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2.xml" ContentType="application/vnd.openxmlformats-officedocument.presentationml.notesSlide+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55" r:id="rId3"/>
  </p:sldMasterIdLst>
  <p:notesMasterIdLst>
    <p:notesMasterId r:id="rId76"/>
  </p:notesMasterIdLst>
  <p:sldIdLst>
    <p:sldId id="379" r:id="rId4"/>
    <p:sldId id="399" r:id="rId5"/>
    <p:sldId id="401" r:id="rId6"/>
    <p:sldId id="404" r:id="rId7"/>
    <p:sldId id="406" r:id="rId8"/>
    <p:sldId id="407" r:id="rId9"/>
    <p:sldId id="408" r:id="rId10"/>
    <p:sldId id="409" r:id="rId11"/>
    <p:sldId id="410" r:id="rId12"/>
    <p:sldId id="411" r:id="rId13"/>
    <p:sldId id="412" r:id="rId14"/>
    <p:sldId id="405" r:id="rId15"/>
    <p:sldId id="373" r:id="rId16"/>
    <p:sldId id="374" r:id="rId17"/>
    <p:sldId id="376" r:id="rId18"/>
    <p:sldId id="377" r:id="rId19"/>
    <p:sldId id="382" r:id="rId20"/>
    <p:sldId id="438" r:id="rId21"/>
    <p:sldId id="383" r:id="rId22"/>
    <p:sldId id="261" r:id="rId23"/>
    <p:sldId id="274" r:id="rId24"/>
    <p:sldId id="362" r:id="rId25"/>
    <p:sldId id="363" r:id="rId26"/>
    <p:sldId id="440" r:id="rId27"/>
    <p:sldId id="364" r:id="rId28"/>
    <p:sldId id="365" r:id="rId29"/>
    <p:sldId id="366" r:id="rId30"/>
    <p:sldId id="380" r:id="rId31"/>
    <p:sldId id="367" r:id="rId32"/>
    <p:sldId id="368" r:id="rId33"/>
    <p:sldId id="369" r:id="rId34"/>
    <p:sldId id="370" r:id="rId35"/>
    <p:sldId id="371" r:id="rId36"/>
    <p:sldId id="372" r:id="rId37"/>
    <p:sldId id="402" r:id="rId38"/>
    <p:sldId id="437" r:id="rId39"/>
    <p:sldId id="413" r:id="rId40"/>
    <p:sldId id="258" r:id="rId41"/>
    <p:sldId id="259" r:id="rId42"/>
    <p:sldId id="260" r:id="rId43"/>
    <p:sldId id="414" r:id="rId44"/>
    <p:sldId id="262" r:id="rId45"/>
    <p:sldId id="263" r:id="rId46"/>
    <p:sldId id="264" r:id="rId47"/>
    <p:sldId id="265" r:id="rId48"/>
    <p:sldId id="266" r:id="rId49"/>
    <p:sldId id="267" r:id="rId50"/>
    <p:sldId id="268" r:id="rId51"/>
    <p:sldId id="400" r:id="rId52"/>
    <p:sldId id="417" r:id="rId53"/>
    <p:sldId id="418" r:id="rId54"/>
    <p:sldId id="429" r:id="rId55"/>
    <p:sldId id="430" r:id="rId56"/>
    <p:sldId id="425" r:id="rId57"/>
    <p:sldId id="424" r:id="rId58"/>
    <p:sldId id="426" r:id="rId59"/>
    <p:sldId id="433" r:id="rId60"/>
    <p:sldId id="434" r:id="rId61"/>
    <p:sldId id="436" r:id="rId62"/>
    <p:sldId id="435" r:id="rId63"/>
    <p:sldId id="432" r:id="rId64"/>
    <p:sldId id="403" r:id="rId65"/>
    <p:sldId id="277" r:id="rId66"/>
    <p:sldId id="278" r:id="rId67"/>
    <p:sldId id="279" r:id="rId68"/>
    <p:sldId id="280" r:id="rId69"/>
    <p:sldId id="283" r:id="rId70"/>
    <p:sldId id="285" r:id="rId71"/>
    <p:sldId id="286" r:id="rId72"/>
    <p:sldId id="415" r:id="rId73"/>
    <p:sldId id="416" r:id="rId74"/>
    <p:sldId id="350" r:id="rId75"/>
  </p:sldIdLst>
  <p:sldSz cx="18286413" cy="10287000"/>
  <p:notesSz cx="6858000" cy="9144000"/>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8">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2DA"/>
    <a:srgbClr val="AE78D6"/>
    <a:srgbClr val="00FF99"/>
    <a:srgbClr val="FF99FF"/>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2AED87-7E4E-4222-BC52-A7B5071067B4}" v="53" dt="2018-12-19T14:33:49.168"/>
  </p1510:revLst>
</p1510:revInfo>
</file>

<file path=ppt/tableStyles.xml><?xml version="1.0" encoding="utf-8"?>
<a:tblStyleLst xmlns:a="http://schemas.openxmlformats.org/drawingml/2006/main" def="{5C22544A-7EE6-4342-B048-85BDC9FD1C3A}">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32" autoAdjust="0"/>
    <p:restoredTop sz="79417" autoAdjust="0"/>
  </p:normalViewPr>
  <p:slideViewPr>
    <p:cSldViewPr snapToGrid="0">
      <p:cViewPr varScale="1">
        <p:scale>
          <a:sx n="38" d="100"/>
          <a:sy n="38" d="100"/>
        </p:scale>
        <p:origin x="864" y="72"/>
      </p:cViewPr>
      <p:guideLst>
        <p:guide orient="horz" pos="3238"/>
        <p:guide pos="5759"/>
      </p:guideLst>
    </p:cSldViewPr>
  </p:slideViewPr>
  <p:notesTextViewPr>
    <p:cViewPr>
      <p:scale>
        <a:sx n="1" d="1"/>
        <a:sy n="1" d="1"/>
      </p:scale>
      <p:origin x="0" y="0"/>
    </p:cViewPr>
  </p:notesTextViewPr>
  <p:sorterViewPr>
    <p:cViewPr>
      <p:scale>
        <a:sx n="100" d="100"/>
        <a:sy n="100" d="100"/>
      </p:scale>
      <p:origin x="0" y="483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3" Type="http://schemas.openxmlformats.org/officeDocument/2006/relationships/oleObject" Target="file:///\\Servidor01\publica\SIAU\SIAU%202020\consolidado%20nuevo%20formato.xlsx" TargetMode="External"/><Relationship Id="rId2" Type="http://schemas.microsoft.com/office/2011/relationships/chartColorStyle" Target="colors10.xml"/><Relationship Id="rId1" Type="http://schemas.microsoft.com/office/2011/relationships/chartStyle" Target="style10.xml"/></Relationships>
</file>

<file path=ppt/charts/_rels/chart24.xml.rels><?xml version="1.0" encoding="UTF-8" standalone="yes"?>
<Relationships xmlns="http://schemas.openxmlformats.org/package/2006/relationships"><Relationship Id="rId3" Type="http://schemas.openxmlformats.org/officeDocument/2006/relationships/oleObject" Target="file:///\\Servidor01\publica\SIAU\SIAU%202020\consolidado%20nuevo%20formato.xlsx" TargetMode="External"/><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oleObject" Target="file:///C:\Users\Portatil%20HP\Dropbox\3.%20INFORMACION_GRANADA\RENDICION%20CUENTAS%202020\INFORMACION%20PRESENTACION%20RENDICION%20CUENTAS%20VIG2019\PRODUCCION%20%202193%20GRAFICAS%20A&#209;O.xls"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0" i="0" u="none" strike="noStrike" kern="1200" cap="none" spc="0" normalizeH="0" baseline="0">
                <a:solidFill>
                  <a:schemeClr val="tx1">
                    <a:lumMod val="65000"/>
                    <a:lumOff val="35000"/>
                  </a:schemeClr>
                </a:solidFill>
                <a:latin typeface="Arial" panose="020B0604020202020204" pitchFamily="34" charset="0"/>
                <a:ea typeface="+mj-ea"/>
                <a:cs typeface="Arial" panose="020B0604020202020204" pitchFamily="34" charset="0"/>
              </a:defRPr>
            </a:pPr>
            <a:r>
              <a:rPr lang="en-US" dirty="0"/>
              <a:t>Indices de caídas de pacientes </a:t>
            </a:r>
            <a:r>
              <a:rPr lang="en-US" dirty="0" err="1"/>
              <a:t>hospitalizados</a:t>
            </a:r>
            <a:r>
              <a:rPr lang="en-US" dirty="0"/>
              <a:t> </a:t>
            </a:r>
          </a:p>
        </c:rich>
      </c:tx>
      <c:overlay val="0"/>
      <c:spPr>
        <a:noFill/>
        <a:ln>
          <a:noFill/>
        </a:ln>
        <a:effectLst/>
      </c:spPr>
      <c:txPr>
        <a:bodyPr rot="0" spcFirstLastPara="1" vertOverflow="ellipsis" vert="horz" wrap="square" anchor="ctr" anchorCtr="1"/>
        <a:lstStyle/>
        <a:p>
          <a:pPr>
            <a:defRPr sz="3000" b="0" i="0" u="none" strike="noStrike" kern="1200" cap="none" spc="0" normalizeH="0" baseline="0">
              <a:solidFill>
                <a:schemeClr val="tx1">
                  <a:lumMod val="65000"/>
                  <a:lumOff val="35000"/>
                </a:schemeClr>
              </a:solidFill>
              <a:latin typeface="Arial" panose="020B0604020202020204" pitchFamily="34" charset="0"/>
              <a:ea typeface="+mj-ea"/>
              <a:cs typeface="Arial" panose="020B0604020202020204" pitchFamily="34" charset="0"/>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Hoja1!$A$2</c:f>
              <c:strCache>
                <c:ptCount val="1"/>
                <c:pt idx="0">
                  <c:v>Índice de caídas de pacientes hospitalizados </c:v>
                </c:pt>
              </c:strCache>
            </c:strRef>
          </c:tx>
          <c:spPr>
            <a:solidFill>
              <a:schemeClr val="accent6"/>
            </a:solidFill>
            <a:ln>
              <a:noFill/>
            </a:ln>
            <a:effectLst/>
            <a:sp3d/>
          </c:spPr>
          <c:invertIfNegative val="0"/>
          <c:dPt>
            <c:idx val="2"/>
            <c:invertIfNegative val="0"/>
            <c:bubble3D val="0"/>
            <c:spPr>
              <a:solidFill>
                <a:srgbClr val="00B0F0"/>
              </a:solidFill>
              <a:ln>
                <a:noFill/>
              </a:ln>
              <a:effectLst/>
              <a:sp3d/>
            </c:spPr>
            <c:extLst>
              <c:ext xmlns:c16="http://schemas.microsoft.com/office/drawing/2014/chart" uri="{C3380CC4-5D6E-409C-BE32-E72D297353CC}">
                <c16:uniqueId val="{00000001-AD49-4050-99A9-ED2994CFB2FD}"/>
              </c:ext>
            </c:extLst>
          </c:dPt>
          <c:dPt>
            <c:idx val="3"/>
            <c:invertIfNegative val="0"/>
            <c:bubble3D val="0"/>
            <c:spPr>
              <a:solidFill>
                <a:srgbClr val="00B0F0"/>
              </a:solidFill>
              <a:ln>
                <a:noFill/>
              </a:ln>
              <a:effectLst/>
              <a:sp3d/>
            </c:spPr>
            <c:extLst>
              <c:ext xmlns:c16="http://schemas.microsoft.com/office/drawing/2014/chart" uri="{C3380CC4-5D6E-409C-BE32-E72D297353CC}">
                <c16:uniqueId val="{00000003-AD49-4050-99A9-ED2994CFB2FD}"/>
              </c:ext>
            </c:extLst>
          </c:dPt>
          <c:dPt>
            <c:idx val="4"/>
            <c:invertIfNegative val="0"/>
            <c:bubble3D val="0"/>
            <c:spPr>
              <a:solidFill>
                <a:srgbClr val="FFFF00"/>
              </a:solidFill>
              <a:ln>
                <a:noFill/>
              </a:ln>
              <a:effectLst/>
              <a:sp3d/>
            </c:spPr>
            <c:extLst>
              <c:ext xmlns:c16="http://schemas.microsoft.com/office/drawing/2014/chart" uri="{C3380CC4-5D6E-409C-BE32-E72D297353CC}">
                <c16:uniqueId val="{00000005-AD49-4050-99A9-ED2994CFB2FD}"/>
              </c:ext>
            </c:extLst>
          </c:dPt>
          <c:dPt>
            <c:idx val="5"/>
            <c:invertIfNegative val="0"/>
            <c:bubble3D val="0"/>
            <c:spPr>
              <a:solidFill>
                <a:srgbClr val="FFFF00"/>
              </a:solidFill>
              <a:ln>
                <a:noFill/>
              </a:ln>
              <a:effectLst/>
              <a:sp3d/>
            </c:spPr>
            <c:extLst>
              <c:ext xmlns:c16="http://schemas.microsoft.com/office/drawing/2014/chart" uri="{C3380CC4-5D6E-409C-BE32-E72D297353CC}">
                <c16:uniqueId val="{00000007-AD49-4050-99A9-ED2994CFB2FD}"/>
              </c:ext>
            </c:extLst>
          </c:dPt>
          <c:dPt>
            <c:idx val="6"/>
            <c:invertIfNegative val="0"/>
            <c:bubble3D val="0"/>
            <c:spPr>
              <a:solidFill>
                <a:srgbClr val="FF0000"/>
              </a:solidFill>
              <a:ln>
                <a:noFill/>
              </a:ln>
              <a:effectLst/>
              <a:sp3d/>
            </c:spPr>
            <c:extLst>
              <c:ext xmlns:c16="http://schemas.microsoft.com/office/drawing/2014/chart" uri="{C3380CC4-5D6E-409C-BE32-E72D297353CC}">
                <c16:uniqueId val="{00000009-AD49-4050-99A9-ED2994CFB2FD}"/>
              </c:ext>
            </c:extLst>
          </c:dPt>
          <c:dPt>
            <c:idx val="7"/>
            <c:invertIfNegative val="0"/>
            <c:bubble3D val="0"/>
            <c:spPr>
              <a:solidFill>
                <a:srgbClr val="FF0000"/>
              </a:solidFill>
              <a:ln>
                <a:noFill/>
              </a:ln>
              <a:effectLst/>
              <a:sp3d/>
            </c:spPr>
            <c:extLst>
              <c:ext xmlns:c16="http://schemas.microsoft.com/office/drawing/2014/chart" uri="{C3380CC4-5D6E-409C-BE32-E72D297353CC}">
                <c16:uniqueId val="{0000000B-AD49-4050-99A9-ED2994CFB2FD}"/>
              </c:ext>
            </c:extLst>
          </c:dPt>
          <c:dLbls>
            <c:spPr>
              <a:noFill/>
              <a:ln>
                <a:noFill/>
              </a:ln>
              <a:effectLst/>
            </c:spPr>
            <c:txPr>
              <a:bodyPr rot="0" spcFirstLastPara="1" vertOverflow="ellipsis" vert="horz" wrap="square" anchor="ctr" anchorCtr="1"/>
              <a:lstStyle/>
              <a:p>
                <a:pPr>
                  <a:defRPr sz="25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Hoja1!$B$1:$I$1</c:f>
              <c:strCache>
                <c:ptCount val="8"/>
                <c:pt idx="0">
                  <c:v>I SEM 2016</c:v>
                </c:pt>
                <c:pt idx="1">
                  <c:v>II SEM 2016</c:v>
                </c:pt>
                <c:pt idx="2">
                  <c:v>I SEM 2017</c:v>
                </c:pt>
                <c:pt idx="3">
                  <c:v>II SEM 2017</c:v>
                </c:pt>
                <c:pt idx="4">
                  <c:v>I SEM 2018</c:v>
                </c:pt>
                <c:pt idx="5">
                  <c:v>II SEM 2018</c:v>
                </c:pt>
                <c:pt idx="6">
                  <c:v>I SEM 2019</c:v>
                </c:pt>
                <c:pt idx="7">
                  <c:v>II SEM 2019</c:v>
                </c:pt>
              </c:strCache>
            </c:strRef>
          </c:cat>
          <c:val>
            <c:numRef>
              <c:f>Hoja1!$B$2:$I$2</c:f>
              <c:numCache>
                <c:formatCode>0.000</c:formatCode>
                <c:ptCount val="8"/>
                <c:pt idx="0" formatCode="0">
                  <c:v>0</c:v>
                </c:pt>
                <c:pt idx="1">
                  <c:v>2.5000000000000001E-3</c:v>
                </c:pt>
                <c:pt idx="2" formatCode="General">
                  <c:v>0</c:v>
                </c:pt>
                <c:pt idx="3" formatCode="General">
                  <c:v>0</c:v>
                </c:pt>
                <c:pt idx="4" formatCode="General">
                  <c:v>0</c:v>
                </c:pt>
                <c:pt idx="5" formatCode="General">
                  <c:v>0</c:v>
                </c:pt>
                <c:pt idx="6" formatCode="General">
                  <c:v>0</c:v>
                </c:pt>
                <c:pt idx="7" formatCode="General">
                  <c:v>0</c:v>
                </c:pt>
              </c:numCache>
            </c:numRef>
          </c:val>
          <c:extLst>
            <c:ext xmlns:c16="http://schemas.microsoft.com/office/drawing/2014/chart" uri="{C3380CC4-5D6E-409C-BE32-E72D297353CC}">
              <c16:uniqueId val="{0000000C-AD49-4050-99A9-ED2994CFB2FD}"/>
            </c:ext>
          </c:extLst>
        </c:ser>
        <c:dLbls>
          <c:showLegendKey val="0"/>
          <c:showVal val="0"/>
          <c:showCatName val="0"/>
          <c:showSerName val="0"/>
          <c:showPercent val="0"/>
          <c:showBubbleSize val="0"/>
        </c:dLbls>
        <c:gapWidth val="150"/>
        <c:shape val="box"/>
        <c:axId val="206715664"/>
        <c:axId val="206716320"/>
        <c:axId val="0"/>
      </c:bar3DChart>
      <c:catAx>
        <c:axId val="2067156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500" b="0" i="0" u="none" strike="noStrike" kern="1200" cap="none" spc="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206716320"/>
        <c:crosses val="autoZero"/>
        <c:auto val="1"/>
        <c:lblAlgn val="ctr"/>
        <c:lblOffset val="100"/>
        <c:noMultiLvlLbl val="0"/>
      </c:catAx>
      <c:valAx>
        <c:axId val="20671632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206715664"/>
        <c:crosses val="autoZero"/>
        <c:crossBetween val="between"/>
      </c:valAx>
      <c:spPr>
        <a:noFill/>
        <a:ln>
          <a:noFill/>
        </a:ln>
        <a:effectLst/>
      </c:spPr>
    </c:plotArea>
    <c:plotVisOnly val="1"/>
    <c:dispBlanksAs val="gap"/>
    <c:showDLblsOverMax val="0"/>
  </c:chart>
  <c:spPr>
    <a:noFill/>
    <a:ln>
      <a:noFill/>
    </a:ln>
    <a:effectLst/>
  </c:spPr>
  <c:txPr>
    <a:bodyPr/>
    <a:lstStyle/>
    <a:p>
      <a:pPr>
        <a:defRPr sz="2500">
          <a:latin typeface="Arial" panose="020B0604020202020204" pitchFamily="34" charset="0"/>
          <a:cs typeface="Arial" panose="020B0604020202020204" pitchFamily="34" charset="0"/>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GRAFICAS!$A$12</c:f>
              <c:strCache>
                <c:ptCount val="1"/>
                <c:pt idx="0">
                  <c:v>Consultas odontológicas</c:v>
                </c:pt>
              </c:strCache>
            </c:strRef>
          </c:tx>
          <c:cat>
            <c:strRef>
              <c:f>GRAFICAS!$B$6:$E$6</c:f>
              <c:strCache>
                <c:ptCount val="4"/>
                <c:pt idx="0">
                  <c:v>2016</c:v>
                </c:pt>
                <c:pt idx="1">
                  <c:v>2017</c:v>
                </c:pt>
                <c:pt idx="2">
                  <c:v>2018</c:v>
                </c:pt>
                <c:pt idx="3">
                  <c:v>2019</c:v>
                </c:pt>
              </c:strCache>
            </c:strRef>
          </c:cat>
          <c:val>
            <c:numRef>
              <c:f>GRAFICAS!$B$12:$E$12</c:f>
              <c:numCache>
                <c:formatCode>0</c:formatCode>
                <c:ptCount val="4"/>
                <c:pt idx="0">
                  <c:v>1470</c:v>
                </c:pt>
                <c:pt idx="1">
                  <c:v>1656</c:v>
                </c:pt>
                <c:pt idx="2">
                  <c:v>1775</c:v>
                </c:pt>
                <c:pt idx="3">
                  <c:v>1753</c:v>
                </c:pt>
              </c:numCache>
            </c:numRef>
          </c:val>
          <c:smooth val="0"/>
          <c:extLst>
            <c:ext xmlns:c16="http://schemas.microsoft.com/office/drawing/2014/chart" uri="{C3380CC4-5D6E-409C-BE32-E72D297353CC}">
              <c16:uniqueId val="{00000000-DBF8-42CF-AC0D-B610270514C7}"/>
            </c:ext>
          </c:extLst>
        </c:ser>
        <c:ser>
          <c:idx val="1"/>
          <c:order val="1"/>
          <c:tx>
            <c:strRef>
              <c:f>GRAFICAS!$A$13</c:f>
              <c:strCache>
                <c:ptCount val="1"/>
                <c:pt idx="0">
                  <c:v>Sesiones de odontología</c:v>
                </c:pt>
              </c:strCache>
            </c:strRef>
          </c:tx>
          <c:cat>
            <c:strRef>
              <c:f>GRAFICAS!$B$6:$E$6</c:f>
              <c:strCache>
                <c:ptCount val="4"/>
                <c:pt idx="0">
                  <c:v>2016</c:v>
                </c:pt>
                <c:pt idx="1">
                  <c:v>2017</c:v>
                </c:pt>
                <c:pt idx="2">
                  <c:v>2018</c:v>
                </c:pt>
                <c:pt idx="3">
                  <c:v>2019</c:v>
                </c:pt>
              </c:strCache>
            </c:strRef>
          </c:cat>
          <c:val>
            <c:numRef>
              <c:f>GRAFICAS!$B$13:$E$13</c:f>
              <c:numCache>
                <c:formatCode>0</c:formatCode>
                <c:ptCount val="4"/>
                <c:pt idx="0">
                  <c:v>1893</c:v>
                </c:pt>
                <c:pt idx="1">
                  <c:v>2176</c:v>
                </c:pt>
                <c:pt idx="2">
                  <c:v>2140</c:v>
                </c:pt>
              </c:numCache>
            </c:numRef>
          </c:val>
          <c:smooth val="0"/>
          <c:extLst>
            <c:ext xmlns:c16="http://schemas.microsoft.com/office/drawing/2014/chart" uri="{C3380CC4-5D6E-409C-BE32-E72D297353CC}">
              <c16:uniqueId val="{00000001-DBF8-42CF-AC0D-B610270514C7}"/>
            </c:ext>
          </c:extLst>
        </c:ser>
        <c:ser>
          <c:idx val="2"/>
          <c:order val="2"/>
          <c:tx>
            <c:strRef>
              <c:f>GRAFICAS!$A$14</c:f>
              <c:strCache>
                <c:ptCount val="1"/>
                <c:pt idx="0">
                  <c:v>Tratamientos terminados</c:v>
                </c:pt>
              </c:strCache>
            </c:strRef>
          </c:tx>
          <c:cat>
            <c:strRef>
              <c:f>GRAFICAS!$B$6:$E$6</c:f>
              <c:strCache>
                <c:ptCount val="4"/>
                <c:pt idx="0">
                  <c:v>2016</c:v>
                </c:pt>
                <c:pt idx="1">
                  <c:v>2017</c:v>
                </c:pt>
                <c:pt idx="2">
                  <c:v>2018</c:v>
                </c:pt>
                <c:pt idx="3">
                  <c:v>2019</c:v>
                </c:pt>
              </c:strCache>
            </c:strRef>
          </c:cat>
          <c:val>
            <c:numRef>
              <c:f>GRAFICAS!$B$14:$E$14</c:f>
              <c:numCache>
                <c:formatCode>0</c:formatCode>
                <c:ptCount val="4"/>
                <c:pt idx="0">
                  <c:v>980</c:v>
                </c:pt>
                <c:pt idx="1">
                  <c:v>1099</c:v>
                </c:pt>
                <c:pt idx="2">
                  <c:v>1526</c:v>
                </c:pt>
              </c:numCache>
            </c:numRef>
          </c:val>
          <c:smooth val="0"/>
          <c:extLst>
            <c:ext xmlns:c16="http://schemas.microsoft.com/office/drawing/2014/chart" uri="{C3380CC4-5D6E-409C-BE32-E72D297353CC}">
              <c16:uniqueId val="{00000002-DBF8-42CF-AC0D-B610270514C7}"/>
            </c:ext>
          </c:extLst>
        </c:ser>
        <c:ser>
          <c:idx val="3"/>
          <c:order val="3"/>
          <c:tx>
            <c:strRef>
              <c:f>GRAFICAS!$A$15</c:f>
              <c:strCache>
                <c:ptCount val="1"/>
                <c:pt idx="0">
                  <c:v>Sellantes aplicados</c:v>
                </c:pt>
              </c:strCache>
            </c:strRef>
          </c:tx>
          <c:cat>
            <c:strRef>
              <c:f>GRAFICAS!$B$6:$E$6</c:f>
              <c:strCache>
                <c:ptCount val="4"/>
                <c:pt idx="0">
                  <c:v>2016</c:v>
                </c:pt>
                <c:pt idx="1">
                  <c:v>2017</c:v>
                </c:pt>
                <c:pt idx="2">
                  <c:v>2018</c:v>
                </c:pt>
                <c:pt idx="3">
                  <c:v>2019</c:v>
                </c:pt>
              </c:strCache>
            </c:strRef>
          </c:cat>
          <c:val>
            <c:numRef>
              <c:f>GRAFICAS!$B$15:$E$15</c:f>
              <c:numCache>
                <c:formatCode>0</c:formatCode>
                <c:ptCount val="4"/>
                <c:pt idx="0">
                  <c:v>353</c:v>
                </c:pt>
                <c:pt idx="1">
                  <c:v>267</c:v>
                </c:pt>
                <c:pt idx="2">
                  <c:v>416</c:v>
                </c:pt>
                <c:pt idx="3">
                  <c:v>321</c:v>
                </c:pt>
              </c:numCache>
            </c:numRef>
          </c:val>
          <c:smooth val="0"/>
          <c:extLst>
            <c:ext xmlns:c16="http://schemas.microsoft.com/office/drawing/2014/chart" uri="{C3380CC4-5D6E-409C-BE32-E72D297353CC}">
              <c16:uniqueId val="{00000003-DBF8-42CF-AC0D-B610270514C7}"/>
            </c:ext>
          </c:extLst>
        </c:ser>
        <c:ser>
          <c:idx val="4"/>
          <c:order val="4"/>
          <c:tx>
            <c:strRef>
              <c:f>GRAFICAS!$A$16</c:f>
              <c:strCache>
                <c:ptCount val="1"/>
                <c:pt idx="0">
                  <c:v>Superficies obturadas </c:v>
                </c:pt>
              </c:strCache>
            </c:strRef>
          </c:tx>
          <c:cat>
            <c:strRef>
              <c:f>GRAFICAS!$B$6:$E$6</c:f>
              <c:strCache>
                <c:ptCount val="4"/>
                <c:pt idx="0">
                  <c:v>2016</c:v>
                </c:pt>
                <c:pt idx="1">
                  <c:v>2017</c:v>
                </c:pt>
                <c:pt idx="2">
                  <c:v>2018</c:v>
                </c:pt>
                <c:pt idx="3">
                  <c:v>2019</c:v>
                </c:pt>
              </c:strCache>
            </c:strRef>
          </c:cat>
          <c:val>
            <c:numRef>
              <c:f>GRAFICAS!$B$16:$E$16</c:f>
              <c:numCache>
                <c:formatCode>0</c:formatCode>
                <c:ptCount val="4"/>
                <c:pt idx="0">
                  <c:v>2534</c:v>
                </c:pt>
                <c:pt idx="1">
                  <c:v>2905</c:v>
                </c:pt>
                <c:pt idx="2">
                  <c:v>3266</c:v>
                </c:pt>
                <c:pt idx="3">
                  <c:v>3136</c:v>
                </c:pt>
              </c:numCache>
            </c:numRef>
          </c:val>
          <c:smooth val="0"/>
          <c:extLst>
            <c:ext xmlns:c16="http://schemas.microsoft.com/office/drawing/2014/chart" uri="{C3380CC4-5D6E-409C-BE32-E72D297353CC}">
              <c16:uniqueId val="{00000004-DBF8-42CF-AC0D-B610270514C7}"/>
            </c:ext>
          </c:extLst>
        </c:ser>
        <c:ser>
          <c:idx val="5"/>
          <c:order val="5"/>
          <c:tx>
            <c:strRef>
              <c:f>GRAFICAS!$A$17</c:f>
              <c:strCache>
                <c:ptCount val="1"/>
                <c:pt idx="0">
                  <c:v>Exodoncias </c:v>
                </c:pt>
              </c:strCache>
            </c:strRef>
          </c:tx>
          <c:cat>
            <c:strRef>
              <c:f>GRAFICAS!$B$6:$E$6</c:f>
              <c:strCache>
                <c:ptCount val="4"/>
                <c:pt idx="0">
                  <c:v>2016</c:v>
                </c:pt>
                <c:pt idx="1">
                  <c:v>2017</c:v>
                </c:pt>
                <c:pt idx="2">
                  <c:v>2018</c:v>
                </c:pt>
                <c:pt idx="3">
                  <c:v>2019</c:v>
                </c:pt>
              </c:strCache>
            </c:strRef>
          </c:cat>
          <c:val>
            <c:numRef>
              <c:f>GRAFICAS!$B$17:$E$17</c:f>
              <c:numCache>
                <c:formatCode>0</c:formatCode>
                <c:ptCount val="4"/>
                <c:pt idx="0">
                  <c:v>535</c:v>
                </c:pt>
                <c:pt idx="1">
                  <c:v>531</c:v>
                </c:pt>
                <c:pt idx="2">
                  <c:v>586</c:v>
                </c:pt>
                <c:pt idx="3">
                  <c:v>642</c:v>
                </c:pt>
              </c:numCache>
            </c:numRef>
          </c:val>
          <c:smooth val="0"/>
          <c:extLst>
            <c:ext xmlns:c16="http://schemas.microsoft.com/office/drawing/2014/chart" uri="{C3380CC4-5D6E-409C-BE32-E72D297353CC}">
              <c16:uniqueId val="{00000005-DBF8-42CF-AC0D-B610270514C7}"/>
            </c:ext>
          </c:extLst>
        </c:ser>
        <c:dLbls>
          <c:showLegendKey val="0"/>
          <c:showVal val="0"/>
          <c:showCatName val="0"/>
          <c:showSerName val="0"/>
          <c:showPercent val="0"/>
          <c:showBubbleSize val="0"/>
        </c:dLbls>
        <c:marker val="1"/>
        <c:smooth val="0"/>
        <c:axId val="603557688"/>
        <c:axId val="1"/>
      </c:lineChart>
      <c:catAx>
        <c:axId val="603557688"/>
        <c:scaling>
          <c:orientation val="minMax"/>
        </c:scaling>
        <c:delete val="0"/>
        <c:axPos val="b"/>
        <c:numFmt formatCode="General" sourceLinked="1"/>
        <c:majorTickMark val="out"/>
        <c:minorTickMark val="none"/>
        <c:tickLblPos val="nextTo"/>
        <c:txPr>
          <a:bodyPr rot="0" vert="horz"/>
          <a:lstStyle/>
          <a:p>
            <a:pPr>
              <a:defRPr/>
            </a:pPr>
            <a:endParaRPr lang="es-CO"/>
          </a:p>
        </c:txPr>
        <c:crossAx val="1"/>
        <c:crosses val="autoZero"/>
        <c:auto val="1"/>
        <c:lblAlgn val="ctr"/>
        <c:lblOffset val="100"/>
        <c:noMultiLvlLbl val="0"/>
      </c:catAx>
      <c:valAx>
        <c:axId val="1"/>
        <c:scaling>
          <c:orientation val="minMax"/>
        </c:scaling>
        <c:delete val="0"/>
        <c:axPos val="l"/>
        <c:majorGridlines/>
        <c:numFmt formatCode="0" sourceLinked="1"/>
        <c:majorTickMark val="out"/>
        <c:minorTickMark val="none"/>
        <c:tickLblPos val="nextTo"/>
        <c:txPr>
          <a:bodyPr rot="0" vert="horz"/>
          <a:lstStyle/>
          <a:p>
            <a:pPr>
              <a:defRPr/>
            </a:pPr>
            <a:endParaRPr lang="es-CO"/>
          </a:p>
        </c:txPr>
        <c:crossAx val="603557688"/>
        <c:crosses val="autoZero"/>
        <c:crossBetween val="between"/>
      </c:valAx>
      <c:dTable>
        <c:showHorzBorder val="1"/>
        <c:showVertBorder val="1"/>
        <c:showOutline val="1"/>
        <c:showKeys val="1"/>
      </c:dTable>
    </c:plotArea>
    <c:plotVisOnly val="1"/>
    <c:dispBlanksAs val="gap"/>
    <c:showDLblsOverMax val="0"/>
  </c:chart>
  <c:txPr>
    <a:bodyPr/>
    <a:lstStyle/>
    <a:p>
      <a:pPr>
        <a:defRPr sz="2500" b="0" i="0" u="none" strike="noStrike" baseline="0">
          <a:solidFill>
            <a:srgbClr val="000000"/>
          </a:solidFill>
          <a:latin typeface="Arial" panose="020B0604020202020204" pitchFamily="34" charset="0"/>
          <a:ea typeface="Calibri"/>
          <a:cs typeface="Arial" panose="020B0604020202020204" pitchFamily="34" charset="0"/>
        </a:defRPr>
      </a:pPr>
      <a:endParaRPr lang="es-C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GRAFICAS!$A$18</c:f>
              <c:strCache>
                <c:ptCount val="1"/>
                <c:pt idx="0">
                  <c:v>Partos vaginales</c:v>
                </c:pt>
              </c:strCache>
            </c:strRef>
          </c:tx>
          <c:cat>
            <c:strRef>
              <c:f>GRAFICAS!$B$6:$E$6</c:f>
              <c:strCache>
                <c:ptCount val="4"/>
                <c:pt idx="0">
                  <c:v>2016</c:v>
                </c:pt>
                <c:pt idx="1">
                  <c:v>2017</c:v>
                </c:pt>
                <c:pt idx="2">
                  <c:v>2018</c:v>
                </c:pt>
                <c:pt idx="3">
                  <c:v>2019</c:v>
                </c:pt>
              </c:strCache>
            </c:strRef>
          </c:cat>
          <c:val>
            <c:numRef>
              <c:f>GRAFICAS!$B$18:$E$18</c:f>
              <c:numCache>
                <c:formatCode>0</c:formatCode>
                <c:ptCount val="4"/>
                <c:pt idx="0">
                  <c:v>9</c:v>
                </c:pt>
                <c:pt idx="1">
                  <c:v>12</c:v>
                </c:pt>
                <c:pt idx="2">
                  <c:v>6</c:v>
                </c:pt>
                <c:pt idx="3">
                  <c:v>8</c:v>
                </c:pt>
              </c:numCache>
            </c:numRef>
          </c:val>
          <c:smooth val="0"/>
          <c:extLst>
            <c:ext xmlns:c16="http://schemas.microsoft.com/office/drawing/2014/chart" uri="{C3380CC4-5D6E-409C-BE32-E72D297353CC}">
              <c16:uniqueId val="{00000000-A480-4999-9059-01DEF61CA3E8}"/>
            </c:ext>
          </c:extLst>
        </c:ser>
        <c:ser>
          <c:idx val="1"/>
          <c:order val="1"/>
          <c:tx>
            <c:strRef>
              <c:f>GRAFICAS!$A$19</c:f>
              <c:strCache>
                <c:ptCount val="1"/>
                <c:pt idx="0">
                  <c:v>Egresos</c:v>
                </c:pt>
              </c:strCache>
            </c:strRef>
          </c:tx>
          <c:cat>
            <c:strRef>
              <c:f>GRAFICAS!$B$6:$E$6</c:f>
              <c:strCache>
                <c:ptCount val="4"/>
                <c:pt idx="0">
                  <c:v>2016</c:v>
                </c:pt>
                <c:pt idx="1">
                  <c:v>2017</c:v>
                </c:pt>
                <c:pt idx="2">
                  <c:v>2018</c:v>
                </c:pt>
                <c:pt idx="3">
                  <c:v>2019</c:v>
                </c:pt>
              </c:strCache>
            </c:strRef>
          </c:cat>
          <c:val>
            <c:numRef>
              <c:f>GRAFICAS!$B$19:$E$19</c:f>
              <c:numCache>
                <c:formatCode>0</c:formatCode>
                <c:ptCount val="4"/>
                <c:pt idx="0">
                  <c:v>137</c:v>
                </c:pt>
                <c:pt idx="1">
                  <c:v>126</c:v>
                </c:pt>
                <c:pt idx="2">
                  <c:v>171</c:v>
                </c:pt>
                <c:pt idx="3">
                  <c:v>145</c:v>
                </c:pt>
              </c:numCache>
            </c:numRef>
          </c:val>
          <c:smooth val="0"/>
          <c:extLst>
            <c:ext xmlns:c16="http://schemas.microsoft.com/office/drawing/2014/chart" uri="{C3380CC4-5D6E-409C-BE32-E72D297353CC}">
              <c16:uniqueId val="{00000001-A480-4999-9059-01DEF61CA3E8}"/>
            </c:ext>
          </c:extLst>
        </c:ser>
        <c:ser>
          <c:idx val="2"/>
          <c:order val="2"/>
          <c:tx>
            <c:strRef>
              <c:f>GRAFICAS!$A$20</c:f>
              <c:strCache>
                <c:ptCount val="1"/>
                <c:pt idx="0">
                  <c:v>Días de estancia</c:v>
                </c:pt>
              </c:strCache>
            </c:strRef>
          </c:tx>
          <c:cat>
            <c:strRef>
              <c:f>GRAFICAS!$B$6:$E$6</c:f>
              <c:strCache>
                <c:ptCount val="4"/>
                <c:pt idx="0">
                  <c:v>2016</c:v>
                </c:pt>
                <c:pt idx="1">
                  <c:v>2017</c:v>
                </c:pt>
                <c:pt idx="2">
                  <c:v>2018</c:v>
                </c:pt>
                <c:pt idx="3">
                  <c:v>2019</c:v>
                </c:pt>
              </c:strCache>
            </c:strRef>
          </c:cat>
          <c:val>
            <c:numRef>
              <c:f>GRAFICAS!$B$20:$E$20</c:f>
              <c:numCache>
                <c:formatCode>0</c:formatCode>
                <c:ptCount val="4"/>
                <c:pt idx="0">
                  <c:v>669</c:v>
                </c:pt>
                <c:pt idx="1">
                  <c:v>601</c:v>
                </c:pt>
                <c:pt idx="2">
                  <c:v>788</c:v>
                </c:pt>
                <c:pt idx="3">
                  <c:v>589</c:v>
                </c:pt>
              </c:numCache>
            </c:numRef>
          </c:val>
          <c:smooth val="0"/>
          <c:extLst>
            <c:ext xmlns:c16="http://schemas.microsoft.com/office/drawing/2014/chart" uri="{C3380CC4-5D6E-409C-BE32-E72D297353CC}">
              <c16:uniqueId val="{00000002-A480-4999-9059-01DEF61CA3E8}"/>
            </c:ext>
          </c:extLst>
        </c:ser>
        <c:ser>
          <c:idx val="3"/>
          <c:order val="3"/>
          <c:tx>
            <c:strRef>
              <c:f>GRAFICAS!$A$21</c:f>
              <c:strCache>
                <c:ptCount val="1"/>
                <c:pt idx="0">
                  <c:v>Camas ocupadas</c:v>
                </c:pt>
              </c:strCache>
            </c:strRef>
          </c:tx>
          <c:cat>
            <c:strRef>
              <c:f>GRAFICAS!$B$6:$E$6</c:f>
              <c:strCache>
                <c:ptCount val="4"/>
                <c:pt idx="0">
                  <c:v>2016</c:v>
                </c:pt>
                <c:pt idx="1">
                  <c:v>2017</c:v>
                </c:pt>
                <c:pt idx="2">
                  <c:v>2018</c:v>
                </c:pt>
                <c:pt idx="3">
                  <c:v>2019</c:v>
                </c:pt>
              </c:strCache>
            </c:strRef>
          </c:cat>
          <c:val>
            <c:numRef>
              <c:f>GRAFICAS!$B$21:$E$21</c:f>
              <c:numCache>
                <c:formatCode>0</c:formatCode>
                <c:ptCount val="4"/>
                <c:pt idx="0">
                  <c:v>541</c:v>
                </c:pt>
                <c:pt idx="1">
                  <c:v>550</c:v>
                </c:pt>
                <c:pt idx="2">
                  <c:v>775</c:v>
                </c:pt>
                <c:pt idx="3">
                  <c:v>589</c:v>
                </c:pt>
              </c:numCache>
            </c:numRef>
          </c:val>
          <c:smooth val="0"/>
          <c:extLst>
            <c:ext xmlns:c16="http://schemas.microsoft.com/office/drawing/2014/chart" uri="{C3380CC4-5D6E-409C-BE32-E72D297353CC}">
              <c16:uniqueId val="{00000003-A480-4999-9059-01DEF61CA3E8}"/>
            </c:ext>
          </c:extLst>
        </c:ser>
        <c:ser>
          <c:idx val="4"/>
          <c:order val="4"/>
          <c:tx>
            <c:strRef>
              <c:f>GRAFICAS!$A$22</c:f>
              <c:strCache>
                <c:ptCount val="1"/>
                <c:pt idx="0">
                  <c:v>Camas disponibles</c:v>
                </c:pt>
              </c:strCache>
            </c:strRef>
          </c:tx>
          <c:cat>
            <c:strRef>
              <c:f>GRAFICAS!$B$6:$E$6</c:f>
              <c:strCache>
                <c:ptCount val="4"/>
                <c:pt idx="0">
                  <c:v>2016</c:v>
                </c:pt>
                <c:pt idx="1">
                  <c:v>2017</c:v>
                </c:pt>
                <c:pt idx="2">
                  <c:v>2018</c:v>
                </c:pt>
                <c:pt idx="3">
                  <c:v>2019</c:v>
                </c:pt>
              </c:strCache>
            </c:strRef>
          </c:cat>
          <c:val>
            <c:numRef>
              <c:f>GRAFICAS!$B$22:$E$22</c:f>
              <c:numCache>
                <c:formatCode>0</c:formatCode>
                <c:ptCount val="4"/>
                <c:pt idx="0">
                  <c:v>1095</c:v>
                </c:pt>
                <c:pt idx="1">
                  <c:v>1095</c:v>
                </c:pt>
                <c:pt idx="2">
                  <c:v>1095</c:v>
                </c:pt>
                <c:pt idx="3">
                  <c:v>1095</c:v>
                </c:pt>
              </c:numCache>
            </c:numRef>
          </c:val>
          <c:smooth val="0"/>
          <c:extLst>
            <c:ext xmlns:c16="http://schemas.microsoft.com/office/drawing/2014/chart" uri="{C3380CC4-5D6E-409C-BE32-E72D297353CC}">
              <c16:uniqueId val="{00000004-A480-4999-9059-01DEF61CA3E8}"/>
            </c:ext>
          </c:extLst>
        </c:ser>
        <c:dLbls>
          <c:showLegendKey val="0"/>
          <c:showVal val="0"/>
          <c:showCatName val="0"/>
          <c:showSerName val="0"/>
          <c:showPercent val="0"/>
          <c:showBubbleSize val="0"/>
        </c:dLbls>
        <c:marker val="1"/>
        <c:smooth val="0"/>
        <c:axId val="603552768"/>
        <c:axId val="1"/>
      </c:lineChart>
      <c:catAx>
        <c:axId val="603552768"/>
        <c:scaling>
          <c:orientation val="minMax"/>
        </c:scaling>
        <c:delete val="0"/>
        <c:axPos val="b"/>
        <c:numFmt formatCode="General" sourceLinked="1"/>
        <c:majorTickMark val="out"/>
        <c:minorTickMark val="none"/>
        <c:tickLblPos val="nextTo"/>
        <c:txPr>
          <a:bodyPr rot="0" vert="horz"/>
          <a:lstStyle/>
          <a:p>
            <a:pPr>
              <a:defRPr/>
            </a:pPr>
            <a:endParaRPr lang="es-CO"/>
          </a:p>
        </c:txPr>
        <c:crossAx val="1"/>
        <c:crosses val="autoZero"/>
        <c:auto val="1"/>
        <c:lblAlgn val="ctr"/>
        <c:lblOffset val="100"/>
        <c:noMultiLvlLbl val="0"/>
      </c:catAx>
      <c:valAx>
        <c:axId val="1"/>
        <c:scaling>
          <c:orientation val="minMax"/>
        </c:scaling>
        <c:delete val="0"/>
        <c:axPos val="l"/>
        <c:majorGridlines/>
        <c:numFmt formatCode="0" sourceLinked="1"/>
        <c:majorTickMark val="out"/>
        <c:minorTickMark val="none"/>
        <c:tickLblPos val="nextTo"/>
        <c:txPr>
          <a:bodyPr rot="0" vert="horz"/>
          <a:lstStyle/>
          <a:p>
            <a:pPr>
              <a:defRPr/>
            </a:pPr>
            <a:endParaRPr lang="es-CO"/>
          </a:p>
        </c:txPr>
        <c:crossAx val="603552768"/>
        <c:crosses val="autoZero"/>
        <c:crossBetween val="between"/>
      </c:valAx>
      <c:dTable>
        <c:showHorzBorder val="1"/>
        <c:showVertBorder val="1"/>
        <c:showOutline val="1"/>
        <c:showKeys val="1"/>
      </c:dTable>
    </c:plotArea>
    <c:plotVisOnly val="1"/>
    <c:dispBlanksAs val="gap"/>
    <c:showDLblsOverMax val="0"/>
  </c:chart>
  <c:txPr>
    <a:bodyPr/>
    <a:lstStyle/>
    <a:p>
      <a:pPr>
        <a:defRPr sz="2500" b="0" i="0" u="none" strike="noStrike" baseline="0">
          <a:solidFill>
            <a:srgbClr val="000000"/>
          </a:solidFill>
          <a:latin typeface="Arial" panose="020B0604020202020204" pitchFamily="34" charset="0"/>
          <a:ea typeface="Calibri"/>
          <a:cs typeface="Arial" panose="020B0604020202020204" pitchFamily="34" charset="0"/>
        </a:defRPr>
      </a:pPr>
      <a:endParaRPr lang="es-C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GRAFICAS!$A$23</c:f>
              <c:strCache>
                <c:ptCount val="1"/>
                <c:pt idx="0">
                  <c:v>Imágenes diagnósticas</c:v>
                </c:pt>
              </c:strCache>
            </c:strRef>
          </c:tx>
          <c:cat>
            <c:strRef>
              <c:f>GRAFICAS!$B$6:$E$6</c:f>
              <c:strCache>
                <c:ptCount val="4"/>
                <c:pt idx="0">
                  <c:v>2016</c:v>
                </c:pt>
                <c:pt idx="1">
                  <c:v>2017</c:v>
                </c:pt>
                <c:pt idx="2">
                  <c:v>2018</c:v>
                </c:pt>
                <c:pt idx="3">
                  <c:v>2019</c:v>
                </c:pt>
              </c:strCache>
            </c:strRef>
          </c:cat>
          <c:val>
            <c:numRef>
              <c:f>GRAFICAS!$B$23:$E$23</c:f>
              <c:numCache>
                <c:formatCode>0</c:formatCode>
                <c:ptCount val="4"/>
                <c:pt idx="0">
                  <c:v>45</c:v>
                </c:pt>
                <c:pt idx="1">
                  <c:v>67</c:v>
                </c:pt>
                <c:pt idx="2">
                  <c:v>51</c:v>
                </c:pt>
                <c:pt idx="3">
                  <c:v>404</c:v>
                </c:pt>
              </c:numCache>
            </c:numRef>
          </c:val>
          <c:smooth val="0"/>
          <c:extLst>
            <c:ext xmlns:c16="http://schemas.microsoft.com/office/drawing/2014/chart" uri="{C3380CC4-5D6E-409C-BE32-E72D297353CC}">
              <c16:uniqueId val="{00000000-48C0-495B-802D-547DE116FBE1}"/>
            </c:ext>
          </c:extLst>
        </c:ser>
        <c:ser>
          <c:idx val="1"/>
          <c:order val="1"/>
          <c:tx>
            <c:strRef>
              <c:f>GRAFICAS!$A$24</c:f>
              <c:strCache>
                <c:ptCount val="1"/>
                <c:pt idx="0">
                  <c:v>Exámenes de laboratorio</c:v>
                </c:pt>
              </c:strCache>
            </c:strRef>
          </c:tx>
          <c:cat>
            <c:strRef>
              <c:f>GRAFICAS!$B$6:$E$6</c:f>
              <c:strCache>
                <c:ptCount val="4"/>
                <c:pt idx="0">
                  <c:v>2016</c:v>
                </c:pt>
                <c:pt idx="1">
                  <c:v>2017</c:v>
                </c:pt>
                <c:pt idx="2">
                  <c:v>2018</c:v>
                </c:pt>
                <c:pt idx="3">
                  <c:v>2019</c:v>
                </c:pt>
              </c:strCache>
            </c:strRef>
          </c:cat>
          <c:val>
            <c:numRef>
              <c:f>GRAFICAS!$B$24:$E$24</c:f>
              <c:numCache>
                <c:formatCode>0</c:formatCode>
                <c:ptCount val="4"/>
                <c:pt idx="0">
                  <c:v>19470</c:v>
                </c:pt>
                <c:pt idx="1">
                  <c:v>17988</c:v>
                </c:pt>
                <c:pt idx="2">
                  <c:v>19845</c:v>
                </c:pt>
                <c:pt idx="3">
                  <c:v>18330</c:v>
                </c:pt>
              </c:numCache>
            </c:numRef>
          </c:val>
          <c:smooth val="0"/>
          <c:extLst>
            <c:ext xmlns:c16="http://schemas.microsoft.com/office/drawing/2014/chart" uri="{C3380CC4-5D6E-409C-BE32-E72D297353CC}">
              <c16:uniqueId val="{00000001-48C0-495B-802D-547DE116FBE1}"/>
            </c:ext>
          </c:extLst>
        </c:ser>
        <c:dLbls>
          <c:showLegendKey val="0"/>
          <c:showVal val="0"/>
          <c:showCatName val="0"/>
          <c:showSerName val="0"/>
          <c:showPercent val="0"/>
          <c:showBubbleSize val="0"/>
        </c:dLbls>
        <c:marker val="1"/>
        <c:smooth val="0"/>
        <c:axId val="603562608"/>
        <c:axId val="1"/>
      </c:lineChart>
      <c:catAx>
        <c:axId val="603562608"/>
        <c:scaling>
          <c:orientation val="minMax"/>
        </c:scaling>
        <c:delete val="0"/>
        <c:axPos val="b"/>
        <c:numFmt formatCode="General" sourceLinked="1"/>
        <c:majorTickMark val="out"/>
        <c:minorTickMark val="none"/>
        <c:tickLblPos val="nextTo"/>
        <c:txPr>
          <a:bodyPr rot="0" vert="horz"/>
          <a:lstStyle/>
          <a:p>
            <a:pPr>
              <a:defRPr/>
            </a:pPr>
            <a:endParaRPr lang="es-CO"/>
          </a:p>
        </c:txPr>
        <c:crossAx val="1"/>
        <c:crosses val="autoZero"/>
        <c:auto val="1"/>
        <c:lblAlgn val="ctr"/>
        <c:lblOffset val="100"/>
        <c:noMultiLvlLbl val="0"/>
      </c:catAx>
      <c:valAx>
        <c:axId val="1"/>
        <c:scaling>
          <c:orientation val="minMax"/>
        </c:scaling>
        <c:delete val="0"/>
        <c:axPos val="l"/>
        <c:majorGridlines/>
        <c:numFmt formatCode="0" sourceLinked="1"/>
        <c:majorTickMark val="out"/>
        <c:minorTickMark val="none"/>
        <c:tickLblPos val="nextTo"/>
        <c:txPr>
          <a:bodyPr rot="0" vert="horz"/>
          <a:lstStyle/>
          <a:p>
            <a:pPr>
              <a:defRPr/>
            </a:pPr>
            <a:endParaRPr lang="es-CO"/>
          </a:p>
        </c:txPr>
        <c:crossAx val="603562608"/>
        <c:crosses val="autoZero"/>
        <c:crossBetween val="between"/>
      </c:valAx>
      <c:dTable>
        <c:showHorzBorder val="1"/>
        <c:showVertBorder val="1"/>
        <c:showOutline val="1"/>
        <c:showKeys val="1"/>
      </c:dTable>
    </c:plotArea>
    <c:plotVisOnly val="1"/>
    <c:dispBlanksAs val="gap"/>
    <c:showDLblsOverMax val="0"/>
  </c:chart>
  <c:txPr>
    <a:bodyPr/>
    <a:lstStyle/>
    <a:p>
      <a:pPr>
        <a:defRPr sz="2500" b="0" i="0" u="none" strike="noStrike" baseline="0">
          <a:solidFill>
            <a:srgbClr val="000000"/>
          </a:solidFill>
          <a:latin typeface="Arial" panose="020B0604020202020204" pitchFamily="34" charset="0"/>
          <a:ea typeface="Calibri"/>
          <a:cs typeface="Arial" panose="020B0604020202020204" pitchFamily="34" charset="0"/>
        </a:defRPr>
      </a:pPr>
      <a:endParaRPr lang="es-CO"/>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GRAFICAS!$A$25</c:f>
              <c:strCache>
                <c:ptCount val="1"/>
                <c:pt idx="0">
                  <c:v>Número de visitas domiciliarias e institucionales - PIC</c:v>
                </c:pt>
              </c:strCache>
            </c:strRef>
          </c:tx>
          <c:spPr>
            <a:ln w="28575" cap="rnd">
              <a:solidFill>
                <a:schemeClr val="accent1"/>
              </a:solidFill>
              <a:round/>
            </a:ln>
            <a:effectLst/>
          </c:spPr>
          <c:marker>
            <c:symbol val="none"/>
          </c:marker>
          <c:cat>
            <c:strRef>
              <c:f>GRAFICAS!$B$6:$E$6</c:f>
              <c:strCache>
                <c:ptCount val="4"/>
                <c:pt idx="0">
                  <c:v>2016</c:v>
                </c:pt>
                <c:pt idx="1">
                  <c:v>2017</c:v>
                </c:pt>
                <c:pt idx="2">
                  <c:v>2018</c:v>
                </c:pt>
                <c:pt idx="3">
                  <c:v>2019</c:v>
                </c:pt>
              </c:strCache>
            </c:strRef>
          </c:cat>
          <c:val>
            <c:numRef>
              <c:f>GRAFICAS!$B$25:$E$25</c:f>
              <c:numCache>
                <c:formatCode>0</c:formatCode>
                <c:ptCount val="4"/>
                <c:pt idx="0">
                  <c:v>61</c:v>
                </c:pt>
                <c:pt idx="1">
                  <c:v>48</c:v>
                </c:pt>
                <c:pt idx="2">
                  <c:v>51</c:v>
                </c:pt>
                <c:pt idx="3">
                  <c:v>50</c:v>
                </c:pt>
              </c:numCache>
            </c:numRef>
          </c:val>
          <c:smooth val="0"/>
          <c:extLst>
            <c:ext xmlns:c16="http://schemas.microsoft.com/office/drawing/2014/chart" uri="{C3380CC4-5D6E-409C-BE32-E72D297353CC}">
              <c16:uniqueId val="{00000000-B1DA-402E-A999-8D4A3B672862}"/>
            </c:ext>
          </c:extLst>
        </c:ser>
        <c:ser>
          <c:idx val="1"/>
          <c:order val="1"/>
          <c:tx>
            <c:strRef>
              <c:f>GRAFICAS!$A$26</c:f>
              <c:strCache>
                <c:ptCount val="1"/>
                <c:pt idx="0">
                  <c:v>Número de talleres colectivos -PIC</c:v>
                </c:pt>
              </c:strCache>
            </c:strRef>
          </c:tx>
          <c:spPr>
            <a:ln w="28575" cap="rnd">
              <a:solidFill>
                <a:schemeClr val="accent2"/>
              </a:solidFill>
              <a:round/>
            </a:ln>
            <a:effectLst/>
          </c:spPr>
          <c:marker>
            <c:symbol val="none"/>
          </c:marker>
          <c:cat>
            <c:strRef>
              <c:f>GRAFICAS!$B$6:$E$6</c:f>
              <c:strCache>
                <c:ptCount val="4"/>
                <c:pt idx="0">
                  <c:v>2016</c:v>
                </c:pt>
                <c:pt idx="1">
                  <c:v>2017</c:v>
                </c:pt>
                <c:pt idx="2">
                  <c:v>2018</c:v>
                </c:pt>
                <c:pt idx="3">
                  <c:v>2019</c:v>
                </c:pt>
              </c:strCache>
            </c:strRef>
          </c:cat>
          <c:val>
            <c:numRef>
              <c:f>GRAFICAS!$B$26:$E$26</c:f>
              <c:numCache>
                <c:formatCode>0</c:formatCode>
                <c:ptCount val="4"/>
                <c:pt idx="0">
                  <c:v>195</c:v>
                </c:pt>
                <c:pt idx="1">
                  <c:v>227</c:v>
                </c:pt>
                <c:pt idx="2">
                  <c:v>291</c:v>
                </c:pt>
                <c:pt idx="3">
                  <c:v>312</c:v>
                </c:pt>
              </c:numCache>
            </c:numRef>
          </c:val>
          <c:smooth val="0"/>
          <c:extLst>
            <c:ext xmlns:c16="http://schemas.microsoft.com/office/drawing/2014/chart" uri="{C3380CC4-5D6E-409C-BE32-E72D297353CC}">
              <c16:uniqueId val="{00000001-B1DA-402E-A999-8D4A3B672862}"/>
            </c:ext>
          </c:extLst>
        </c:ser>
        <c:dLbls>
          <c:showLegendKey val="0"/>
          <c:showVal val="0"/>
          <c:showCatName val="0"/>
          <c:showSerName val="0"/>
          <c:showPercent val="0"/>
          <c:showBubbleSize val="0"/>
        </c:dLbls>
        <c:smooth val="0"/>
        <c:axId val="603564904"/>
        <c:axId val="1"/>
      </c:lineChart>
      <c:catAx>
        <c:axId val="603564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a:pPr>
            <a:endParaRPr lang="es-CO"/>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0" vert="horz"/>
          <a:lstStyle/>
          <a:p>
            <a:pPr>
              <a:defRPr/>
            </a:pPr>
            <a:endParaRPr lang="es-CO"/>
          </a:p>
        </c:txPr>
        <c:crossAx val="6035649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2500" b="0" i="0" u="none" strike="noStrike" baseline="0">
          <a:solidFill>
            <a:srgbClr val="000000"/>
          </a:solidFill>
          <a:latin typeface="Arial" panose="020B0604020202020204" pitchFamily="34" charset="0"/>
          <a:ea typeface="Calibri"/>
          <a:cs typeface="Arial" panose="020B0604020202020204" pitchFamily="34" charset="0"/>
        </a:defRPr>
      </a:pPr>
      <a:endParaRPr lang="es-C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MORBILIDAD!$C$3</c:f>
              <c:strCache>
                <c:ptCount val="1"/>
                <c:pt idx="0">
                  <c:v>FEMENINO</c:v>
                </c:pt>
              </c:strCache>
            </c:strRef>
          </c:tx>
          <c:spPr>
            <a:solidFill>
              <a:srgbClr val="FF33CC"/>
            </a:solidFill>
          </c:spPr>
          <c:invertIfNegative val="0"/>
          <c:cat>
            <c:strRef>
              <c:f>MORBILIDAD!$A$4:$A$13</c:f>
              <c:strCache>
                <c:ptCount val="10"/>
                <c:pt idx="0">
                  <c:v>I10X-HIPERTENSION ESENCIAL (PRIMARIA)</c:v>
                </c:pt>
                <c:pt idx="1">
                  <c:v>E039-HIPOTIROIDISMO, NO ESPECIFICADO</c:v>
                </c:pt>
                <c:pt idx="2">
                  <c:v>N390-INFECCION DE VIAS URINARIAS, SITIO NO ESPECIFICADO</c:v>
                </c:pt>
                <c:pt idx="3">
                  <c:v>J00X-RINOFARINGITIS AGUDA RESFRIADO COMUN</c:v>
                </c:pt>
                <c:pt idx="4">
                  <c:v>Z012-PACIENTE SANO</c:v>
                </c:pt>
                <c:pt idx="5">
                  <c:v>M545-LUMBAGO NO ESPECIFICADO</c:v>
                </c:pt>
                <c:pt idx="6">
                  <c:v>R51X-CEFALEA</c:v>
                </c:pt>
                <c:pt idx="7">
                  <c:v>Z000-EXAMEN MEDICO GENERAL</c:v>
                </c:pt>
                <c:pt idx="8">
                  <c:v>M255-DOLOR EN ARTICULACION</c:v>
                </c:pt>
                <c:pt idx="9">
                  <c:v>J449-ENFERMEDAD PULMONAR OBSTRUCTIVA CRONICA, NO ESPECIFICADA</c:v>
                </c:pt>
              </c:strCache>
            </c:strRef>
          </c:cat>
          <c:val>
            <c:numRef>
              <c:f>MORBILIDAD!$C$4:$C$13</c:f>
              <c:numCache>
                <c:formatCode>General</c:formatCode>
                <c:ptCount val="10"/>
                <c:pt idx="0">
                  <c:v>712</c:v>
                </c:pt>
                <c:pt idx="1">
                  <c:v>287</c:v>
                </c:pt>
                <c:pt idx="2">
                  <c:v>203</c:v>
                </c:pt>
                <c:pt idx="3">
                  <c:v>94</c:v>
                </c:pt>
                <c:pt idx="4">
                  <c:v>78</c:v>
                </c:pt>
                <c:pt idx="5">
                  <c:v>99</c:v>
                </c:pt>
                <c:pt idx="6">
                  <c:v>105</c:v>
                </c:pt>
                <c:pt idx="7">
                  <c:v>59</c:v>
                </c:pt>
                <c:pt idx="8">
                  <c:v>81</c:v>
                </c:pt>
                <c:pt idx="9">
                  <c:v>47</c:v>
                </c:pt>
              </c:numCache>
            </c:numRef>
          </c:val>
          <c:extLst>
            <c:ext xmlns:c16="http://schemas.microsoft.com/office/drawing/2014/chart" uri="{C3380CC4-5D6E-409C-BE32-E72D297353CC}">
              <c16:uniqueId val="{00000000-364C-433F-961D-5235774C54DF}"/>
            </c:ext>
          </c:extLst>
        </c:ser>
        <c:ser>
          <c:idx val="1"/>
          <c:order val="1"/>
          <c:tx>
            <c:strRef>
              <c:f>MORBILIDAD!$D$3</c:f>
              <c:strCache>
                <c:ptCount val="1"/>
                <c:pt idx="0">
                  <c:v>MASCULINO</c:v>
                </c:pt>
              </c:strCache>
            </c:strRef>
          </c:tx>
          <c:spPr>
            <a:solidFill>
              <a:schemeClr val="tx2">
                <a:lumMod val="60000"/>
                <a:lumOff val="40000"/>
              </a:schemeClr>
            </a:solidFill>
          </c:spPr>
          <c:invertIfNegative val="0"/>
          <c:cat>
            <c:strRef>
              <c:f>MORBILIDAD!$A$4:$A$13</c:f>
              <c:strCache>
                <c:ptCount val="10"/>
                <c:pt idx="0">
                  <c:v>I10X-HIPERTENSION ESENCIAL (PRIMARIA)</c:v>
                </c:pt>
                <c:pt idx="1">
                  <c:v>E039-HIPOTIROIDISMO, NO ESPECIFICADO</c:v>
                </c:pt>
                <c:pt idx="2">
                  <c:v>N390-INFECCION DE VIAS URINARIAS, SITIO NO ESPECIFICADO</c:v>
                </c:pt>
                <c:pt idx="3">
                  <c:v>J00X-RINOFARINGITIS AGUDA RESFRIADO COMUN</c:v>
                </c:pt>
                <c:pt idx="4">
                  <c:v>Z012-PACIENTE SANO</c:v>
                </c:pt>
                <c:pt idx="5">
                  <c:v>M545-LUMBAGO NO ESPECIFICADO</c:v>
                </c:pt>
                <c:pt idx="6">
                  <c:v>R51X-CEFALEA</c:v>
                </c:pt>
                <c:pt idx="7">
                  <c:v>Z000-EXAMEN MEDICO GENERAL</c:v>
                </c:pt>
                <c:pt idx="8">
                  <c:v>M255-DOLOR EN ARTICULACION</c:v>
                </c:pt>
                <c:pt idx="9">
                  <c:v>J449-ENFERMEDAD PULMONAR OBSTRUCTIVA CRONICA, NO ESPECIFICADA</c:v>
                </c:pt>
              </c:strCache>
            </c:strRef>
          </c:cat>
          <c:val>
            <c:numRef>
              <c:f>MORBILIDAD!$D$4:$D$13</c:f>
              <c:numCache>
                <c:formatCode>General</c:formatCode>
                <c:ptCount val="10"/>
                <c:pt idx="0">
                  <c:v>462</c:v>
                </c:pt>
                <c:pt idx="1">
                  <c:v>41</c:v>
                </c:pt>
                <c:pt idx="2">
                  <c:v>52</c:v>
                </c:pt>
                <c:pt idx="3">
                  <c:v>62</c:v>
                </c:pt>
                <c:pt idx="4">
                  <c:v>67</c:v>
                </c:pt>
                <c:pt idx="5">
                  <c:v>46</c:v>
                </c:pt>
                <c:pt idx="6">
                  <c:v>38</c:v>
                </c:pt>
                <c:pt idx="7">
                  <c:v>51</c:v>
                </c:pt>
                <c:pt idx="8">
                  <c:v>29</c:v>
                </c:pt>
                <c:pt idx="9">
                  <c:v>56</c:v>
                </c:pt>
              </c:numCache>
            </c:numRef>
          </c:val>
          <c:extLst>
            <c:ext xmlns:c16="http://schemas.microsoft.com/office/drawing/2014/chart" uri="{C3380CC4-5D6E-409C-BE32-E72D297353CC}">
              <c16:uniqueId val="{00000001-364C-433F-961D-5235774C54DF}"/>
            </c:ext>
          </c:extLst>
        </c:ser>
        <c:dLbls>
          <c:showLegendKey val="0"/>
          <c:showVal val="0"/>
          <c:showCatName val="0"/>
          <c:showSerName val="0"/>
          <c:showPercent val="0"/>
          <c:showBubbleSize val="0"/>
        </c:dLbls>
        <c:gapWidth val="150"/>
        <c:axId val="294844448"/>
        <c:axId val="502899928"/>
      </c:barChart>
      <c:catAx>
        <c:axId val="294844448"/>
        <c:scaling>
          <c:orientation val="minMax"/>
        </c:scaling>
        <c:delete val="0"/>
        <c:axPos val="b"/>
        <c:numFmt formatCode="General" sourceLinked="0"/>
        <c:majorTickMark val="none"/>
        <c:minorTickMark val="none"/>
        <c:tickLblPos val="nextTo"/>
        <c:crossAx val="502899928"/>
        <c:crosses val="autoZero"/>
        <c:auto val="1"/>
        <c:lblAlgn val="ctr"/>
        <c:lblOffset val="100"/>
        <c:noMultiLvlLbl val="0"/>
      </c:catAx>
      <c:valAx>
        <c:axId val="502899928"/>
        <c:scaling>
          <c:orientation val="minMax"/>
        </c:scaling>
        <c:delete val="0"/>
        <c:axPos val="l"/>
        <c:majorGridlines/>
        <c:numFmt formatCode="General" sourceLinked="1"/>
        <c:majorTickMark val="none"/>
        <c:minorTickMark val="none"/>
        <c:tickLblPos val="nextTo"/>
        <c:crossAx val="294844448"/>
        <c:crosses val="autoZero"/>
        <c:crossBetween val="between"/>
      </c:valAx>
      <c:dTable>
        <c:showHorzBorder val="1"/>
        <c:showVertBorder val="1"/>
        <c:showOutline val="1"/>
        <c:showKeys val="1"/>
      </c:dTable>
    </c:plotArea>
    <c:plotVisOnly val="1"/>
    <c:dispBlanksAs val="gap"/>
    <c:showDLblsOverMax val="0"/>
  </c:chart>
  <c:txPr>
    <a:bodyPr/>
    <a:lstStyle/>
    <a:p>
      <a:pPr>
        <a:defRPr sz="1500">
          <a:latin typeface="Arial" panose="020B0604020202020204" pitchFamily="34" charset="0"/>
          <a:cs typeface="Arial" panose="020B0604020202020204" pitchFamily="34" charset="0"/>
        </a:defRPr>
      </a:pPr>
      <a:endParaRPr lang="es-C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MORBILIDAD!$C$3</c:f>
              <c:strCache>
                <c:ptCount val="1"/>
                <c:pt idx="0">
                  <c:v>FEMENINO</c:v>
                </c:pt>
              </c:strCache>
            </c:strRef>
          </c:tx>
          <c:spPr>
            <a:solidFill>
              <a:srgbClr val="FF33CC"/>
            </a:solidFill>
          </c:spPr>
          <c:invertIfNegative val="0"/>
          <c:cat>
            <c:strRef>
              <c:f>MORBILIDAD!$A$51:$A$61</c:f>
              <c:strCache>
                <c:ptCount val="11"/>
                <c:pt idx="0">
                  <c:v>K021-CARIES DE LA DENTINA</c:v>
                </c:pt>
                <c:pt idx="1">
                  <c:v>K051-GINGIVITIS CRONICA</c:v>
                </c:pt>
                <c:pt idx="2">
                  <c:v>Z012-PACIENTE SANO</c:v>
                </c:pt>
                <c:pt idx="3">
                  <c:v>K083-RAIZ DENTAL RETENIDA</c:v>
                </c:pt>
                <c:pt idx="4">
                  <c:v>K041-NECROSIS DE LA PULPA</c:v>
                </c:pt>
                <c:pt idx="5">
                  <c:v>S025-FRACTURA DE LOS DIENTES</c:v>
                </c:pt>
                <c:pt idx="6">
                  <c:v>Z000-EXAMEN MEDICO GENERAL</c:v>
                </c:pt>
                <c:pt idx="7">
                  <c:v>K006-ALTERACIONES EN LA ERUPCION DENTARIA</c:v>
                </c:pt>
                <c:pt idx="8">
                  <c:v>K073-ANOMALIAS DE LA POSICION DEL DIENTE</c:v>
                </c:pt>
                <c:pt idx="9">
                  <c:v>K081-PERDIDA DE DIENTES DEBIDA A ACCIDENTE, EXTRACCION O ENFERMED</c:v>
                </c:pt>
                <c:pt idx="10">
                  <c:v>TOTAL OTROS CASOS</c:v>
                </c:pt>
              </c:strCache>
            </c:strRef>
          </c:cat>
          <c:val>
            <c:numRef>
              <c:f>MORBILIDAD!$C$51:$C$61</c:f>
              <c:numCache>
                <c:formatCode>General</c:formatCode>
                <c:ptCount val="11"/>
                <c:pt idx="0">
                  <c:v>366</c:v>
                </c:pt>
                <c:pt idx="1">
                  <c:v>315</c:v>
                </c:pt>
                <c:pt idx="2">
                  <c:v>104</c:v>
                </c:pt>
                <c:pt idx="3">
                  <c:v>81</c:v>
                </c:pt>
                <c:pt idx="4">
                  <c:v>64</c:v>
                </c:pt>
                <c:pt idx="5">
                  <c:v>5</c:v>
                </c:pt>
                <c:pt idx="6">
                  <c:v>3</c:v>
                </c:pt>
                <c:pt idx="7">
                  <c:v>4</c:v>
                </c:pt>
                <c:pt idx="8">
                  <c:v>1</c:v>
                </c:pt>
                <c:pt idx="10">
                  <c:v>6</c:v>
                </c:pt>
              </c:numCache>
            </c:numRef>
          </c:val>
          <c:extLst>
            <c:ext xmlns:c16="http://schemas.microsoft.com/office/drawing/2014/chart" uri="{C3380CC4-5D6E-409C-BE32-E72D297353CC}">
              <c16:uniqueId val="{00000000-41AA-4A44-AB8B-4C24B70175B7}"/>
            </c:ext>
          </c:extLst>
        </c:ser>
        <c:ser>
          <c:idx val="1"/>
          <c:order val="1"/>
          <c:tx>
            <c:strRef>
              <c:f>MORBILIDAD!$D$3</c:f>
              <c:strCache>
                <c:ptCount val="1"/>
                <c:pt idx="0">
                  <c:v>MASCULINO</c:v>
                </c:pt>
              </c:strCache>
            </c:strRef>
          </c:tx>
          <c:spPr>
            <a:solidFill>
              <a:schemeClr val="tx2">
                <a:lumMod val="60000"/>
                <a:lumOff val="40000"/>
              </a:schemeClr>
            </a:solidFill>
          </c:spPr>
          <c:invertIfNegative val="0"/>
          <c:cat>
            <c:strRef>
              <c:f>MORBILIDAD!$A$51:$A$61</c:f>
              <c:strCache>
                <c:ptCount val="11"/>
                <c:pt idx="0">
                  <c:v>K021-CARIES DE LA DENTINA</c:v>
                </c:pt>
                <c:pt idx="1">
                  <c:v>K051-GINGIVITIS CRONICA</c:v>
                </c:pt>
                <c:pt idx="2">
                  <c:v>Z012-PACIENTE SANO</c:v>
                </c:pt>
                <c:pt idx="3">
                  <c:v>K083-RAIZ DENTAL RETENIDA</c:v>
                </c:pt>
                <c:pt idx="4">
                  <c:v>K041-NECROSIS DE LA PULPA</c:v>
                </c:pt>
                <c:pt idx="5">
                  <c:v>S025-FRACTURA DE LOS DIENTES</c:v>
                </c:pt>
                <c:pt idx="6">
                  <c:v>Z000-EXAMEN MEDICO GENERAL</c:v>
                </c:pt>
                <c:pt idx="7">
                  <c:v>K006-ALTERACIONES EN LA ERUPCION DENTARIA</c:v>
                </c:pt>
                <c:pt idx="8">
                  <c:v>K073-ANOMALIAS DE LA POSICION DEL DIENTE</c:v>
                </c:pt>
                <c:pt idx="9">
                  <c:v>K081-PERDIDA DE DIENTES DEBIDA A ACCIDENTE, EXTRACCION O ENFERMED</c:v>
                </c:pt>
                <c:pt idx="10">
                  <c:v>TOTAL OTROS CASOS</c:v>
                </c:pt>
              </c:strCache>
            </c:strRef>
          </c:cat>
          <c:val>
            <c:numRef>
              <c:f>MORBILIDAD!$D$51:$D$61</c:f>
              <c:numCache>
                <c:formatCode>General</c:formatCode>
                <c:ptCount val="11"/>
                <c:pt idx="0">
                  <c:v>295</c:v>
                </c:pt>
                <c:pt idx="1">
                  <c:v>204</c:v>
                </c:pt>
                <c:pt idx="2">
                  <c:v>105</c:v>
                </c:pt>
                <c:pt idx="3">
                  <c:v>68</c:v>
                </c:pt>
                <c:pt idx="4">
                  <c:v>46</c:v>
                </c:pt>
                <c:pt idx="5">
                  <c:v>2</c:v>
                </c:pt>
                <c:pt idx="6">
                  <c:v>3</c:v>
                </c:pt>
                <c:pt idx="7">
                  <c:v>2</c:v>
                </c:pt>
                <c:pt idx="8">
                  <c:v>2</c:v>
                </c:pt>
                <c:pt idx="9">
                  <c:v>2</c:v>
                </c:pt>
                <c:pt idx="10">
                  <c:v>0</c:v>
                </c:pt>
              </c:numCache>
            </c:numRef>
          </c:val>
          <c:extLst>
            <c:ext xmlns:c16="http://schemas.microsoft.com/office/drawing/2014/chart" uri="{C3380CC4-5D6E-409C-BE32-E72D297353CC}">
              <c16:uniqueId val="{00000001-41AA-4A44-AB8B-4C24B70175B7}"/>
            </c:ext>
          </c:extLst>
        </c:ser>
        <c:dLbls>
          <c:showLegendKey val="0"/>
          <c:showVal val="0"/>
          <c:showCatName val="0"/>
          <c:showSerName val="0"/>
          <c:showPercent val="0"/>
          <c:showBubbleSize val="0"/>
        </c:dLbls>
        <c:gapWidth val="150"/>
        <c:axId val="292637320"/>
        <c:axId val="292636928"/>
      </c:barChart>
      <c:catAx>
        <c:axId val="292637320"/>
        <c:scaling>
          <c:orientation val="minMax"/>
        </c:scaling>
        <c:delete val="0"/>
        <c:axPos val="b"/>
        <c:numFmt formatCode="General" sourceLinked="0"/>
        <c:majorTickMark val="none"/>
        <c:minorTickMark val="none"/>
        <c:tickLblPos val="nextTo"/>
        <c:crossAx val="292636928"/>
        <c:crosses val="autoZero"/>
        <c:auto val="1"/>
        <c:lblAlgn val="ctr"/>
        <c:lblOffset val="100"/>
        <c:noMultiLvlLbl val="0"/>
      </c:catAx>
      <c:valAx>
        <c:axId val="292636928"/>
        <c:scaling>
          <c:orientation val="minMax"/>
        </c:scaling>
        <c:delete val="0"/>
        <c:axPos val="l"/>
        <c:majorGridlines/>
        <c:numFmt formatCode="General" sourceLinked="1"/>
        <c:majorTickMark val="none"/>
        <c:minorTickMark val="none"/>
        <c:tickLblPos val="nextTo"/>
        <c:crossAx val="292637320"/>
        <c:crosses val="autoZero"/>
        <c:crossBetween val="between"/>
      </c:valAx>
      <c:dTable>
        <c:showHorzBorder val="1"/>
        <c:showVertBorder val="1"/>
        <c:showOutline val="1"/>
        <c:showKeys val="1"/>
      </c:dTable>
    </c:plotArea>
    <c:plotVisOnly val="1"/>
    <c:dispBlanksAs val="gap"/>
    <c:showDLblsOverMax val="0"/>
  </c:chart>
  <c:txPr>
    <a:bodyPr/>
    <a:lstStyle/>
    <a:p>
      <a:pPr>
        <a:defRPr sz="1500">
          <a:latin typeface="Arial" panose="020B0604020202020204" pitchFamily="34" charset="0"/>
          <a:cs typeface="Arial" panose="020B0604020202020204" pitchFamily="34" charset="0"/>
        </a:defRPr>
      </a:pPr>
      <a:endParaRPr lang="es-C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33CC"/>
            </a:solidFill>
          </c:spPr>
          <c:invertIfNegative val="0"/>
          <c:cat>
            <c:strRef>
              <c:f>MORBILIDAD!$A$34:$A$43</c:f>
              <c:strCache>
                <c:ptCount val="10"/>
                <c:pt idx="0">
                  <c:v>R104-OTROS DOLORES ABDOMINALES Y LOS NO ESPECIFICADOS</c:v>
                </c:pt>
                <c:pt idx="1">
                  <c:v>R51X-CEFALEA</c:v>
                </c:pt>
                <c:pt idx="2">
                  <c:v>J440-J449 ENFERMEDAD PULMONAR OBSTRUCTIVA</c:v>
                </c:pt>
                <c:pt idx="3">
                  <c:v>N390-INFECCION DE VIAS URINARIAS, SITIO NO ESPECIFICADO</c:v>
                </c:pt>
                <c:pt idx="4">
                  <c:v>S610-HERIDA DE DEDO(S) DE LA MANO, SIN DANO DE LA(S) UNA(S)</c:v>
                </c:pt>
                <c:pt idx="5">
                  <c:v>R509-FIEBRE, NO ESPECIFICADA</c:v>
                </c:pt>
                <c:pt idx="6">
                  <c:v>S019-HERIDA DE LA CABEZA, PARTE NO ESPECIFICADA</c:v>
                </c:pt>
                <c:pt idx="7">
                  <c:v>R074-DOLOR EN EL PECHO, NO ESPECIFICADO</c:v>
                </c:pt>
                <c:pt idx="8">
                  <c:v>J459-ASMA, NO ESPECIFICADO</c:v>
                </c:pt>
                <c:pt idx="9">
                  <c:v>G439-MIGRANA, NO ESPECIFICADA</c:v>
                </c:pt>
              </c:strCache>
            </c:strRef>
          </c:cat>
          <c:val>
            <c:numRef>
              <c:f>MORBILIDAD!$C$34:$C$43</c:f>
              <c:numCache>
                <c:formatCode>General</c:formatCode>
                <c:ptCount val="10"/>
                <c:pt idx="0">
                  <c:v>151</c:v>
                </c:pt>
                <c:pt idx="1">
                  <c:v>73</c:v>
                </c:pt>
                <c:pt idx="2">
                  <c:v>30</c:v>
                </c:pt>
                <c:pt idx="3">
                  <c:v>51</c:v>
                </c:pt>
                <c:pt idx="4">
                  <c:v>10</c:v>
                </c:pt>
                <c:pt idx="5">
                  <c:v>22</c:v>
                </c:pt>
                <c:pt idx="6">
                  <c:v>15</c:v>
                </c:pt>
                <c:pt idx="7">
                  <c:v>11</c:v>
                </c:pt>
                <c:pt idx="8">
                  <c:v>11</c:v>
                </c:pt>
                <c:pt idx="9">
                  <c:v>21</c:v>
                </c:pt>
              </c:numCache>
            </c:numRef>
          </c:val>
          <c:extLst>
            <c:ext xmlns:c16="http://schemas.microsoft.com/office/drawing/2014/chart" uri="{C3380CC4-5D6E-409C-BE32-E72D297353CC}">
              <c16:uniqueId val="{00000000-E201-42ED-A760-832E77481CBC}"/>
            </c:ext>
          </c:extLst>
        </c:ser>
        <c:ser>
          <c:idx val="1"/>
          <c:order val="1"/>
          <c:spPr>
            <a:solidFill>
              <a:srgbClr val="00B0F0"/>
            </a:solidFill>
          </c:spPr>
          <c:invertIfNegative val="0"/>
          <c:cat>
            <c:strRef>
              <c:f>MORBILIDAD!$A$34:$A$43</c:f>
              <c:strCache>
                <c:ptCount val="10"/>
                <c:pt idx="0">
                  <c:v>R104-OTROS DOLORES ABDOMINALES Y LOS NO ESPECIFICADOS</c:v>
                </c:pt>
                <c:pt idx="1">
                  <c:v>R51X-CEFALEA</c:v>
                </c:pt>
                <c:pt idx="2">
                  <c:v>J440-J449 ENFERMEDAD PULMONAR OBSTRUCTIVA</c:v>
                </c:pt>
                <c:pt idx="3">
                  <c:v>N390-INFECCION DE VIAS URINARIAS, SITIO NO ESPECIFICADO</c:v>
                </c:pt>
                <c:pt idx="4">
                  <c:v>S610-HERIDA DE DEDO(S) DE LA MANO, SIN DANO DE LA(S) UNA(S)</c:v>
                </c:pt>
                <c:pt idx="5">
                  <c:v>R509-FIEBRE, NO ESPECIFICADA</c:v>
                </c:pt>
                <c:pt idx="6">
                  <c:v>S019-HERIDA DE LA CABEZA, PARTE NO ESPECIFICADA</c:v>
                </c:pt>
                <c:pt idx="7">
                  <c:v>R074-DOLOR EN EL PECHO, NO ESPECIFICADO</c:v>
                </c:pt>
                <c:pt idx="8">
                  <c:v>J459-ASMA, NO ESPECIFICADO</c:v>
                </c:pt>
                <c:pt idx="9">
                  <c:v>G439-MIGRANA, NO ESPECIFICADA</c:v>
                </c:pt>
              </c:strCache>
            </c:strRef>
          </c:cat>
          <c:val>
            <c:numRef>
              <c:f>MORBILIDAD!$D$34:$D$43</c:f>
              <c:numCache>
                <c:formatCode>General</c:formatCode>
                <c:ptCount val="10"/>
                <c:pt idx="0">
                  <c:v>68</c:v>
                </c:pt>
                <c:pt idx="1">
                  <c:v>26</c:v>
                </c:pt>
                <c:pt idx="2">
                  <c:v>43</c:v>
                </c:pt>
                <c:pt idx="3">
                  <c:v>14</c:v>
                </c:pt>
                <c:pt idx="4">
                  <c:v>49</c:v>
                </c:pt>
                <c:pt idx="5">
                  <c:v>28</c:v>
                </c:pt>
                <c:pt idx="6">
                  <c:v>32</c:v>
                </c:pt>
                <c:pt idx="7">
                  <c:v>24</c:v>
                </c:pt>
                <c:pt idx="8">
                  <c:v>14</c:v>
                </c:pt>
                <c:pt idx="9">
                  <c:v>4</c:v>
                </c:pt>
              </c:numCache>
            </c:numRef>
          </c:val>
          <c:extLst>
            <c:ext xmlns:c16="http://schemas.microsoft.com/office/drawing/2014/chart" uri="{C3380CC4-5D6E-409C-BE32-E72D297353CC}">
              <c16:uniqueId val="{00000001-E201-42ED-A760-832E77481CBC}"/>
            </c:ext>
          </c:extLst>
        </c:ser>
        <c:dLbls>
          <c:showLegendKey val="0"/>
          <c:showVal val="0"/>
          <c:showCatName val="0"/>
          <c:showSerName val="0"/>
          <c:showPercent val="0"/>
          <c:showBubbleSize val="0"/>
        </c:dLbls>
        <c:gapWidth val="150"/>
        <c:axId val="498846664"/>
        <c:axId val="498845096"/>
      </c:barChart>
      <c:catAx>
        <c:axId val="498846664"/>
        <c:scaling>
          <c:orientation val="minMax"/>
        </c:scaling>
        <c:delete val="0"/>
        <c:axPos val="b"/>
        <c:numFmt formatCode="General" sourceLinked="0"/>
        <c:majorTickMark val="none"/>
        <c:minorTickMark val="none"/>
        <c:tickLblPos val="nextTo"/>
        <c:crossAx val="498845096"/>
        <c:crosses val="autoZero"/>
        <c:auto val="1"/>
        <c:lblAlgn val="ctr"/>
        <c:lblOffset val="100"/>
        <c:noMultiLvlLbl val="0"/>
      </c:catAx>
      <c:valAx>
        <c:axId val="498845096"/>
        <c:scaling>
          <c:orientation val="minMax"/>
        </c:scaling>
        <c:delete val="0"/>
        <c:axPos val="l"/>
        <c:majorGridlines/>
        <c:numFmt formatCode="General" sourceLinked="1"/>
        <c:majorTickMark val="none"/>
        <c:minorTickMark val="none"/>
        <c:tickLblPos val="nextTo"/>
        <c:crossAx val="498846664"/>
        <c:crosses val="autoZero"/>
        <c:crossBetween val="between"/>
      </c:valAx>
      <c:dTable>
        <c:showHorzBorder val="1"/>
        <c:showVertBorder val="1"/>
        <c:showOutline val="1"/>
        <c:showKeys val="1"/>
      </c:dTable>
    </c:plotArea>
    <c:plotVisOnly val="1"/>
    <c:dispBlanksAs val="gap"/>
    <c:showDLblsOverMax val="0"/>
  </c:chart>
  <c:txPr>
    <a:bodyPr/>
    <a:lstStyle/>
    <a:p>
      <a:pPr>
        <a:defRPr sz="1500">
          <a:latin typeface="Arial" panose="020B0604020202020204" pitchFamily="34" charset="0"/>
          <a:cs typeface="Arial" panose="020B0604020202020204" pitchFamily="34" charset="0"/>
        </a:defRPr>
      </a:pPr>
      <a:endParaRPr lang="es-CO"/>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MORBILIDAD!$C$3</c:f>
              <c:strCache>
                <c:ptCount val="1"/>
                <c:pt idx="0">
                  <c:v>FEMENINO</c:v>
                </c:pt>
              </c:strCache>
            </c:strRef>
          </c:tx>
          <c:spPr>
            <a:solidFill>
              <a:srgbClr val="FF33CC"/>
            </a:solidFill>
          </c:spPr>
          <c:invertIfNegative val="0"/>
          <c:cat>
            <c:strRef>
              <c:f>MORBILIDAD!$A$20:$A$27</c:f>
              <c:strCache>
                <c:ptCount val="8"/>
                <c:pt idx="0">
                  <c:v>J440-J449 ENFERMEDAD PULMONAR OBSTRUCTIVA</c:v>
                </c:pt>
                <c:pt idx="1">
                  <c:v>N390-INFECCION DE VIAS URINARIAS, SITIO NO ESPECIFICADO</c:v>
                </c:pt>
                <c:pt idx="2">
                  <c:v>J159-NEUMONIA BACTERIANA, NO ESPECIFICADA</c:v>
                </c:pt>
                <c:pt idx="3">
                  <c:v>J219-BRONQUIOLITIS AGUDA, NO ESPECIFICADA</c:v>
                </c:pt>
                <c:pt idx="4">
                  <c:v>R568-OTRAS CONVULSIONES Y LAS NO ESPECIFICADAS</c:v>
                </c:pt>
                <c:pt idx="5">
                  <c:v>I500-INSUFICIENCIA CARDIACA CONGESTIVA</c:v>
                </c:pt>
                <c:pt idx="6">
                  <c:v>L031-CELULITIS DE OTRAS PARTES DE LOS MIEMBROS</c:v>
                </c:pt>
                <c:pt idx="7">
                  <c:v>N219-CALCULO DE LAS VIAS URINARIAS INFERIORES, NO ESPECIFICADO</c:v>
                </c:pt>
              </c:strCache>
            </c:strRef>
          </c:cat>
          <c:val>
            <c:numRef>
              <c:f>MORBILIDAD!$C$20:$C$27</c:f>
              <c:numCache>
                <c:formatCode>General</c:formatCode>
                <c:ptCount val="8"/>
                <c:pt idx="0">
                  <c:v>5</c:v>
                </c:pt>
                <c:pt idx="1">
                  <c:v>18</c:v>
                </c:pt>
                <c:pt idx="2">
                  <c:v>5</c:v>
                </c:pt>
                <c:pt idx="4">
                  <c:v>1</c:v>
                </c:pt>
                <c:pt idx="5">
                  <c:v>1</c:v>
                </c:pt>
                <c:pt idx="6">
                  <c:v>3</c:v>
                </c:pt>
                <c:pt idx="7">
                  <c:v>2</c:v>
                </c:pt>
              </c:numCache>
            </c:numRef>
          </c:val>
          <c:extLst>
            <c:ext xmlns:c16="http://schemas.microsoft.com/office/drawing/2014/chart" uri="{C3380CC4-5D6E-409C-BE32-E72D297353CC}">
              <c16:uniqueId val="{00000000-67D9-428B-B2A0-C40FB30CC44B}"/>
            </c:ext>
          </c:extLst>
        </c:ser>
        <c:ser>
          <c:idx val="1"/>
          <c:order val="1"/>
          <c:tx>
            <c:strRef>
              <c:f>MORBILIDAD!$D$3</c:f>
              <c:strCache>
                <c:ptCount val="1"/>
                <c:pt idx="0">
                  <c:v>MASCULINO</c:v>
                </c:pt>
              </c:strCache>
            </c:strRef>
          </c:tx>
          <c:spPr>
            <a:solidFill>
              <a:schemeClr val="tx2">
                <a:lumMod val="60000"/>
                <a:lumOff val="40000"/>
              </a:schemeClr>
            </a:solidFill>
          </c:spPr>
          <c:invertIfNegative val="0"/>
          <c:cat>
            <c:strRef>
              <c:f>MORBILIDAD!$A$20:$A$27</c:f>
              <c:strCache>
                <c:ptCount val="8"/>
                <c:pt idx="0">
                  <c:v>J440-J449 ENFERMEDAD PULMONAR OBSTRUCTIVA</c:v>
                </c:pt>
                <c:pt idx="1">
                  <c:v>N390-INFECCION DE VIAS URINARIAS, SITIO NO ESPECIFICADO</c:v>
                </c:pt>
                <c:pt idx="2">
                  <c:v>J159-NEUMONIA BACTERIANA, NO ESPECIFICADA</c:v>
                </c:pt>
                <c:pt idx="3">
                  <c:v>J219-BRONQUIOLITIS AGUDA, NO ESPECIFICADA</c:v>
                </c:pt>
                <c:pt idx="4">
                  <c:v>R568-OTRAS CONVULSIONES Y LAS NO ESPECIFICADAS</c:v>
                </c:pt>
                <c:pt idx="5">
                  <c:v>I500-INSUFICIENCIA CARDIACA CONGESTIVA</c:v>
                </c:pt>
                <c:pt idx="6">
                  <c:v>L031-CELULITIS DE OTRAS PARTES DE LOS MIEMBROS</c:v>
                </c:pt>
                <c:pt idx="7">
                  <c:v>N219-CALCULO DE LAS VIAS URINARIAS INFERIORES, NO ESPECIFICADO</c:v>
                </c:pt>
              </c:strCache>
            </c:strRef>
          </c:cat>
          <c:val>
            <c:numRef>
              <c:f>MORBILIDAD!$D$20:$D$27</c:f>
              <c:numCache>
                <c:formatCode>General</c:formatCode>
                <c:ptCount val="8"/>
                <c:pt idx="0">
                  <c:v>19</c:v>
                </c:pt>
                <c:pt idx="1">
                  <c:v>5</c:v>
                </c:pt>
                <c:pt idx="2">
                  <c:v>3</c:v>
                </c:pt>
                <c:pt idx="3">
                  <c:v>5</c:v>
                </c:pt>
                <c:pt idx="4">
                  <c:v>3</c:v>
                </c:pt>
                <c:pt idx="5">
                  <c:v>2</c:v>
                </c:pt>
                <c:pt idx="6">
                  <c:v>1</c:v>
                </c:pt>
              </c:numCache>
            </c:numRef>
          </c:val>
          <c:extLst>
            <c:ext xmlns:c16="http://schemas.microsoft.com/office/drawing/2014/chart" uri="{C3380CC4-5D6E-409C-BE32-E72D297353CC}">
              <c16:uniqueId val="{00000001-67D9-428B-B2A0-C40FB30CC44B}"/>
            </c:ext>
          </c:extLst>
        </c:ser>
        <c:dLbls>
          <c:showLegendKey val="0"/>
          <c:showVal val="0"/>
          <c:showCatName val="0"/>
          <c:showSerName val="0"/>
          <c:showPercent val="0"/>
          <c:showBubbleSize val="0"/>
        </c:dLbls>
        <c:gapWidth val="150"/>
        <c:axId val="502896608"/>
        <c:axId val="502895040"/>
      </c:barChart>
      <c:catAx>
        <c:axId val="502896608"/>
        <c:scaling>
          <c:orientation val="minMax"/>
        </c:scaling>
        <c:delete val="0"/>
        <c:axPos val="b"/>
        <c:numFmt formatCode="General" sourceLinked="0"/>
        <c:majorTickMark val="none"/>
        <c:minorTickMark val="none"/>
        <c:tickLblPos val="nextTo"/>
        <c:crossAx val="502895040"/>
        <c:crosses val="autoZero"/>
        <c:auto val="1"/>
        <c:lblAlgn val="ctr"/>
        <c:lblOffset val="100"/>
        <c:noMultiLvlLbl val="0"/>
      </c:catAx>
      <c:valAx>
        <c:axId val="502895040"/>
        <c:scaling>
          <c:orientation val="minMax"/>
        </c:scaling>
        <c:delete val="0"/>
        <c:axPos val="l"/>
        <c:majorGridlines/>
        <c:numFmt formatCode="General" sourceLinked="1"/>
        <c:majorTickMark val="none"/>
        <c:minorTickMark val="none"/>
        <c:tickLblPos val="nextTo"/>
        <c:crossAx val="502896608"/>
        <c:crosses val="autoZero"/>
        <c:crossBetween val="between"/>
      </c:valAx>
      <c:dTable>
        <c:showHorzBorder val="1"/>
        <c:showVertBorder val="1"/>
        <c:showOutline val="1"/>
        <c:showKeys val="1"/>
      </c:dTable>
    </c:plotArea>
    <c:plotVisOnly val="1"/>
    <c:dispBlanksAs val="gap"/>
    <c:showDLblsOverMax val="0"/>
  </c:chart>
  <c:txPr>
    <a:bodyPr/>
    <a:lstStyle/>
    <a:p>
      <a:pPr>
        <a:defRPr sz="1500">
          <a:latin typeface="Arial" panose="020B0604020202020204" pitchFamily="34" charset="0"/>
          <a:cs typeface="Arial" panose="020B0604020202020204" pitchFamily="34" charset="0"/>
        </a:defRPr>
      </a:pPr>
      <a:endParaRPr lang="es-CO"/>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MORBILIDAD!$C$3</c:f>
              <c:strCache>
                <c:ptCount val="1"/>
                <c:pt idx="0">
                  <c:v>FEMENINO</c:v>
                </c:pt>
              </c:strCache>
            </c:strRef>
          </c:tx>
          <c:spPr>
            <a:solidFill>
              <a:srgbClr val="FF33CC"/>
            </a:solidFill>
          </c:spPr>
          <c:invertIfNegative val="0"/>
          <c:cat>
            <c:strRef>
              <c:f>MORBILIDAD!$A$67:$A$76</c:f>
              <c:strCache>
                <c:ptCount val="10"/>
                <c:pt idx="0">
                  <c:v>I10X-HIPERTENSION ESENCIAL (PRIMARIA)</c:v>
                </c:pt>
                <c:pt idx="1">
                  <c:v>Z001-CONTROL DE SALUD DE RUTINA DEL NINO</c:v>
                </c:pt>
                <c:pt idx="2">
                  <c:v>Z352-SUPERVISION DE EMBARAZO CON OTRO RIESGO EN LA HISTORIA OBSTE</c:v>
                </c:pt>
                <c:pt idx="3">
                  <c:v>K021-CARIES DE LA DENTINA</c:v>
                </c:pt>
                <c:pt idx="4">
                  <c:v>K051-GINGIVITIS CRONICA</c:v>
                </c:pt>
                <c:pt idx="5">
                  <c:v>Z003-EXAMEN DEL ESTADO DE DESARROLLO DEL ADOLESCENTE</c:v>
                </c:pt>
                <c:pt idx="6">
                  <c:v>E039-HIPOTIROIDISMO, NO ESPECIFICADO</c:v>
                </c:pt>
                <c:pt idx="7">
                  <c:v>Z012-PACIENTE SANO</c:v>
                </c:pt>
                <c:pt idx="8">
                  <c:v>N390-INFECCION DE VIAS URINARIAS, SITIO NO ESPECIFICADO</c:v>
                </c:pt>
                <c:pt idx="9">
                  <c:v>Z300-CONSEJO Y ASESORAMIENTO GENERAL SOBRE LA ANTICONCEPCION</c:v>
                </c:pt>
              </c:strCache>
            </c:strRef>
          </c:cat>
          <c:val>
            <c:numRef>
              <c:f>MORBILIDAD!$C$67:$C$76</c:f>
              <c:numCache>
                <c:formatCode>General</c:formatCode>
                <c:ptCount val="10"/>
                <c:pt idx="0">
                  <c:v>3690</c:v>
                </c:pt>
                <c:pt idx="1">
                  <c:v>961</c:v>
                </c:pt>
                <c:pt idx="2">
                  <c:v>700</c:v>
                </c:pt>
                <c:pt idx="3">
                  <c:v>366</c:v>
                </c:pt>
                <c:pt idx="4">
                  <c:v>316</c:v>
                </c:pt>
                <c:pt idx="5">
                  <c:v>252</c:v>
                </c:pt>
                <c:pt idx="6">
                  <c:v>310</c:v>
                </c:pt>
                <c:pt idx="7">
                  <c:v>187</c:v>
                </c:pt>
                <c:pt idx="8">
                  <c:v>285</c:v>
                </c:pt>
                <c:pt idx="9">
                  <c:v>347</c:v>
                </c:pt>
              </c:numCache>
            </c:numRef>
          </c:val>
          <c:extLst>
            <c:ext xmlns:c16="http://schemas.microsoft.com/office/drawing/2014/chart" uri="{C3380CC4-5D6E-409C-BE32-E72D297353CC}">
              <c16:uniqueId val="{00000000-6B5E-4141-AF3E-33BEBBC2DC28}"/>
            </c:ext>
          </c:extLst>
        </c:ser>
        <c:ser>
          <c:idx val="1"/>
          <c:order val="1"/>
          <c:tx>
            <c:strRef>
              <c:f>MORBILIDAD!$D$3</c:f>
              <c:strCache>
                <c:ptCount val="1"/>
                <c:pt idx="0">
                  <c:v>MASCULINO</c:v>
                </c:pt>
              </c:strCache>
            </c:strRef>
          </c:tx>
          <c:spPr>
            <a:solidFill>
              <a:schemeClr val="tx2">
                <a:lumMod val="60000"/>
                <a:lumOff val="40000"/>
              </a:schemeClr>
            </a:solidFill>
          </c:spPr>
          <c:invertIfNegative val="0"/>
          <c:cat>
            <c:strRef>
              <c:f>MORBILIDAD!$A$67:$A$76</c:f>
              <c:strCache>
                <c:ptCount val="10"/>
                <c:pt idx="0">
                  <c:v>I10X-HIPERTENSION ESENCIAL (PRIMARIA)</c:v>
                </c:pt>
                <c:pt idx="1">
                  <c:v>Z001-CONTROL DE SALUD DE RUTINA DEL NINO</c:v>
                </c:pt>
                <c:pt idx="2">
                  <c:v>Z352-SUPERVISION DE EMBARAZO CON OTRO RIESGO EN LA HISTORIA OBSTE</c:v>
                </c:pt>
                <c:pt idx="3">
                  <c:v>K021-CARIES DE LA DENTINA</c:v>
                </c:pt>
                <c:pt idx="4">
                  <c:v>K051-GINGIVITIS CRONICA</c:v>
                </c:pt>
                <c:pt idx="5">
                  <c:v>Z003-EXAMEN DEL ESTADO DE DESARROLLO DEL ADOLESCENTE</c:v>
                </c:pt>
                <c:pt idx="6">
                  <c:v>E039-HIPOTIROIDISMO, NO ESPECIFICADO</c:v>
                </c:pt>
                <c:pt idx="7">
                  <c:v>Z012-PACIENTE SANO</c:v>
                </c:pt>
                <c:pt idx="8">
                  <c:v>N390-INFECCION DE VIAS URINARIAS, SITIO NO ESPECIFICADO</c:v>
                </c:pt>
                <c:pt idx="9">
                  <c:v>Z300-CONSEJO Y ASESORAMIENTO GENERAL SOBRE LA ANTICONCEPCION</c:v>
                </c:pt>
              </c:strCache>
            </c:strRef>
          </c:cat>
          <c:val>
            <c:numRef>
              <c:f>MORBILIDAD!$D$67:$D$76</c:f>
              <c:numCache>
                <c:formatCode>General</c:formatCode>
                <c:ptCount val="10"/>
                <c:pt idx="0">
                  <c:v>1834</c:v>
                </c:pt>
                <c:pt idx="1">
                  <c:v>1046</c:v>
                </c:pt>
                <c:pt idx="3">
                  <c:v>295</c:v>
                </c:pt>
                <c:pt idx="4">
                  <c:v>204</c:v>
                </c:pt>
                <c:pt idx="5">
                  <c:v>192</c:v>
                </c:pt>
                <c:pt idx="6">
                  <c:v>53</c:v>
                </c:pt>
                <c:pt idx="7">
                  <c:v>173</c:v>
                </c:pt>
                <c:pt idx="8">
                  <c:v>72</c:v>
                </c:pt>
              </c:numCache>
            </c:numRef>
          </c:val>
          <c:extLst>
            <c:ext xmlns:c16="http://schemas.microsoft.com/office/drawing/2014/chart" uri="{C3380CC4-5D6E-409C-BE32-E72D297353CC}">
              <c16:uniqueId val="{00000001-6B5E-4141-AF3E-33BEBBC2DC28}"/>
            </c:ext>
          </c:extLst>
        </c:ser>
        <c:dLbls>
          <c:showLegendKey val="0"/>
          <c:showVal val="0"/>
          <c:showCatName val="0"/>
          <c:showSerName val="0"/>
          <c:showPercent val="0"/>
          <c:showBubbleSize val="0"/>
        </c:dLbls>
        <c:gapWidth val="150"/>
        <c:axId val="292639280"/>
        <c:axId val="292636536"/>
      </c:barChart>
      <c:catAx>
        <c:axId val="292639280"/>
        <c:scaling>
          <c:orientation val="minMax"/>
        </c:scaling>
        <c:delete val="0"/>
        <c:axPos val="b"/>
        <c:numFmt formatCode="General" sourceLinked="0"/>
        <c:majorTickMark val="none"/>
        <c:minorTickMark val="none"/>
        <c:tickLblPos val="nextTo"/>
        <c:crossAx val="292636536"/>
        <c:crosses val="autoZero"/>
        <c:auto val="1"/>
        <c:lblAlgn val="ctr"/>
        <c:lblOffset val="100"/>
        <c:noMultiLvlLbl val="0"/>
      </c:catAx>
      <c:valAx>
        <c:axId val="292636536"/>
        <c:scaling>
          <c:orientation val="minMax"/>
        </c:scaling>
        <c:delete val="0"/>
        <c:axPos val="l"/>
        <c:majorGridlines/>
        <c:numFmt formatCode="General" sourceLinked="1"/>
        <c:majorTickMark val="none"/>
        <c:minorTickMark val="none"/>
        <c:tickLblPos val="nextTo"/>
        <c:crossAx val="292639280"/>
        <c:crosses val="autoZero"/>
        <c:crossBetween val="between"/>
      </c:valAx>
      <c:dTable>
        <c:showHorzBorder val="1"/>
        <c:showVertBorder val="1"/>
        <c:showOutline val="1"/>
        <c:showKeys val="1"/>
      </c:dTable>
    </c:plotArea>
    <c:plotVisOnly val="1"/>
    <c:dispBlanksAs val="gap"/>
    <c:showDLblsOverMax val="0"/>
  </c:chart>
  <c:txPr>
    <a:bodyPr/>
    <a:lstStyle/>
    <a:p>
      <a:pPr>
        <a:defRPr sz="1500">
          <a:latin typeface="Arial" panose="020B0604020202020204" pitchFamily="34" charset="0"/>
          <a:cs typeface="Arial" panose="020B0604020202020204" pitchFamily="34" charset="0"/>
        </a:defRPr>
      </a:pPr>
      <a:endParaRPr lang="es-CO"/>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O"/>
              <a:t>CAUSAS DE MUERTE SEGÚN GENERO</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MORTALIDAD!$B$2</c:f>
              <c:strCache>
                <c:ptCount val="1"/>
                <c:pt idx="0">
                  <c:v>FEMENINO</c:v>
                </c:pt>
              </c:strCache>
            </c:strRef>
          </c:tx>
          <c:spPr>
            <a:solidFill>
              <a:srgbClr val="FF33CC"/>
            </a:solidFill>
          </c:spPr>
          <c:invertIfNegative val="0"/>
          <c:cat>
            <c:strRef>
              <c:f>MORTALIDAD!$A$3:$A$15</c:f>
              <c:strCache>
                <c:ptCount val="13"/>
                <c:pt idx="0">
                  <c:v>PARO CARDIORESPIRATORIO</c:v>
                </c:pt>
                <c:pt idx="1">
                  <c:v>FALLA ORGANICA MULTISISTEMICA</c:v>
                </c:pt>
                <c:pt idx="2">
                  <c:v>PARO RESPIRATORIO</c:v>
                </c:pt>
                <c:pt idx="3">
                  <c:v>PARO CARDIACO</c:v>
                </c:pt>
                <c:pt idx="4">
                  <c:v>SHOCK CARDIOGENICO</c:v>
                </c:pt>
                <c:pt idx="5">
                  <c:v>CHOQUE NEUROGENICO</c:v>
                </c:pt>
                <c:pt idx="6">
                  <c:v>CHOQUE HIPOVOLEMICO</c:v>
                </c:pt>
                <c:pt idx="7">
                  <c:v>AHOGAMIENTO Y INMERSION</c:v>
                </c:pt>
                <c:pt idx="8">
                  <c:v>ACCIDENTE CEREBROVASCULAR</c:v>
                </c:pt>
                <c:pt idx="9">
                  <c:v>HERNIACIÓN ENCEFALICA</c:v>
                </c:pt>
                <c:pt idx="10">
                  <c:v>TRAUMA CRANEOENCEFALICO TRAUMA RAQUIMEDULAR</c:v>
                </c:pt>
                <c:pt idx="11">
                  <c:v>FALLA VENTILATORIA</c:v>
                </c:pt>
                <c:pt idx="12">
                  <c:v>HERNIACION CEREBRAL</c:v>
                </c:pt>
              </c:strCache>
            </c:strRef>
          </c:cat>
          <c:val>
            <c:numRef>
              <c:f>MORTALIDAD!$B$3:$B$15</c:f>
              <c:numCache>
                <c:formatCode>General</c:formatCode>
                <c:ptCount val="13"/>
                <c:pt idx="0">
                  <c:v>2</c:v>
                </c:pt>
                <c:pt idx="1">
                  <c:v>6</c:v>
                </c:pt>
                <c:pt idx="2">
                  <c:v>1</c:v>
                </c:pt>
                <c:pt idx="3">
                  <c:v>1</c:v>
                </c:pt>
                <c:pt idx="4">
                  <c:v>1</c:v>
                </c:pt>
                <c:pt idx="6">
                  <c:v>1</c:v>
                </c:pt>
                <c:pt idx="8">
                  <c:v>1</c:v>
                </c:pt>
                <c:pt idx="9">
                  <c:v>1</c:v>
                </c:pt>
              </c:numCache>
            </c:numRef>
          </c:val>
          <c:extLst>
            <c:ext xmlns:c16="http://schemas.microsoft.com/office/drawing/2014/chart" uri="{C3380CC4-5D6E-409C-BE32-E72D297353CC}">
              <c16:uniqueId val="{00000000-6CD5-401E-94FC-76B3C9A689DB}"/>
            </c:ext>
          </c:extLst>
        </c:ser>
        <c:ser>
          <c:idx val="1"/>
          <c:order val="1"/>
          <c:tx>
            <c:strRef>
              <c:f>MORTALIDAD!$C$2</c:f>
              <c:strCache>
                <c:ptCount val="1"/>
                <c:pt idx="0">
                  <c:v>MASCULINO</c:v>
                </c:pt>
              </c:strCache>
            </c:strRef>
          </c:tx>
          <c:spPr>
            <a:solidFill>
              <a:srgbClr val="0070C0"/>
            </a:solidFill>
          </c:spPr>
          <c:invertIfNegative val="0"/>
          <c:cat>
            <c:strRef>
              <c:f>MORTALIDAD!$A$3:$A$15</c:f>
              <c:strCache>
                <c:ptCount val="13"/>
                <c:pt idx="0">
                  <c:v>PARO CARDIORESPIRATORIO</c:v>
                </c:pt>
                <c:pt idx="1">
                  <c:v>FALLA ORGANICA MULTISISTEMICA</c:v>
                </c:pt>
                <c:pt idx="2">
                  <c:v>PARO RESPIRATORIO</c:v>
                </c:pt>
                <c:pt idx="3">
                  <c:v>PARO CARDIACO</c:v>
                </c:pt>
                <c:pt idx="4">
                  <c:v>SHOCK CARDIOGENICO</c:v>
                </c:pt>
                <c:pt idx="5">
                  <c:v>CHOQUE NEUROGENICO</c:v>
                </c:pt>
                <c:pt idx="6">
                  <c:v>CHOQUE HIPOVOLEMICO</c:v>
                </c:pt>
                <c:pt idx="7">
                  <c:v>AHOGAMIENTO Y INMERSION</c:v>
                </c:pt>
                <c:pt idx="8">
                  <c:v>ACCIDENTE CEREBROVASCULAR</c:v>
                </c:pt>
                <c:pt idx="9">
                  <c:v>HERNIACIÓN ENCEFALICA</c:v>
                </c:pt>
                <c:pt idx="10">
                  <c:v>TRAUMA CRANEOENCEFALICO TRAUMA RAQUIMEDULAR</c:v>
                </c:pt>
                <c:pt idx="11">
                  <c:v>FALLA VENTILATORIA</c:v>
                </c:pt>
                <c:pt idx="12">
                  <c:v>HERNIACION CEREBRAL</c:v>
                </c:pt>
              </c:strCache>
            </c:strRef>
          </c:cat>
          <c:val>
            <c:numRef>
              <c:f>MORTALIDAD!$C$3:$C$15</c:f>
              <c:numCache>
                <c:formatCode>General</c:formatCode>
                <c:ptCount val="13"/>
                <c:pt idx="0">
                  <c:v>10</c:v>
                </c:pt>
                <c:pt idx="2">
                  <c:v>2</c:v>
                </c:pt>
                <c:pt idx="3">
                  <c:v>1</c:v>
                </c:pt>
                <c:pt idx="4">
                  <c:v>1</c:v>
                </c:pt>
                <c:pt idx="5">
                  <c:v>1</c:v>
                </c:pt>
                <c:pt idx="7">
                  <c:v>1</c:v>
                </c:pt>
                <c:pt idx="10">
                  <c:v>1</c:v>
                </c:pt>
                <c:pt idx="11">
                  <c:v>1</c:v>
                </c:pt>
                <c:pt idx="12">
                  <c:v>1</c:v>
                </c:pt>
              </c:numCache>
            </c:numRef>
          </c:val>
          <c:extLst>
            <c:ext xmlns:c16="http://schemas.microsoft.com/office/drawing/2014/chart" uri="{C3380CC4-5D6E-409C-BE32-E72D297353CC}">
              <c16:uniqueId val="{00000001-6CD5-401E-94FC-76B3C9A689DB}"/>
            </c:ext>
          </c:extLst>
        </c:ser>
        <c:dLbls>
          <c:showLegendKey val="0"/>
          <c:showVal val="0"/>
          <c:showCatName val="0"/>
          <c:showSerName val="0"/>
          <c:showPercent val="0"/>
          <c:showBubbleSize val="0"/>
        </c:dLbls>
        <c:gapWidth val="150"/>
        <c:shape val="box"/>
        <c:axId val="294144736"/>
        <c:axId val="294143952"/>
        <c:axId val="0"/>
      </c:bar3DChart>
      <c:catAx>
        <c:axId val="294144736"/>
        <c:scaling>
          <c:orientation val="minMax"/>
        </c:scaling>
        <c:delete val="0"/>
        <c:axPos val="b"/>
        <c:numFmt formatCode="General" sourceLinked="0"/>
        <c:majorTickMark val="none"/>
        <c:minorTickMark val="none"/>
        <c:tickLblPos val="nextTo"/>
        <c:crossAx val="294143952"/>
        <c:crosses val="autoZero"/>
        <c:auto val="1"/>
        <c:lblAlgn val="ctr"/>
        <c:lblOffset val="100"/>
        <c:noMultiLvlLbl val="0"/>
      </c:catAx>
      <c:valAx>
        <c:axId val="294143952"/>
        <c:scaling>
          <c:orientation val="minMax"/>
        </c:scaling>
        <c:delete val="0"/>
        <c:axPos val="l"/>
        <c:majorGridlines/>
        <c:numFmt formatCode="General" sourceLinked="1"/>
        <c:majorTickMark val="none"/>
        <c:minorTickMark val="none"/>
        <c:tickLblPos val="nextTo"/>
        <c:crossAx val="294144736"/>
        <c:crosses val="autoZero"/>
        <c:crossBetween val="between"/>
      </c:valAx>
      <c:dTable>
        <c:showHorzBorder val="1"/>
        <c:showVertBorder val="1"/>
        <c:showOutline val="1"/>
        <c:showKeys val="1"/>
      </c:dTable>
    </c:plotArea>
    <c:plotVisOnly val="1"/>
    <c:dispBlanksAs val="gap"/>
    <c:showDLblsOverMax val="0"/>
  </c:chart>
  <c:txPr>
    <a:bodyPr/>
    <a:lstStyle/>
    <a:p>
      <a:pPr>
        <a:defRPr sz="1500">
          <a:latin typeface="Arial" panose="020B0604020202020204" pitchFamily="34" charset="0"/>
          <a:cs typeface="Arial" panose="020B0604020202020204" pitchFamily="34" charset="0"/>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Hoja1!$A$3</c:f>
              <c:strCache>
                <c:ptCount val="1"/>
                <c:pt idx="0">
                  <c:v>Proporción de reingresos a urgencias antes de 72 horas por la misma causa</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Pt>
            <c:idx val="0"/>
            <c:invertIfNegative val="0"/>
            <c:bubble3D val="0"/>
            <c:spPr>
              <a:solidFill>
                <a:srgbClr val="99FFCC"/>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88A4-457E-ADA5-BB3D7998C5D4}"/>
              </c:ext>
            </c:extLst>
          </c:dPt>
          <c:dPt>
            <c:idx val="1"/>
            <c:invertIfNegative val="0"/>
            <c:bubble3D val="0"/>
            <c:spPr>
              <a:solidFill>
                <a:srgbClr val="99FFCC"/>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3-88A4-457E-ADA5-BB3D7998C5D4}"/>
              </c:ext>
            </c:extLst>
          </c:dPt>
          <c:dPt>
            <c:idx val="2"/>
            <c:invertIfNegative val="0"/>
            <c:bubble3D val="0"/>
            <c:spPr>
              <a:solidFill>
                <a:srgbClr val="FF6699"/>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5-88A4-457E-ADA5-BB3D7998C5D4}"/>
              </c:ext>
            </c:extLst>
          </c:dPt>
          <c:dPt>
            <c:idx val="3"/>
            <c:invertIfNegative val="0"/>
            <c:bubble3D val="0"/>
            <c:spPr>
              <a:solidFill>
                <a:srgbClr val="FF6699"/>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7-88A4-457E-ADA5-BB3D7998C5D4}"/>
              </c:ext>
            </c:extLst>
          </c:dPt>
          <c:dPt>
            <c:idx val="4"/>
            <c:invertIfNegative val="0"/>
            <c:bubble3D val="0"/>
            <c:spPr>
              <a:solidFill>
                <a:srgbClr val="6699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9-88A4-457E-ADA5-BB3D7998C5D4}"/>
              </c:ext>
            </c:extLst>
          </c:dPt>
          <c:dPt>
            <c:idx val="5"/>
            <c:invertIfNegative val="0"/>
            <c:bubble3D val="0"/>
            <c:spPr>
              <a:solidFill>
                <a:srgbClr val="6699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B-88A4-457E-ADA5-BB3D7998C5D4}"/>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Hoja1!$B$1:$I$1</c:f>
              <c:strCache>
                <c:ptCount val="8"/>
                <c:pt idx="0">
                  <c:v>I SEM 2016</c:v>
                </c:pt>
                <c:pt idx="1">
                  <c:v>II SEM 2016</c:v>
                </c:pt>
                <c:pt idx="2">
                  <c:v>I SEM 2017</c:v>
                </c:pt>
                <c:pt idx="3">
                  <c:v>II SEM 2017</c:v>
                </c:pt>
                <c:pt idx="4">
                  <c:v>I SEM 2018</c:v>
                </c:pt>
                <c:pt idx="5">
                  <c:v>II SEM 2018</c:v>
                </c:pt>
                <c:pt idx="6">
                  <c:v>I SEM 2019</c:v>
                </c:pt>
                <c:pt idx="7">
                  <c:v>II SEM 2019</c:v>
                </c:pt>
              </c:strCache>
            </c:strRef>
          </c:cat>
          <c:val>
            <c:numRef>
              <c:f>Hoja1!$B$3:$I$3</c:f>
              <c:numCache>
                <c:formatCode>0.0%</c:formatCode>
                <c:ptCount val="8"/>
                <c:pt idx="0">
                  <c:v>2.1987686895338612E-2</c:v>
                </c:pt>
                <c:pt idx="1">
                  <c:v>2.2782750203417412E-2</c:v>
                </c:pt>
                <c:pt idx="2">
                  <c:v>2.3349436392914653E-2</c:v>
                </c:pt>
                <c:pt idx="3">
                  <c:v>2.05078125E-2</c:v>
                </c:pt>
                <c:pt idx="4">
                  <c:v>1.5463917525773196E-2</c:v>
                </c:pt>
                <c:pt idx="5">
                  <c:v>1.7892644135188866E-2</c:v>
                </c:pt>
                <c:pt idx="6">
                  <c:v>1.3937282229965157E-2</c:v>
                </c:pt>
                <c:pt idx="7">
                  <c:v>1.4409221902017291E-2</c:v>
                </c:pt>
              </c:numCache>
            </c:numRef>
          </c:val>
          <c:extLst>
            <c:ext xmlns:c16="http://schemas.microsoft.com/office/drawing/2014/chart" uri="{C3380CC4-5D6E-409C-BE32-E72D297353CC}">
              <c16:uniqueId val="{0000000C-88A4-457E-ADA5-BB3D7998C5D4}"/>
            </c:ext>
          </c:extLst>
        </c:ser>
        <c:dLbls>
          <c:showLegendKey val="0"/>
          <c:showVal val="1"/>
          <c:showCatName val="0"/>
          <c:showSerName val="0"/>
          <c:showPercent val="0"/>
          <c:showBubbleSize val="0"/>
        </c:dLbls>
        <c:gapWidth val="150"/>
        <c:shape val="box"/>
        <c:axId val="531262040"/>
        <c:axId val="531262696"/>
        <c:axId val="0"/>
      </c:bar3DChart>
      <c:catAx>
        <c:axId val="53126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31262696"/>
        <c:crosses val="autoZero"/>
        <c:auto val="1"/>
        <c:lblAlgn val="ctr"/>
        <c:lblOffset val="100"/>
        <c:noMultiLvlLbl val="0"/>
      </c:catAx>
      <c:valAx>
        <c:axId val="5312626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31262040"/>
        <c:crosses val="autoZero"/>
        <c:crossBetween val="between"/>
      </c:valAx>
      <c:spPr>
        <a:noFill/>
        <a:ln>
          <a:noFill/>
        </a:ln>
        <a:effectLst/>
      </c:spPr>
    </c:plotArea>
    <c:plotVisOnly val="1"/>
    <c:dispBlanksAs val="gap"/>
    <c:showDLblsOverMax val="0"/>
  </c:chart>
  <c:spPr>
    <a:noFill/>
    <a:ln>
      <a:noFill/>
    </a:ln>
    <a:effectLst/>
  </c:spPr>
  <c:txPr>
    <a:bodyPr/>
    <a:lstStyle/>
    <a:p>
      <a:pPr>
        <a:defRPr sz="2000">
          <a:latin typeface="Arial" panose="020B0604020202020204" pitchFamily="34" charset="0"/>
          <a:cs typeface="Arial" panose="020B0604020202020204" pitchFamily="34" charset="0"/>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8"/>
    </mc:Choice>
    <mc:Fallback>
      <c:style val="38"/>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v>PARTOS</c:v>
          </c:tx>
          <c:invertIfNegative val="0"/>
          <c:dLbls>
            <c:delete val="1"/>
          </c:dLbls>
          <c:cat>
            <c:strRef>
              <c:f>[1]Hoja3!$I$20:$K$20</c:f>
              <c:strCache>
                <c:ptCount val="3"/>
                <c:pt idx="0">
                  <c:v>&gt; 19 años</c:v>
                </c:pt>
                <c:pt idx="1">
                  <c:v>20 - 29 años</c:v>
                </c:pt>
                <c:pt idx="2">
                  <c:v>30 - 33 años</c:v>
                </c:pt>
              </c:strCache>
            </c:strRef>
          </c:cat>
          <c:val>
            <c:numRef>
              <c:f>[1]Hoja3!$I$21:$K$21</c:f>
              <c:numCache>
                <c:formatCode>General</c:formatCode>
                <c:ptCount val="3"/>
                <c:pt idx="0">
                  <c:v>3</c:v>
                </c:pt>
                <c:pt idx="1">
                  <c:v>5</c:v>
                </c:pt>
                <c:pt idx="2">
                  <c:v>2</c:v>
                </c:pt>
              </c:numCache>
            </c:numRef>
          </c:val>
          <c:extLst>
            <c:ext xmlns:c16="http://schemas.microsoft.com/office/drawing/2014/chart" uri="{C3380CC4-5D6E-409C-BE32-E72D297353CC}">
              <c16:uniqueId val="{00000000-2C6A-487E-85EC-4693C4EECB7C}"/>
            </c:ext>
          </c:extLst>
        </c:ser>
        <c:dLbls>
          <c:showLegendKey val="0"/>
          <c:showVal val="1"/>
          <c:showCatName val="0"/>
          <c:showSerName val="0"/>
          <c:showPercent val="0"/>
          <c:showBubbleSize val="0"/>
        </c:dLbls>
        <c:gapWidth val="75"/>
        <c:shape val="box"/>
        <c:axId val="294145520"/>
        <c:axId val="294142776"/>
        <c:axId val="0"/>
      </c:bar3DChart>
      <c:catAx>
        <c:axId val="294145520"/>
        <c:scaling>
          <c:orientation val="minMax"/>
        </c:scaling>
        <c:delete val="0"/>
        <c:axPos val="b"/>
        <c:numFmt formatCode="General" sourceLinked="0"/>
        <c:majorTickMark val="none"/>
        <c:minorTickMark val="none"/>
        <c:tickLblPos val="nextTo"/>
        <c:crossAx val="294142776"/>
        <c:crosses val="autoZero"/>
        <c:auto val="1"/>
        <c:lblAlgn val="ctr"/>
        <c:lblOffset val="100"/>
        <c:noMultiLvlLbl val="0"/>
      </c:catAx>
      <c:valAx>
        <c:axId val="294142776"/>
        <c:scaling>
          <c:orientation val="minMax"/>
        </c:scaling>
        <c:delete val="0"/>
        <c:axPos val="l"/>
        <c:majorGridlines/>
        <c:numFmt formatCode="General" sourceLinked="1"/>
        <c:majorTickMark val="none"/>
        <c:minorTickMark val="none"/>
        <c:tickLblPos val="nextTo"/>
        <c:crossAx val="294145520"/>
        <c:crosses val="autoZero"/>
        <c:crossBetween val="between"/>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s-CO"/>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RELACIÓN PORCENTUAL DE LA CONTRATACIÓN A DICIEMBRE 31 DE 2019</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autoTitleDeleted val="0"/>
    <c:plotArea>
      <c:layout>
        <c:manualLayout>
          <c:layoutTarget val="inner"/>
          <c:xMode val="edge"/>
          <c:yMode val="edge"/>
          <c:x val="8.4456036745406818E-2"/>
          <c:y val="0.26935185185185184"/>
          <c:w val="0.88498840769903764"/>
          <c:h val="0.64176727909011377"/>
        </c:manualLayout>
      </c:layout>
      <c:barChart>
        <c:barDir val="col"/>
        <c:grouping val="clustered"/>
        <c:varyColors val="0"/>
        <c:ser>
          <c:idx val="0"/>
          <c:order val="0"/>
          <c:tx>
            <c:strRef>
              <c:f>Hoja1!$D$9</c:f>
              <c:strCache>
                <c:ptCount val="1"/>
                <c:pt idx="0">
                  <c:v>PORCENTAJE</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9E44-40D3-BFEF-303FA0BCAA52}"/>
              </c:ext>
            </c:extLst>
          </c:dPt>
          <c:dPt>
            <c:idx val="1"/>
            <c:invertIfNegative val="0"/>
            <c:bubble3D val="0"/>
            <c:spPr>
              <a:solidFill>
                <a:srgbClr val="FFFF00"/>
              </a:solidFill>
              <a:ln>
                <a:noFill/>
              </a:ln>
              <a:effectLst/>
            </c:spPr>
            <c:extLst>
              <c:ext xmlns:c16="http://schemas.microsoft.com/office/drawing/2014/chart" uri="{C3380CC4-5D6E-409C-BE32-E72D297353CC}">
                <c16:uniqueId val="{00000003-9E44-40D3-BFEF-303FA0BCAA52}"/>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Hoja1!$B$10:$B$12</c:f>
              <c:strCache>
                <c:ptCount val="3"/>
                <c:pt idx="0">
                  <c:v>PRESTACIÓN DE SERVICIOS</c:v>
                </c:pt>
                <c:pt idx="1">
                  <c:v>SUMINISTROS</c:v>
                </c:pt>
                <c:pt idx="2">
                  <c:v>MANTENIMIENTO</c:v>
                </c:pt>
              </c:strCache>
            </c:strRef>
          </c:cat>
          <c:val>
            <c:numRef>
              <c:f>Hoja1!$D$10:$D$12</c:f>
              <c:numCache>
                <c:formatCode>0%</c:formatCode>
                <c:ptCount val="3"/>
                <c:pt idx="0">
                  <c:v>0.73529411764705888</c:v>
                </c:pt>
                <c:pt idx="1">
                  <c:v>0.16176470588235295</c:v>
                </c:pt>
                <c:pt idx="2">
                  <c:v>0.10294117647058823</c:v>
                </c:pt>
              </c:numCache>
            </c:numRef>
          </c:val>
          <c:extLst>
            <c:ext xmlns:c16="http://schemas.microsoft.com/office/drawing/2014/chart" uri="{C3380CC4-5D6E-409C-BE32-E72D297353CC}">
              <c16:uniqueId val="{00000004-9E44-40D3-BFEF-303FA0BCAA52}"/>
            </c:ext>
          </c:extLst>
        </c:ser>
        <c:dLbls>
          <c:showLegendKey val="0"/>
          <c:showVal val="0"/>
          <c:showCatName val="0"/>
          <c:showSerName val="0"/>
          <c:showPercent val="0"/>
          <c:showBubbleSize val="0"/>
        </c:dLbls>
        <c:gapWidth val="219"/>
        <c:overlap val="-27"/>
        <c:axId val="514446008"/>
        <c:axId val="514440760"/>
      </c:barChart>
      <c:catAx>
        <c:axId val="514446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14440760"/>
        <c:crosses val="autoZero"/>
        <c:auto val="1"/>
        <c:lblAlgn val="ctr"/>
        <c:lblOffset val="100"/>
        <c:noMultiLvlLbl val="0"/>
      </c:catAx>
      <c:valAx>
        <c:axId val="514440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14446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s-C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O"/>
              <a:t>CARTERA A DICIEMBRE 31 DE 2019</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autoTitleDeleted val="0"/>
    <c:plotArea>
      <c:layout/>
      <c:barChart>
        <c:barDir val="col"/>
        <c:grouping val="clustered"/>
        <c:varyColors val="0"/>
        <c:ser>
          <c:idx val="0"/>
          <c:order val="0"/>
          <c:tx>
            <c:strRef>
              <c:f>Hoja2!$M$4</c:f>
              <c:strCache>
                <c:ptCount val="1"/>
                <c:pt idx="0">
                  <c:v>PORCENTAJE</c:v>
                </c:pt>
              </c:strCache>
            </c:strRef>
          </c:tx>
          <c:spPr>
            <a:solidFill>
              <a:srgbClr val="9F01BF"/>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63F4-44E2-9D9B-420EEA8A371A}"/>
              </c:ext>
            </c:extLst>
          </c:dPt>
          <c:dPt>
            <c:idx val="1"/>
            <c:invertIfNegative val="0"/>
            <c:bubble3D val="0"/>
            <c:spPr>
              <a:solidFill>
                <a:srgbClr val="00B0F0"/>
              </a:solidFill>
              <a:ln>
                <a:noFill/>
              </a:ln>
              <a:effectLst/>
            </c:spPr>
            <c:extLst>
              <c:ext xmlns:c16="http://schemas.microsoft.com/office/drawing/2014/chart" uri="{C3380CC4-5D6E-409C-BE32-E72D297353CC}">
                <c16:uniqueId val="{00000003-63F4-44E2-9D9B-420EEA8A371A}"/>
              </c:ext>
            </c:extLst>
          </c:dPt>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63F4-44E2-9D9B-420EEA8A371A}"/>
              </c:ext>
            </c:extLst>
          </c:dPt>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Hoja2!$K$5:$K$12</c:f>
              <c:strCache>
                <c:ptCount val="8"/>
                <c:pt idx="0">
                  <c:v>REGIMEN CONTRIBUTIVO</c:v>
                </c:pt>
                <c:pt idx="1">
                  <c:v>REGIMEN SUBSIDIADO</c:v>
                </c:pt>
                <c:pt idx="2">
                  <c:v>IPS - PÚBLICAS</c:v>
                </c:pt>
                <c:pt idx="3">
                  <c:v>REGIMEN ESPECIAL Y POLIZAS DE SEGURO ESTUDIANTIL</c:v>
                </c:pt>
                <c:pt idx="4">
                  <c:v>ACCIDENTES DE TRÁNSITO</c:v>
                </c:pt>
                <c:pt idx="5">
                  <c:v>ADMINISTRADORA DE RIESGOS LABORALES</c:v>
                </c:pt>
                <c:pt idx="6">
                  <c:v>SITUADO FISCAL SGP</c:v>
                </c:pt>
                <c:pt idx="7">
                  <c:v>OTRAS VENTAS DE SERVICIOS</c:v>
                </c:pt>
              </c:strCache>
            </c:strRef>
          </c:cat>
          <c:val>
            <c:numRef>
              <c:f>Hoja2!$M$5:$M$12</c:f>
              <c:numCache>
                <c:formatCode>0%</c:formatCode>
                <c:ptCount val="8"/>
                <c:pt idx="0">
                  <c:v>0.24737796120298011</c:v>
                </c:pt>
                <c:pt idx="1">
                  <c:v>0.1048201021629499</c:v>
                </c:pt>
                <c:pt idx="2">
                  <c:v>0.6209738002397015</c:v>
                </c:pt>
                <c:pt idx="3">
                  <c:v>1.9922949460031304E-2</c:v>
                </c:pt>
                <c:pt idx="4" formatCode="0.00%">
                  <c:v>2.2430285636617477E-3</c:v>
                </c:pt>
                <c:pt idx="5" formatCode="0.00%">
                  <c:v>5.5214972473474969E-4</c:v>
                </c:pt>
                <c:pt idx="6" formatCode="0.00%">
                  <c:v>2.1496308793732973E-3</c:v>
                </c:pt>
                <c:pt idx="7" formatCode="0.00%">
                  <c:v>1.9603777665672712E-3</c:v>
                </c:pt>
              </c:numCache>
            </c:numRef>
          </c:val>
          <c:extLst>
            <c:ext xmlns:c16="http://schemas.microsoft.com/office/drawing/2014/chart" uri="{C3380CC4-5D6E-409C-BE32-E72D297353CC}">
              <c16:uniqueId val="{00000006-63F4-44E2-9D9B-420EEA8A371A}"/>
            </c:ext>
          </c:extLst>
        </c:ser>
        <c:dLbls>
          <c:showLegendKey val="0"/>
          <c:showVal val="0"/>
          <c:showCatName val="0"/>
          <c:showSerName val="0"/>
          <c:showPercent val="0"/>
          <c:showBubbleSize val="0"/>
        </c:dLbls>
        <c:gapWidth val="219"/>
        <c:overlap val="-27"/>
        <c:axId val="542667776"/>
        <c:axId val="542670072"/>
      </c:barChart>
      <c:catAx>
        <c:axId val="54266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42670072"/>
        <c:crosses val="autoZero"/>
        <c:auto val="1"/>
        <c:lblAlgn val="ctr"/>
        <c:lblOffset val="100"/>
        <c:noMultiLvlLbl val="0"/>
      </c:catAx>
      <c:valAx>
        <c:axId val="542670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4266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latin typeface="Arial" panose="020B0604020202020204" pitchFamily="34" charset="0"/>
          <a:cs typeface="Arial" panose="020B0604020202020204" pitchFamily="34" charset="0"/>
        </a:defRPr>
      </a:pPr>
      <a:endParaRPr lang="es-C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s-CO"/>
              <a:t>EXPERIENCIA GLOBAL RESPECTO A LOS SERVICIOS RECIBIDOS</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s-CO"/>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065-4060-8735-3D660CCDE4E8}"/>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065-4060-8735-3D660CCDE4E8}"/>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065-4060-8735-3D660CCDE4E8}"/>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065-4060-8735-3D660CCDE4E8}"/>
              </c:ext>
            </c:extLst>
          </c:dPt>
          <c:dPt>
            <c:idx val="4"/>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63D2-44C9-9450-529CAB9E944B}"/>
              </c:ext>
            </c:extLst>
          </c:dPt>
          <c:dPt>
            <c:idx val="5"/>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3D2-44C9-9450-529CAB9E944B}"/>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extLst>
                <c:ext xmlns:c16="http://schemas.microsoft.com/office/drawing/2014/chart" uri="{C3380CC4-5D6E-409C-BE32-E72D297353CC}">
                  <c16:uniqueId val="{00000001-6065-4060-8735-3D660CCDE4E8}"/>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extLst>
                <c:ext xmlns:c16="http://schemas.microsoft.com/office/drawing/2014/chart" uri="{C3380CC4-5D6E-409C-BE32-E72D297353CC}">
                  <c16:uniqueId val="{00000003-6065-4060-8735-3D660CCDE4E8}"/>
                </c:ext>
              </c:extLst>
            </c:dLbl>
            <c:dLbl>
              <c:idx val="2"/>
              <c:layout>
                <c:manualLayout>
                  <c:x val="-0.13313462493790365"/>
                  <c:y val="3.174603174603174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065-4060-8735-3D660CCDE4E8}"/>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extLst>
                <c:ext xmlns:c16="http://schemas.microsoft.com/office/drawing/2014/chart" uri="{C3380CC4-5D6E-409C-BE32-E72D297353CC}">
                  <c16:uniqueId val="{00000007-6065-4060-8735-3D660CCDE4E8}"/>
                </c:ext>
              </c:extLst>
            </c:dLbl>
            <c:dLbl>
              <c:idx val="4"/>
              <c:layout>
                <c:manualLayout>
                  <c:x val="-8.1470442126179834E-2"/>
                  <c:y val="3.5273368606701938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63D2-44C9-9450-529CAB9E944B}"/>
                </c:ext>
              </c:extLst>
            </c:dLbl>
            <c:dLbl>
              <c:idx val="5"/>
              <c:layout>
                <c:manualLayout>
                  <c:x val="0.16691505216095381"/>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3D2-44C9-9450-529CAB9E944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 SEMESTRE'!$A$4:$A$9</c:f>
              <c:strCache>
                <c:ptCount val="6"/>
                <c:pt idx="0">
                  <c:v>Muy buena</c:v>
                </c:pt>
                <c:pt idx="1">
                  <c:v>Buena</c:v>
                </c:pt>
                <c:pt idx="2">
                  <c:v>Regular</c:v>
                </c:pt>
                <c:pt idx="3">
                  <c:v>Mala</c:v>
                </c:pt>
                <c:pt idx="4">
                  <c:v>Muy Mala</c:v>
                </c:pt>
                <c:pt idx="5">
                  <c:v>No sabe o no responde</c:v>
                </c:pt>
              </c:strCache>
            </c:strRef>
          </c:cat>
          <c:val>
            <c:numRef>
              <c:f>'I SEMESTRE'!$G$4:$G$9</c:f>
              <c:numCache>
                <c:formatCode>General</c:formatCode>
                <c:ptCount val="6"/>
                <c:pt idx="0">
                  <c:v>379</c:v>
                </c:pt>
                <c:pt idx="1">
                  <c:v>648</c:v>
                </c:pt>
                <c:pt idx="2">
                  <c:v>37</c:v>
                </c:pt>
                <c:pt idx="3">
                  <c:v>0</c:v>
                </c:pt>
                <c:pt idx="4">
                  <c:v>0</c:v>
                </c:pt>
                <c:pt idx="5">
                  <c:v>5</c:v>
                </c:pt>
              </c:numCache>
            </c:numRef>
          </c:val>
          <c:extLst>
            <c:ext xmlns:c16="http://schemas.microsoft.com/office/drawing/2014/chart" uri="{C3380CC4-5D6E-409C-BE32-E72D297353CC}">
              <c16:uniqueId val="{00000000-63D2-44C9-9450-529CAB9E944B}"/>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76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Hoja1!$A$4</c:f>
              <c:strCache>
                <c:ptCount val="1"/>
                <c:pt idx="0">
                  <c:v>Proporción de reingresos a hospitalización antes de 15 días por la misma causa </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Pt>
            <c:idx val="0"/>
            <c:invertIfNegative val="0"/>
            <c:bubble3D val="0"/>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95BA-4733-A8CB-8F3F95CD6259}"/>
              </c:ext>
            </c:extLst>
          </c:dPt>
          <c:dPt>
            <c:idx val="1"/>
            <c:invertIfNegative val="0"/>
            <c:bubble3D val="0"/>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3-95BA-4733-A8CB-8F3F95CD6259}"/>
              </c:ext>
            </c:extLst>
          </c:dPt>
          <c:dPt>
            <c:idx val="4"/>
            <c:invertIfNegative val="0"/>
            <c:bubble3D val="0"/>
            <c:spPr>
              <a:solidFill>
                <a:srgbClr val="FF66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5-95BA-4733-A8CB-8F3F95CD6259}"/>
              </c:ext>
            </c:extLst>
          </c:dPt>
          <c:dPt>
            <c:idx val="5"/>
            <c:invertIfNegative val="0"/>
            <c:bubble3D val="0"/>
            <c:spPr>
              <a:solidFill>
                <a:srgbClr val="FF66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7-95BA-4733-A8CB-8F3F95CD6259}"/>
              </c:ext>
            </c:extLst>
          </c:dPt>
          <c:dPt>
            <c:idx val="6"/>
            <c:invertIfNegative val="0"/>
            <c:bubble3D val="0"/>
            <c:spPr>
              <a:solidFill>
                <a:srgbClr val="AE78D6"/>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9-95BA-4733-A8CB-8F3F95CD6259}"/>
              </c:ext>
            </c:extLst>
          </c:dPt>
          <c:dPt>
            <c:idx val="7"/>
            <c:invertIfNegative val="0"/>
            <c:bubble3D val="0"/>
            <c:spPr>
              <a:solidFill>
                <a:srgbClr val="B482DA"/>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B-95BA-4733-A8CB-8F3F95CD6259}"/>
              </c:ext>
            </c:extLst>
          </c:dPt>
          <c:dLbls>
            <c:spPr>
              <a:noFill/>
              <a:ln>
                <a:noFill/>
              </a:ln>
              <a:effectLst/>
            </c:spPr>
            <c:txPr>
              <a:bodyPr rot="0" spcFirstLastPara="1" vertOverflow="ellipsis" vert="horz" wrap="square" anchor="ctr" anchorCtr="1"/>
              <a:lstStyle/>
              <a:p>
                <a:pPr>
                  <a:defRPr sz="23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Hoja1!$B$1:$I$1</c:f>
              <c:strCache>
                <c:ptCount val="8"/>
                <c:pt idx="0">
                  <c:v>I SEM 2016</c:v>
                </c:pt>
                <c:pt idx="1">
                  <c:v>II SEM 2016</c:v>
                </c:pt>
                <c:pt idx="2">
                  <c:v>I SEM 2017</c:v>
                </c:pt>
                <c:pt idx="3">
                  <c:v>II SEM 2017</c:v>
                </c:pt>
                <c:pt idx="4">
                  <c:v>I SEM 2018</c:v>
                </c:pt>
                <c:pt idx="5">
                  <c:v>II SEM 2018</c:v>
                </c:pt>
                <c:pt idx="6">
                  <c:v>I SEM 2019</c:v>
                </c:pt>
                <c:pt idx="7">
                  <c:v>II SEM 2019</c:v>
                </c:pt>
              </c:strCache>
            </c:strRef>
          </c:cat>
          <c:val>
            <c:numRef>
              <c:f>Hoja1!$B$4:$I$4</c:f>
              <c:numCache>
                <c:formatCode>0.0%</c:formatCode>
                <c:ptCount val="8"/>
                <c:pt idx="0">
                  <c:v>1.8518518518518517E-2</c:v>
                </c:pt>
                <c:pt idx="1">
                  <c:v>1.2345679012345678E-2</c:v>
                </c:pt>
                <c:pt idx="2">
                  <c:v>0</c:v>
                </c:pt>
                <c:pt idx="3">
                  <c:v>1.6949152542372881E-2</c:v>
                </c:pt>
                <c:pt idx="4">
                  <c:v>0</c:v>
                </c:pt>
                <c:pt idx="5">
                  <c:v>1.5384615384615385E-2</c:v>
                </c:pt>
                <c:pt idx="6">
                  <c:v>1.5873015873015872E-2</c:v>
                </c:pt>
                <c:pt idx="7">
                  <c:v>1.282051282051282E-2</c:v>
                </c:pt>
              </c:numCache>
            </c:numRef>
          </c:val>
          <c:extLst>
            <c:ext xmlns:c16="http://schemas.microsoft.com/office/drawing/2014/chart" uri="{C3380CC4-5D6E-409C-BE32-E72D297353CC}">
              <c16:uniqueId val="{0000000C-95BA-4733-A8CB-8F3F95CD6259}"/>
            </c:ext>
          </c:extLst>
        </c:ser>
        <c:dLbls>
          <c:showLegendKey val="0"/>
          <c:showVal val="1"/>
          <c:showCatName val="0"/>
          <c:showSerName val="0"/>
          <c:showPercent val="0"/>
          <c:showBubbleSize val="0"/>
        </c:dLbls>
        <c:gapWidth val="150"/>
        <c:shape val="box"/>
        <c:axId val="531262040"/>
        <c:axId val="531262696"/>
        <c:axId val="0"/>
      </c:bar3DChart>
      <c:catAx>
        <c:axId val="53126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31262696"/>
        <c:crosses val="autoZero"/>
        <c:auto val="1"/>
        <c:lblAlgn val="ctr"/>
        <c:lblOffset val="100"/>
        <c:noMultiLvlLbl val="0"/>
      </c:catAx>
      <c:valAx>
        <c:axId val="5312626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31262040"/>
        <c:crosses val="autoZero"/>
        <c:crossBetween val="between"/>
      </c:valAx>
      <c:spPr>
        <a:noFill/>
        <a:ln>
          <a:noFill/>
        </a:ln>
        <a:effectLst/>
      </c:spPr>
    </c:plotArea>
    <c:plotVisOnly val="1"/>
    <c:dispBlanksAs val="gap"/>
    <c:showDLblsOverMax val="0"/>
  </c:chart>
  <c:spPr>
    <a:noFill/>
    <a:ln>
      <a:noFill/>
    </a:ln>
    <a:effectLst/>
  </c:spPr>
  <c:txPr>
    <a:bodyPr/>
    <a:lstStyle/>
    <a:p>
      <a:pPr>
        <a:defRPr sz="2300">
          <a:latin typeface="Arial" panose="020B0604020202020204" pitchFamily="34" charset="0"/>
          <a:cs typeface="Arial" panose="020B0604020202020204" pitchFamily="34" charset="0"/>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76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Hoja1!$A$5</c:f>
              <c:strCache>
                <c:ptCount val="1"/>
                <c:pt idx="0">
                  <c:v>Oportunidad en la asignación de citas de medicina general de primera vez </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Pt>
            <c:idx val="0"/>
            <c:invertIfNegative val="0"/>
            <c:bubble3D val="0"/>
            <c:spPr>
              <a:solidFill>
                <a:schemeClr val="accent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2469-48C3-BCC5-1CF4BC5549E5}"/>
              </c:ext>
            </c:extLst>
          </c:dPt>
          <c:dPt>
            <c:idx val="1"/>
            <c:invertIfNegative val="0"/>
            <c:bubble3D val="0"/>
            <c:spPr>
              <a:solidFill>
                <a:schemeClr val="accent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3-2469-48C3-BCC5-1CF4BC5549E5}"/>
              </c:ext>
            </c:extLst>
          </c:dPt>
          <c:dPt>
            <c:idx val="2"/>
            <c:invertIfNegative val="0"/>
            <c:bubble3D val="0"/>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5-2469-48C3-BCC5-1CF4BC5549E5}"/>
              </c:ext>
            </c:extLst>
          </c:dPt>
          <c:dPt>
            <c:idx val="3"/>
            <c:invertIfNegative val="0"/>
            <c:bubble3D val="0"/>
            <c:spPr>
              <a:solidFill>
                <a:srgbClr val="FFFF99"/>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7-2469-48C3-BCC5-1CF4BC5549E5}"/>
              </c:ext>
            </c:extLst>
          </c:dPt>
          <c:dPt>
            <c:idx val="4"/>
            <c:invertIfNegative val="0"/>
            <c:bubble3D val="0"/>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9-2469-48C3-BCC5-1CF4BC5549E5}"/>
              </c:ext>
            </c:extLst>
          </c:dPt>
          <c:dPt>
            <c:idx val="5"/>
            <c:invertIfNegative val="0"/>
            <c:bubble3D val="0"/>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B-2469-48C3-BCC5-1CF4BC5549E5}"/>
              </c:ext>
            </c:extLst>
          </c:dPt>
          <c:dPt>
            <c:idx val="6"/>
            <c:invertIfNegative val="0"/>
            <c:bubble3D val="0"/>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D-2469-48C3-BCC5-1CF4BC5549E5}"/>
              </c:ext>
            </c:extLst>
          </c:dPt>
          <c:dPt>
            <c:idx val="7"/>
            <c:invertIfNegative val="0"/>
            <c:bubble3D val="0"/>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F-2469-48C3-BCC5-1CF4BC5549E5}"/>
              </c:ext>
            </c:extLst>
          </c:dPt>
          <c:dLbls>
            <c:spPr>
              <a:noFill/>
              <a:ln>
                <a:noFill/>
              </a:ln>
              <a:effectLst/>
            </c:spPr>
            <c:txPr>
              <a:bodyPr rot="0" spcFirstLastPara="1" vertOverflow="ellipsis" vert="horz" wrap="square" anchor="ctr" anchorCtr="1"/>
              <a:lstStyle/>
              <a:p>
                <a:pPr>
                  <a:defRPr sz="23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Hoja1!$B$1:$I$1</c:f>
              <c:strCache>
                <c:ptCount val="8"/>
                <c:pt idx="0">
                  <c:v>I SEM 2016</c:v>
                </c:pt>
                <c:pt idx="1">
                  <c:v>II SEM 2016</c:v>
                </c:pt>
                <c:pt idx="2">
                  <c:v>I SEM 2017</c:v>
                </c:pt>
                <c:pt idx="3">
                  <c:v>II SEM 2017</c:v>
                </c:pt>
                <c:pt idx="4">
                  <c:v>I SEM 2018</c:v>
                </c:pt>
                <c:pt idx="5">
                  <c:v>II SEM 2018</c:v>
                </c:pt>
                <c:pt idx="6">
                  <c:v>I SEM 2019</c:v>
                </c:pt>
                <c:pt idx="7">
                  <c:v>II SEM 2019</c:v>
                </c:pt>
              </c:strCache>
            </c:strRef>
          </c:cat>
          <c:val>
            <c:numRef>
              <c:f>Hoja1!$B$5:$I$5</c:f>
              <c:numCache>
                <c:formatCode>0.00</c:formatCode>
                <c:ptCount val="8"/>
                <c:pt idx="0">
                  <c:v>0.99694889397406561</c:v>
                </c:pt>
                <c:pt idx="1">
                  <c:v>1.0613624544981799</c:v>
                </c:pt>
                <c:pt idx="2">
                  <c:v>1.4468196037539103</c:v>
                </c:pt>
                <c:pt idx="3">
                  <c:v>1.6547112462006079</c:v>
                </c:pt>
                <c:pt idx="4">
                  <c:v>1.8323353293413174</c:v>
                </c:pt>
                <c:pt idx="5">
                  <c:v>2.1379084967320261</c:v>
                </c:pt>
                <c:pt idx="6">
                  <c:v>2.504461221688401</c:v>
                </c:pt>
                <c:pt idx="7">
                  <c:v>2.1615074024226111</c:v>
                </c:pt>
              </c:numCache>
            </c:numRef>
          </c:val>
          <c:extLst>
            <c:ext xmlns:c16="http://schemas.microsoft.com/office/drawing/2014/chart" uri="{C3380CC4-5D6E-409C-BE32-E72D297353CC}">
              <c16:uniqueId val="{00000010-2469-48C3-BCC5-1CF4BC5549E5}"/>
            </c:ext>
          </c:extLst>
        </c:ser>
        <c:dLbls>
          <c:showLegendKey val="0"/>
          <c:showVal val="1"/>
          <c:showCatName val="0"/>
          <c:showSerName val="0"/>
          <c:showPercent val="0"/>
          <c:showBubbleSize val="0"/>
        </c:dLbls>
        <c:gapWidth val="150"/>
        <c:shape val="box"/>
        <c:axId val="531262040"/>
        <c:axId val="531262696"/>
        <c:axId val="0"/>
      </c:bar3DChart>
      <c:catAx>
        <c:axId val="53126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31262696"/>
        <c:crosses val="autoZero"/>
        <c:auto val="1"/>
        <c:lblAlgn val="ctr"/>
        <c:lblOffset val="100"/>
        <c:noMultiLvlLbl val="0"/>
      </c:catAx>
      <c:valAx>
        <c:axId val="5312626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31262040"/>
        <c:crosses val="autoZero"/>
        <c:crossBetween val="between"/>
      </c:valAx>
      <c:spPr>
        <a:noFill/>
        <a:ln>
          <a:noFill/>
        </a:ln>
        <a:effectLst/>
      </c:spPr>
    </c:plotArea>
    <c:plotVisOnly val="1"/>
    <c:dispBlanksAs val="gap"/>
    <c:showDLblsOverMax val="0"/>
  </c:chart>
  <c:spPr>
    <a:noFill/>
    <a:ln>
      <a:noFill/>
    </a:ln>
    <a:effectLst/>
  </c:spPr>
  <c:txPr>
    <a:bodyPr/>
    <a:lstStyle/>
    <a:p>
      <a:pPr>
        <a:defRPr sz="2300">
          <a:latin typeface="Arial" panose="020B0604020202020204" pitchFamily="34" charset="0"/>
          <a:cs typeface="Arial" panose="020B0604020202020204" pitchFamily="34" charset="0"/>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8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Hoja1!$A$7</c:f>
              <c:strCache>
                <c:ptCount val="1"/>
                <c:pt idx="0">
                  <c:v>Oportunidad en la atención de urgencias triage 2 </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Pt>
            <c:idx val="0"/>
            <c:invertIfNegative val="0"/>
            <c:bubble3D val="0"/>
            <c:spPr>
              <a:solidFill>
                <a:schemeClr val="accent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F9E1-490C-876C-D08F81A3DC47}"/>
              </c:ext>
            </c:extLst>
          </c:dPt>
          <c:dPt>
            <c:idx val="1"/>
            <c:invertIfNegative val="0"/>
            <c:bubble3D val="0"/>
            <c:spPr>
              <a:solidFill>
                <a:schemeClr val="accent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3-F9E1-490C-876C-D08F81A3DC47}"/>
              </c:ext>
            </c:extLst>
          </c:dPt>
          <c:dPt>
            <c:idx val="2"/>
            <c:invertIfNegative val="0"/>
            <c:bubble3D val="0"/>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5-F9E1-490C-876C-D08F81A3DC47}"/>
              </c:ext>
            </c:extLst>
          </c:dPt>
          <c:dPt>
            <c:idx val="3"/>
            <c:invertIfNegative val="0"/>
            <c:bubble3D val="0"/>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7-F9E1-490C-876C-D08F81A3DC47}"/>
              </c:ext>
            </c:extLst>
          </c:dPt>
          <c:dPt>
            <c:idx val="4"/>
            <c:invertIfNegative val="0"/>
            <c:bubble3D val="0"/>
            <c:spPr>
              <a:solidFill>
                <a:srgbClr val="FFC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9-F9E1-490C-876C-D08F81A3DC47}"/>
              </c:ext>
            </c:extLst>
          </c:dPt>
          <c:dPt>
            <c:idx val="5"/>
            <c:invertIfNegative val="0"/>
            <c:bubble3D val="0"/>
            <c:spPr>
              <a:solidFill>
                <a:srgbClr val="FFC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B-F9E1-490C-876C-D08F81A3DC47}"/>
              </c:ext>
            </c:extLst>
          </c:dPt>
          <c:dPt>
            <c:idx val="6"/>
            <c:invertIfNegative val="0"/>
            <c:bubble3D val="0"/>
            <c:spPr>
              <a:solidFill>
                <a:srgbClr val="FF6699"/>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D-F9E1-490C-876C-D08F81A3DC47}"/>
              </c:ext>
            </c:extLst>
          </c:dPt>
          <c:dPt>
            <c:idx val="7"/>
            <c:invertIfNegative val="0"/>
            <c:bubble3D val="0"/>
            <c:spPr>
              <a:solidFill>
                <a:srgbClr val="FF6699"/>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F-F9E1-490C-876C-D08F81A3DC47}"/>
              </c:ext>
            </c:extLst>
          </c:dPt>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Hoja1!$B$1:$I$1</c:f>
              <c:strCache>
                <c:ptCount val="8"/>
                <c:pt idx="0">
                  <c:v>I SEM 2016</c:v>
                </c:pt>
                <c:pt idx="1">
                  <c:v>II SEM 2016</c:v>
                </c:pt>
                <c:pt idx="2">
                  <c:v>I SEM 2017</c:v>
                </c:pt>
                <c:pt idx="3">
                  <c:v>II SEM 2017</c:v>
                </c:pt>
                <c:pt idx="4">
                  <c:v>I SEM 2018</c:v>
                </c:pt>
                <c:pt idx="5">
                  <c:v>II SEM 2018</c:v>
                </c:pt>
                <c:pt idx="6">
                  <c:v>I SEM 2019</c:v>
                </c:pt>
                <c:pt idx="7">
                  <c:v>II SEM 2019</c:v>
                </c:pt>
              </c:strCache>
            </c:strRef>
          </c:cat>
          <c:val>
            <c:numRef>
              <c:f>Hoja1!$B$7:$I$7</c:f>
              <c:numCache>
                <c:formatCode>0.00</c:formatCode>
                <c:ptCount val="8"/>
                <c:pt idx="0">
                  <c:v>11.750998668442078</c:v>
                </c:pt>
                <c:pt idx="1">
                  <c:v>22.136752136752136</c:v>
                </c:pt>
                <c:pt idx="2">
                  <c:v>12.582629674306393</c:v>
                </c:pt>
                <c:pt idx="3">
                  <c:v>13.012658227848101</c:v>
                </c:pt>
                <c:pt idx="4">
                  <c:v>9.9392265193370157</c:v>
                </c:pt>
                <c:pt idx="5">
                  <c:v>12.008064516129032</c:v>
                </c:pt>
                <c:pt idx="6">
                  <c:v>27.555555555555557</c:v>
                </c:pt>
                <c:pt idx="7">
                  <c:v>21.5487012987013</c:v>
                </c:pt>
              </c:numCache>
            </c:numRef>
          </c:val>
          <c:extLst>
            <c:ext xmlns:c16="http://schemas.microsoft.com/office/drawing/2014/chart" uri="{C3380CC4-5D6E-409C-BE32-E72D297353CC}">
              <c16:uniqueId val="{00000010-F9E1-490C-876C-D08F81A3DC47}"/>
            </c:ext>
          </c:extLst>
        </c:ser>
        <c:dLbls>
          <c:showLegendKey val="0"/>
          <c:showVal val="1"/>
          <c:showCatName val="0"/>
          <c:showSerName val="0"/>
          <c:showPercent val="0"/>
          <c:showBubbleSize val="0"/>
        </c:dLbls>
        <c:gapWidth val="150"/>
        <c:shape val="box"/>
        <c:axId val="531262040"/>
        <c:axId val="531262696"/>
        <c:axId val="0"/>
      </c:bar3DChart>
      <c:catAx>
        <c:axId val="53126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31262696"/>
        <c:crosses val="autoZero"/>
        <c:auto val="1"/>
        <c:lblAlgn val="ctr"/>
        <c:lblOffset val="100"/>
        <c:noMultiLvlLbl val="0"/>
      </c:catAx>
      <c:valAx>
        <c:axId val="5312626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31262040"/>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Arial" panose="020B0604020202020204" pitchFamily="34" charset="0"/>
          <a:cs typeface="Arial" panose="020B0604020202020204" pitchFamily="34" charset="0"/>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8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Hoja1!$A$6</c:f>
              <c:strCache>
                <c:ptCount val="1"/>
                <c:pt idx="0">
                  <c:v>Oportunidad en la asignación de citas odontológicas de primera vez </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Pt>
            <c:idx val="0"/>
            <c:invertIfNegative val="0"/>
            <c:bubble3D val="0"/>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8EBA-4FB8-99E4-9251AAB7B580}"/>
              </c:ext>
            </c:extLst>
          </c:dPt>
          <c:dPt>
            <c:idx val="1"/>
            <c:invertIfNegative val="0"/>
            <c:bubble3D val="0"/>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3-8EBA-4FB8-99E4-9251AAB7B580}"/>
              </c:ext>
            </c:extLst>
          </c:dPt>
          <c:dPt>
            <c:idx val="4"/>
            <c:invertIfNegative val="0"/>
            <c:bubble3D val="0"/>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5-8EBA-4FB8-99E4-9251AAB7B580}"/>
              </c:ext>
            </c:extLst>
          </c:dPt>
          <c:dPt>
            <c:idx val="5"/>
            <c:invertIfNegative val="0"/>
            <c:bubble3D val="0"/>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7-8EBA-4FB8-99E4-9251AAB7B580}"/>
              </c:ext>
            </c:extLst>
          </c:dPt>
          <c:dPt>
            <c:idx val="6"/>
            <c:invertIfNegative val="0"/>
            <c:bubble3D val="0"/>
            <c:spPr>
              <a:solidFill>
                <a:schemeClr val="accent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9-8EBA-4FB8-99E4-9251AAB7B580}"/>
              </c:ext>
            </c:extLst>
          </c:dPt>
          <c:dPt>
            <c:idx val="7"/>
            <c:invertIfNegative val="0"/>
            <c:bubble3D val="0"/>
            <c:spPr>
              <a:solidFill>
                <a:schemeClr val="accent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B-8EBA-4FB8-99E4-9251AAB7B580}"/>
              </c:ext>
            </c:extLst>
          </c:dPt>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Hoja1!$B$1:$I$1</c:f>
              <c:strCache>
                <c:ptCount val="8"/>
                <c:pt idx="0">
                  <c:v>I SEM 2016</c:v>
                </c:pt>
                <c:pt idx="1">
                  <c:v>II SEM 2016</c:v>
                </c:pt>
                <c:pt idx="2">
                  <c:v>I SEM 2017</c:v>
                </c:pt>
                <c:pt idx="3">
                  <c:v>II SEM 2017</c:v>
                </c:pt>
                <c:pt idx="4">
                  <c:v>I SEM 2018</c:v>
                </c:pt>
                <c:pt idx="5">
                  <c:v>II SEM 2018</c:v>
                </c:pt>
                <c:pt idx="6">
                  <c:v>I SEM 2019</c:v>
                </c:pt>
                <c:pt idx="7">
                  <c:v>II SEM 2019</c:v>
                </c:pt>
              </c:strCache>
            </c:strRef>
          </c:cat>
          <c:val>
            <c:numRef>
              <c:f>Hoja1!$B$6:$I$6</c:f>
              <c:numCache>
                <c:formatCode>0.00</c:formatCode>
                <c:ptCount val="8"/>
                <c:pt idx="0">
                  <c:v>1</c:v>
                </c:pt>
                <c:pt idx="1">
                  <c:v>1</c:v>
                </c:pt>
                <c:pt idx="2">
                  <c:v>1.3031496062992125</c:v>
                </c:pt>
                <c:pt idx="3">
                  <c:v>1.0485564304461943</c:v>
                </c:pt>
                <c:pt idx="4">
                  <c:v>1.546116504854369</c:v>
                </c:pt>
                <c:pt idx="5">
                  <c:v>1.5630252100840336</c:v>
                </c:pt>
                <c:pt idx="6">
                  <c:v>1.0951821386603995</c:v>
                </c:pt>
                <c:pt idx="7">
                  <c:v>1.4524089306698003</c:v>
                </c:pt>
              </c:numCache>
            </c:numRef>
          </c:val>
          <c:extLst>
            <c:ext xmlns:c16="http://schemas.microsoft.com/office/drawing/2014/chart" uri="{C3380CC4-5D6E-409C-BE32-E72D297353CC}">
              <c16:uniqueId val="{0000000C-8EBA-4FB8-99E4-9251AAB7B580}"/>
            </c:ext>
          </c:extLst>
        </c:ser>
        <c:dLbls>
          <c:showLegendKey val="0"/>
          <c:showVal val="1"/>
          <c:showCatName val="0"/>
          <c:showSerName val="0"/>
          <c:showPercent val="0"/>
          <c:showBubbleSize val="0"/>
        </c:dLbls>
        <c:gapWidth val="150"/>
        <c:shape val="box"/>
        <c:axId val="531262040"/>
        <c:axId val="531262696"/>
        <c:axId val="0"/>
      </c:bar3DChart>
      <c:catAx>
        <c:axId val="53126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31262696"/>
        <c:crosses val="autoZero"/>
        <c:auto val="1"/>
        <c:lblAlgn val="ctr"/>
        <c:lblOffset val="100"/>
        <c:noMultiLvlLbl val="0"/>
      </c:catAx>
      <c:valAx>
        <c:axId val="5312626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31262040"/>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Arial" panose="020B0604020202020204" pitchFamily="34" charset="0"/>
          <a:cs typeface="Arial" panose="020B0604020202020204" pitchFamily="34" charset="0"/>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8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Hoja1!$A$8</c:f>
              <c:strCache>
                <c:ptCount val="1"/>
                <c:pt idx="0">
                  <c:v>Satisfacción global del usuario</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Pt>
            <c:idx val="0"/>
            <c:invertIfNegative val="0"/>
            <c:bubble3D val="0"/>
            <c:spPr>
              <a:solidFill>
                <a:srgbClr val="F084D9"/>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6282-4906-AAE4-07C90E9DC61C}"/>
              </c:ext>
            </c:extLst>
          </c:dPt>
          <c:dPt>
            <c:idx val="1"/>
            <c:invertIfNegative val="0"/>
            <c:bubble3D val="0"/>
            <c:spPr>
              <a:solidFill>
                <a:srgbClr val="F084D9"/>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3-6282-4906-AAE4-07C90E9DC61C}"/>
              </c:ext>
            </c:extLst>
          </c:dPt>
          <c:dPt>
            <c:idx val="2"/>
            <c:invertIfNegative val="0"/>
            <c:bubble3D val="0"/>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5-6282-4906-AAE4-07C90E9DC61C}"/>
              </c:ext>
            </c:extLst>
          </c:dPt>
          <c:dPt>
            <c:idx val="3"/>
            <c:invertIfNegative val="0"/>
            <c:bubble3D val="0"/>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7-6282-4906-AAE4-07C90E9DC61C}"/>
              </c:ext>
            </c:extLst>
          </c:dPt>
          <c:dPt>
            <c:idx val="4"/>
            <c:invertIfNegative val="0"/>
            <c:bubble3D val="0"/>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9-6282-4906-AAE4-07C90E9DC61C}"/>
              </c:ext>
            </c:extLst>
          </c:dPt>
          <c:dPt>
            <c:idx val="5"/>
            <c:invertIfNegative val="0"/>
            <c:bubble3D val="0"/>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B-6282-4906-AAE4-07C90E9DC61C}"/>
              </c:ext>
            </c:extLst>
          </c:dPt>
          <c:dPt>
            <c:idx val="6"/>
            <c:invertIfNegative val="0"/>
            <c:bubble3D val="0"/>
            <c:spPr>
              <a:solidFill>
                <a:schemeClr val="bg1">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D-6282-4906-AAE4-07C90E9DC61C}"/>
              </c:ext>
            </c:extLst>
          </c:dPt>
          <c:dPt>
            <c:idx val="7"/>
            <c:invertIfNegative val="0"/>
            <c:bubble3D val="0"/>
            <c:spPr>
              <a:solidFill>
                <a:schemeClr val="bg1">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F-6282-4906-AAE4-07C90E9DC61C}"/>
              </c:ext>
            </c:extLst>
          </c:dPt>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Hoja1!$B$1:$I$1</c:f>
              <c:strCache>
                <c:ptCount val="8"/>
                <c:pt idx="0">
                  <c:v>I SEM 2016</c:v>
                </c:pt>
                <c:pt idx="1">
                  <c:v>II SEM 2016</c:v>
                </c:pt>
                <c:pt idx="2">
                  <c:v>I SEM 2017</c:v>
                </c:pt>
                <c:pt idx="3">
                  <c:v>II SEM 2017</c:v>
                </c:pt>
                <c:pt idx="4">
                  <c:v>I SEM 2018</c:v>
                </c:pt>
                <c:pt idx="5">
                  <c:v>II SEM 2018</c:v>
                </c:pt>
                <c:pt idx="6">
                  <c:v>I SEM 2019</c:v>
                </c:pt>
                <c:pt idx="7">
                  <c:v>II SEM 2019</c:v>
                </c:pt>
              </c:strCache>
            </c:strRef>
          </c:cat>
          <c:val>
            <c:numRef>
              <c:f>Hoja1!$B$8:$I$8</c:f>
              <c:numCache>
                <c:formatCode>0.0%</c:formatCode>
                <c:ptCount val="8"/>
                <c:pt idx="0">
                  <c:v>0.96399999999999997</c:v>
                </c:pt>
                <c:pt idx="1">
                  <c:v>0.99290780141843971</c:v>
                </c:pt>
                <c:pt idx="2">
                  <c:v>0.99875776397515525</c:v>
                </c:pt>
                <c:pt idx="3">
                  <c:v>0.9944979367262724</c:v>
                </c:pt>
                <c:pt idx="4">
                  <c:v>0.99281609195402298</c:v>
                </c:pt>
                <c:pt idx="5">
                  <c:v>0.98859749144811859</c:v>
                </c:pt>
                <c:pt idx="6">
                  <c:v>0.96084337349397586</c:v>
                </c:pt>
                <c:pt idx="7">
                  <c:v>0.97250000000000003</c:v>
                </c:pt>
              </c:numCache>
            </c:numRef>
          </c:val>
          <c:extLst>
            <c:ext xmlns:c16="http://schemas.microsoft.com/office/drawing/2014/chart" uri="{C3380CC4-5D6E-409C-BE32-E72D297353CC}">
              <c16:uniqueId val="{00000010-6282-4906-AAE4-07C90E9DC61C}"/>
            </c:ext>
          </c:extLst>
        </c:ser>
        <c:dLbls>
          <c:showLegendKey val="0"/>
          <c:showVal val="1"/>
          <c:showCatName val="0"/>
          <c:showSerName val="0"/>
          <c:showPercent val="0"/>
          <c:showBubbleSize val="0"/>
        </c:dLbls>
        <c:gapWidth val="150"/>
        <c:shape val="box"/>
        <c:axId val="531262040"/>
        <c:axId val="531262696"/>
        <c:axId val="0"/>
      </c:bar3DChart>
      <c:catAx>
        <c:axId val="53126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31262696"/>
        <c:crosses val="autoZero"/>
        <c:auto val="1"/>
        <c:lblAlgn val="ctr"/>
        <c:lblOffset val="100"/>
        <c:noMultiLvlLbl val="0"/>
      </c:catAx>
      <c:valAx>
        <c:axId val="5312626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31262040"/>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Arial" panose="020B0604020202020204" pitchFamily="34" charset="0"/>
          <a:cs typeface="Arial" panose="020B0604020202020204" pitchFamily="34" charset="0"/>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GRAFICAS!$A$7</c:f>
              <c:strCache>
                <c:ptCount val="1"/>
                <c:pt idx="0">
                  <c:v>Vacunación </c:v>
                </c:pt>
              </c:strCache>
            </c:strRef>
          </c:tx>
          <c:cat>
            <c:strRef>
              <c:f>GRAFICAS!$B$6:$E$6</c:f>
              <c:strCache>
                <c:ptCount val="4"/>
                <c:pt idx="0">
                  <c:v>2016</c:v>
                </c:pt>
                <c:pt idx="1">
                  <c:v>2017</c:v>
                </c:pt>
                <c:pt idx="2">
                  <c:v>2018</c:v>
                </c:pt>
                <c:pt idx="3">
                  <c:v>2019</c:v>
                </c:pt>
              </c:strCache>
            </c:strRef>
          </c:cat>
          <c:val>
            <c:numRef>
              <c:f>GRAFICAS!$B$7:$E$7</c:f>
              <c:numCache>
                <c:formatCode>0</c:formatCode>
                <c:ptCount val="4"/>
                <c:pt idx="0">
                  <c:v>4783</c:v>
                </c:pt>
                <c:pt idx="1">
                  <c:v>5894</c:v>
                </c:pt>
                <c:pt idx="2">
                  <c:v>5092</c:v>
                </c:pt>
                <c:pt idx="3">
                  <c:v>5184</c:v>
                </c:pt>
              </c:numCache>
            </c:numRef>
          </c:val>
          <c:smooth val="0"/>
          <c:extLst>
            <c:ext xmlns:c16="http://schemas.microsoft.com/office/drawing/2014/chart" uri="{C3380CC4-5D6E-409C-BE32-E72D297353CC}">
              <c16:uniqueId val="{00000000-C82D-4E7B-986B-293939C70D53}"/>
            </c:ext>
          </c:extLst>
        </c:ser>
        <c:ser>
          <c:idx val="1"/>
          <c:order val="1"/>
          <c:tx>
            <c:strRef>
              <c:f>GRAFICAS!$A$8</c:f>
              <c:strCache>
                <c:ptCount val="1"/>
                <c:pt idx="0">
                  <c:v>Controles de enfermería  </c:v>
                </c:pt>
              </c:strCache>
            </c:strRef>
          </c:tx>
          <c:cat>
            <c:strRef>
              <c:f>GRAFICAS!$B$6:$E$6</c:f>
              <c:strCache>
                <c:ptCount val="4"/>
                <c:pt idx="0">
                  <c:v>2016</c:v>
                </c:pt>
                <c:pt idx="1">
                  <c:v>2017</c:v>
                </c:pt>
                <c:pt idx="2">
                  <c:v>2018</c:v>
                </c:pt>
                <c:pt idx="3">
                  <c:v>2019</c:v>
                </c:pt>
              </c:strCache>
            </c:strRef>
          </c:cat>
          <c:val>
            <c:numRef>
              <c:f>GRAFICAS!$B$8:$E$8</c:f>
              <c:numCache>
                <c:formatCode>General</c:formatCode>
                <c:ptCount val="4"/>
                <c:pt idx="0">
                  <c:v>5203</c:v>
                </c:pt>
                <c:pt idx="1">
                  <c:v>4349</c:v>
                </c:pt>
                <c:pt idx="2">
                  <c:v>2998</c:v>
                </c:pt>
                <c:pt idx="3">
                  <c:v>2804</c:v>
                </c:pt>
              </c:numCache>
            </c:numRef>
          </c:val>
          <c:smooth val="0"/>
          <c:extLst>
            <c:ext xmlns:c16="http://schemas.microsoft.com/office/drawing/2014/chart" uri="{C3380CC4-5D6E-409C-BE32-E72D297353CC}">
              <c16:uniqueId val="{00000001-C82D-4E7B-986B-293939C70D53}"/>
            </c:ext>
          </c:extLst>
        </c:ser>
        <c:ser>
          <c:idx val="2"/>
          <c:order val="2"/>
          <c:tx>
            <c:strRef>
              <c:f>GRAFICAS!$A$9</c:f>
              <c:strCache>
                <c:ptCount val="1"/>
                <c:pt idx="0">
                  <c:v>Citologías </c:v>
                </c:pt>
              </c:strCache>
            </c:strRef>
          </c:tx>
          <c:cat>
            <c:strRef>
              <c:f>GRAFICAS!$B$6:$E$6</c:f>
              <c:strCache>
                <c:ptCount val="4"/>
                <c:pt idx="0">
                  <c:v>2016</c:v>
                </c:pt>
                <c:pt idx="1">
                  <c:v>2017</c:v>
                </c:pt>
                <c:pt idx="2">
                  <c:v>2018</c:v>
                </c:pt>
                <c:pt idx="3">
                  <c:v>2019</c:v>
                </c:pt>
              </c:strCache>
            </c:strRef>
          </c:cat>
          <c:val>
            <c:numRef>
              <c:f>GRAFICAS!$B$9:$E$9</c:f>
              <c:numCache>
                <c:formatCode>0</c:formatCode>
                <c:ptCount val="4"/>
                <c:pt idx="0">
                  <c:v>353</c:v>
                </c:pt>
                <c:pt idx="1">
                  <c:v>455</c:v>
                </c:pt>
                <c:pt idx="2">
                  <c:v>556</c:v>
                </c:pt>
                <c:pt idx="3">
                  <c:v>415</c:v>
                </c:pt>
              </c:numCache>
            </c:numRef>
          </c:val>
          <c:smooth val="0"/>
          <c:extLst>
            <c:ext xmlns:c16="http://schemas.microsoft.com/office/drawing/2014/chart" uri="{C3380CC4-5D6E-409C-BE32-E72D297353CC}">
              <c16:uniqueId val="{00000002-C82D-4E7B-986B-293939C70D53}"/>
            </c:ext>
          </c:extLst>
        </c:ser>
        <c:dLbls>
          <c:showLegendKey val="0"/>
          <c:showVal val="0"/>
          <c:showCatName val="0"/>
          <c:showSerName val="0"/>
          <c:showPercent val="0"/>
          <c:showBubbleSize val="0"/>
        </c:dLbls>
        <c:marker val="1"/>
        <c:smooth val="0"/>
        <c:axId val="603558344"/>
        <c:axId val="1"/>
      </c:lineChart>
      <c:catAx>
        <c:axId val="603558344"/>
        <c:scaling>
          <c:orientation val="minMax"/>
        </c:scaling>
        <c:delete val="0"/>
        <c:axPos val="b"/>
        <c:numFmt formatCode="General" sourceLinked="1"/>
        <c:majorTickMark val="out"/>
        <c:minorTickMark val="none"/>
        <c:tickLblPos val="nextTo"/>
        <c:txPr>
          <a:bodyPr rot="0" vert="horz"/>
          <a:lstStyle/>
          <a:p>
            <a:pPr>
              <a:defRPr/>
            </a:pPr>
            <a:endParaRPr lang="es-CO"/>
          </a:p>
        </c:txPr>
        <c:crossAx val="1"/>
        <c:crosses val="autoZero"/>
        <c:auto val="1"/>
        <c:lblAlgn val="ctr"/>
        <c:lblOffset val="100"/>
        <c:noMultiLvlLbl val="0"/>
      </c:catAx>
      <c:valAx>
        <c:axId val="1"/>
        <c:scaling>
          <c:orientation val="minMax"/>
        </c:scaling>
        <c:delete val="0"/>
        <c:axPos val="l"/>
        <c:majorGridlines/>
        <c:numFmt formatCode="0" sourceLinked="1"/>
        <c:majorTickMark val="out"/>
        <c:minorTickMark val="none"/>
        <c:tickLblPos val="nextTo"/>
        <c:txPr>
          <a:bodyPr rot="0" vert="horz"/>
          <a:lstStyle/>
          <a:p>
            <a:pPr>
              <a:defRPr/>
            </a:pPr>
            <a:endParaRPr lang="es-CO"/>
          </a:p>
        </c:txPr>
        <c:crossAx val="603558344"/>
        <c:crosses val="autoZero"/>
        <c:crossBetween val="between"/>
      </c:valAx>
      <c:dTable>
        <c:showHorzBorder val="1"/>
        <c:showVertBorder val="1"/>
        <c:showOutline val="1"/>
        <c:showKeys val="1"/>
      </c:dTable>
    </c:plotArea>
    <c:plotVisOnly val="1"/>
    <c:dispBlanksAs val="gap"/>
    <c:showDLblsOverMax val="0"/>
  </c:chart>
  <c:txPr>
    <a:bodyPr/>
    <a:lstStyle/>
    <a:p>
      <a:pPr>
        <a:defRPr sz="2500" b="0" i="0" u="none" strike="noStrike" baseline="0">
          <a:solidFill>
            <a:srgbClr val="000000"/>
          </a:solidFill>
          <a:latin typeface="Arial" panose="020B0604020202020204" pitchFamily="34" charset="0"/>
          <a:ea typeface="Calibri"/>
          <a:cs typeface="Arial" panose="020B0604020202020204" pitchFamily="34" charset="0"/>
        </a:defRPr>
      </a:pPr>
      <a:endParaRPr lang="es-C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GRAFICAS!$A$10</c:f>
              <c:strCache>
                <c:ptCount val="1"/>
                <c:pt idx="0">
                  <c:v>Consultas Médicas</c:v>
                </c:pt>
              </c:strCache>
            </c:strRef>
          </c:tx>
          <c:cat>
            <c:strRef>
              <c:f>GRAFICAS!$B$6:$E$6</c:f>
              <c:strCache>
                <c:ptCount val="4"/>
                <c:pt idx="0">
                  <c:v>2016</c:v>
                </c:pt>
                <c:pt idx="1">
                  <c:v>2017</c:v>
                </c:pt>
                <c:pt idx="2">
                  <c:v>2018</c:v>
                </c:pt>
                <c:pt idx="3">
                  <c:v>2019</c:v>
                </c:pt>
              </c:strCache>
            </c:strRef>
          </c:cat>
          <c:val>
            <c:numRef>
              <c:f>GRAFICAS!$B$10:$E$10</c:f>
              <c:numCache>
                <c:formatCode>0</c:formatCode>
                <c:ptCount val="4"/>
                <c:pt idx="0">
                  <c:v>10638</c:v>
                </c:pt>
                <c:pt idx="1">
                  <c:v>10209</c:v>
                </c:pt>
                <c:pt idx="2">
                  <c:v>11642</c:v>
                </c:pt>
                <c:pt idx="3">
                  <c:v>13285</c:v>
                </c:pt>
              </c:numCache>
            </c:numRef>
          </c:val>
          <c:smooth val="0"/>
          <c:extLst>
            <c:ext xmlns:c16="http://schemas.microsoft.com/office/drawing/2014/chart" uri="{C3380CC4-5D6E-409C-BE32-E72D297353CC}">
              <c16:uniqueId val="{00000000-8585-4863-891B-94CD447E3DE1}"/>
            </c:ext>
          </c:extLst>
        </c:ser>
        <c:ser>
          <c:idx val="1"/>
          <c:order val="1"/>
          <c:tx>
            <c:strRef>
              <c:f>GRAFICAS!$A$11</c:f>
              <c:strCache>
                <c:ptCount val="1"/>
                <c:pt idx="0">
                  <c:v>Urgencias Médicas</c:v>
                </c:pt>
              </c:strCache>
            </c:strRef>
          </c:tx>
          <c:cat>
            <c:strRef>
              <c:f>GRAFICAS!$B$6:$E$6</c:f>
              <c:strCache>
                <c:ptCount val="4"/>
                <c:pt idx="0">
                  <c:v>2016</c:v>
                </c:pt>
                <c:pt idx="1">
                  <c:v>2017</c:v>
                </c:pt>
                <c:pt idx="2">
                  <c:v>2018</c:v>
                </c:pt>
                <c:pt idx="3">
                  <c:v>2019</c:v>
                </c:pt>
              </c:strCache>
            </c:strRef>
          </c:cat>
          <c:val>
            <c:numRef>
              <c:f>GRAFICAS!$B$11:$E$11</c:f>
              <c:numCache>
                <c:formatCode>0</c:formatCode>
                <c:ptCount val="4"/>
                <c:pt idx="0">
                  <c:v>2366</c:v>
                </c:pt>
                <c:pt idx="1">
                  <c:v>2266</c:v>
                </c:pt>
                <c:pt idx="2">
                  <c:v>2170</c:v>
                </c:pt>
                <c:pt idx="3">
                  <c:v>1912</c:v>
                </c:pt>
              </c:numCache>
            </c:numRef>
          </c:val>
          <c:smooth val="0"/>
          <c:extLst>
            <c:ext xmlns:c16="http://schemas.microsoft.com/office/drawing/2014/chart" uri="{C3380CC4-5D6E-409C-BE32-E72D297353CC}">
              <c16:uniqueId val="{00000001-8585-4863-891B-94CD447E3DE1}"/>
            </c:ext>
          </c:extLst>
        </c:ser>
        <c:dLbls>
          <c:showLegendKey val="0"/>
          <c:showVal val="0"/>
          <c:showCatName val="0"/>
          <c:showSerName val="0"/>
          <c:showPercent val="0"/>
          <c:showBubbleSize val="0"/>
        </c:dLbls>
        <c:marker val="1"/>
        <c:smooth val="0"/>
        <c:axId val="603560968"/>
        <c:axId val="1"/>
      </c:lineChart>
      <c:catAx>
        <c:axId val="603560968"/>
        <c:scaling>
          <c:orientation val="minMax"/>
        </c:scaling>
        <c:delete val="0"/>
        <c:axPos val="b"/>
        <c:numFmt formatCode="General" sourceLinked="1"/>
        <c:majorTickMark val="out"/>
        <c:minorTickMark val="none"/>
        <c:tickLblPos val="nextTo"/>
        <c:txPr>
          <a:bodyPr rot="0" vert="horz"/>
          <a:lstStyle/>
          <a:p>
            <a:pPr>
              <a:defRPr/>
            </a:pPr>
            <a:endParaRPr lang="es-CO"/>
          </a:p>
        </c:txPr>
        <c:crossAx val="1"/>
        <c:crosses val="autoZero"/>
        <c:auto val="1"/>
        <c:lblAlgn val="ctr"/>
        <c:lblOffset val="100"/>
        <c:noMultiLvlLbl val="0"/>
      </c:catAx>
      <c:valAx>
        <c:axId val="1"/>
        <c:scaling>
          <c:orientation val="minMax"/>
        </c:scaling>
        <c:delete val="0"/>
        <c:axPos val="l"/>
        <c:majorGridlines/>
        <c:numFmt formatCode="0" sourceLinked="1"/>
        <c:majorTickMark val="out"/>
        <c:minorTickMark val="none"/>
        <c:tickLblPos val="nextTo"/>
        <c:txPr>
          <a:bodyPr rot="0" vert="horz"/>
          <a:lstStyle/>
          <a:p>
            <a:pPr>
              <a:defRPr/>
            </a:pPr>
            <a:endParaRPr lang="es-CO"/>
          </a:p>
        </c:txPr>
        <c:crossAx val="603560968"/>
        <c:crosses val="autoZero"/>
        <c:crossBetween val="between"/>
      </c:valAx>
      <c:dTable>
        <c:showHorzBorder val="1"/>
        <c:showVertBorder val="1"/>
        <c:showOutline val="1"/>
        <c:showKeys val="1"/>
      </c:dTable>
    </c:plotArea>
    <c:plotVisOnly val="1"/>
    <c:dispBlanksAs val="gap"/>
    <c:showDLblsOverMax val="0"/>
  </c:chart>
  <c:txPr>
    <a:bodyPr/>
    <a:lstStyle/>
    <a:p>
      <a:pPr>
        <a:defRPr sz="2500" b="0" i="0" u="none" strike="noStrike" baseline="0">
          <a:solidFill>
            <a:srgbClr val="000000"/>
          </a:solidFill>
          <a:latin typeface="Arial" panose="020B0604020202020204" pitchFamily="34" charset="0"/>
          <a:ea typeface="Calibri"/>
          <a:cs typeface="Arial" panose="020B0604020202020204" pitchFamily="34" charset="0"/>
        </a:defRPr>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40410B-B5DF-44D5-B438-62561615F79B}" type="datetimeFigureOut">
              <a:rPr kumimoji="1" lang="ja-JP" altLang="en-US" smtClean="0"/>
              <a:t>2020/3/14</a:t>
            </a:fld>
            <a:endParaRPr kumimoji="1" lang="ja-JP" alt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F6D12-D0E5-42E3-AE9E-4CBB24513023}" type="slidenum">
              <a:rPr kumimoji="1" lang="ja-JP" altLang="en-US" smtClean="0"/>
              <a:t>‹Nº›</a:t>
            </a:fld>
            <a:endParaRPr kumimoji="1" lang="ja-JP" altLang="en-US"/>
          </a:p>
        </p:txBody>
      </p:sp>
    </p:spTree>
    <p:extLst>
      <p:ext uri="{BB962C8B-B14F-4D97-AF65-F5344CB8AC3E}">
        <p14:creationId xmlns:p14="http://schemas.microsoft.com/office/powerpoint/2010/main" val="632614945"/>
      </p:ext>
    </p:extLst>
  </p:cSld>
  <p:clrMap bg1="lt1" tx1="dk1" bg2="lt2" tx2="dk2" accent1="accent1" accent2="accent2" accent3="accent3" accent4="accent4" accent5="accent5" accent6="accent6" hlink="hlink" folHlink="folHlink"/>
  <p:notesStyle>
    <a:lvl1pPr marL="0" algn="l" defTabSz="1632753" rtl="0" eaLnBrk="1" latinLnBrk="0" hangingPunct="1">
      <a:defRPr kumimoji="1" sz="2100" kern="1200">
        <a:solidFill>
          <a:schemeClr val="tx1"/>
        </a:solidFill>
        <a:latin typeface="+mn-lt"/>
        <a:ea typeface="+mn-ea"/>
        <a:cs typeface="+mn-cs"/>
      </a:defRPr>
    </a:lvl1pPr>
    <a:lvl2pPr marL="816376" algn="l" defTabSz="1632753" rtl="0" eaLnBrk="1" latinLnBrk="0" hangingPunct="1">
      <a:defRPr kumimoji="1" sz="2100" kern="1200">
        <a:solidFill>
          <a:schemeClr val="tx1"/>
        </a:solidFill>
        <a:latin typeface="+mn-lt"/>
        <a:ea typeface="+mn-ea"/>
        <a:cs typeface="+mn-cs"/>
      </a:defRPr>
    </a:lvl2pPr>
    <a:lvl3pPr marL="1632753" algn="l" defTabSz="1632753" rtl="0" eaLnBrk="1" latinLnBrk="0" hangingPunct="1">
      <a:defRPr kumimoji="1" sz="2100" kern="1200">
        <a:solidFill>
          <a:schemeClr val="tx1"/>
        </a:solidFill>
        <a:latin typeface="+mn-lt"/>
        <a:ea typeface="+mn-ea"/>
        <a:cs typeface="+mn-cs"/>
      </a:defRPr>
    </a:lvl3pPr>
    <a:lvl4pPr marL="2449129" algn="l" defTabSz="1632753" rtl="0" eaLnBrk="1" latinLnBrk="0" hangingPunct="1">
      <a:defRPr kumimoji="1" sz="2100" kern="1200">
        <a:solidFill>
          <a:schemeClr val="tx1"/>
        </a:solidFill>
        <a:latin typeface="+mn-lt"/>
        <a:ea typeface="+mn-ea"/>
        <a:cs typeface="+mn-cs"/>
      </a:defRPr>
    </a:lvl4pPr>
    <a:lvl5pPr marL="3265505" algn="l" defTabSz="1632753" rtl="0" eaLnBrk="1" latinLnBrk="0" hangingPunct="1">
      <a:defRPr kumimoji="1" sz="2100" kern="1200">
        <a:solidFill>
          <a:schemeClr val="tx1"/>
        </a:solidFill>
        <a:latin typeface="+mn-lt"/>
        <a:ea typeface="+mn-ea"/>
        <a:cs typeface="+mn-cs"/>
      </a:defRPr>
    </a:lvl5pPr>
    <a:lvl6pPr marL="4081882" algn="l" defTabSz="1632753" rtl="0" eaLnBrk="1" latinLnBrk="0" hangingPunct="1">
      <a:defRPr kumimoji="1" sz="2100" kern="1200">
        <a:solidFill>
          <a:schemeClr val="tx1"/>
        </a:solidFill>
        <a:latin typeface="+mn-lt"/>
        <a:ea typeface="+mn-ea"/>
        <a:cs typeface="+mn-cs"/>
      </a:defRPr>
    </a:lvl6pPr>
    <a:lvl7pPr marL="4898258" algn="l" defTabSz="1632753" rtl="0" eaLnBrk="1" latinLnBrk="0" hangingPunct="1">
      <a:defRPr kumimoji="1" sz="2100" kern="1200">
        <a:solidFill>
          <a:schemeClr val="tx1"/>
        </a:solidFill>
        <a:latin typeface="+mn-lt"/>
        <a:ea typeface="+mn-ea"/>
        <a:cs typeface="+mn-cs"/>
      </a:defRPr>
    </a:lvl7pPr>
    <a:lvl8pPr marL="5714634" algn="l" defTabSz="1632753" rtl="0" eaLnBrk="1" latinLnBrk="0" hangingPunct="1">
      <a:defRPr kumimoji="1" sz="2100" kern="1200">
        <a:solidFill>
          <a:schemeClr val="tx1"/>
        </a:solidFill>
        <a:latin typeface="+mn-lt"/>
        <a:ea typeface="+mn-ea"/>
        <a:cs typeface="+mn-cs"/>
      </a:defRPr>
    </a:lvl8pPr>
    <a:lvl9pPr marL="6531011" algn="l" defTabSz="1632753" rtl="0" eaLnBrk="1" latinLnBrk="0" hangingPunct="1">
      <a:defRPr kumimoji="1"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13</a:t>
            </a:fld>
            <a:endParaRPr kumimoji="1" lang="ja-JP" altLang="en-US"/>
          </a:p>
        </p:txBody>
      </p:sp>
    </p:spTree>
    <p:extLst>
      <p:ext uri="{BB962C8B-B14F-4D97-AF65-F5344CB8AC3E}">
        <p14:creationId xmlns:p14="http://schemas.microsoft.com/office/powerpoint/2010/main" val="426220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49</a:t>
            </a:fld>
            <a:endParaRPr kumimoji="1" lang="ja-JP" altLang="en-US"/>
          </a:p>
        </p:txBody>
      </p:sp>
    </p:spTree>
    <p:extLst>
      <p:ext uri="{BB962C8B-B14F-4D97-AF65-F5344CB8AC3E}">
        <p14:creationId xmlns:p14="http://schemas.microsoft.com/office/powerpoint/2010/main" val="306186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50</a:t>
            </a:fld>
            <a:endParaRPr kumimoji="1" lang="ja-JP" altLang="en-US"/>
          </a:p>
        </p:txBody>
      </p:sp>
    </p:spTree>
    <p:extLst>
      <p:ext uri="{BB962C8B-B14F-4D97-AF65-F5344CB8AC3E}">
        <p14:creationId xmlns:p14="http://schemas.microsoft.com/office/powerpoint/2010/main" val="559875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51</a:t>
            </a:fld>
            <a:endParaRPr kumimoji="1" lang="ja-JP" altLang="en-US"/>
          </a:p>
        </p:txBody>
      </p:sp>
    </p:spTree>
    <p:extLst>
      <p:ext uri="{BB962C8B-B14F-4D97-AF65-F5344CB8AC3E}">
        <p14:creationId xmlns:p14="http://schemas.microsoft.com/office/powerpoint/2010/main" val="2669093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52</a:t>
            </a:fld>
            <a:endParaRPr kumimoji="1" lang="ja-JP" altLang="en-US"/>
          </a:p>
        </p:txBody>
      </p:sp>
    </p:spTree>
    <p:extLst>
      <p:ext uri="{BB962C8B-B14F-4D97-AF65-F5344CB8AC3E}">
        <p14:creationId xmlns:p14="http://schemas.microsoft.com/office/powerpoint/2010/main" val="2132885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pPr marL="0" marR="0" lvl="0" indent="0" algn="r" defTabSz="1632753" rtl="0" eaLnBrk="1" fontAlgn="auto" latinLnBrk="0" hangingPunct="1">
              <a:lnSpc>
                <a:spcPct val="100000"/>
              </a:lnSpc>
              <a:spcBef>
                <a:spcPts val="0"/>
              </a:spcBef>
              <a:spcAft>
                <a:spcPts val="0"/>
              </a:spcAft>
              <a:buClrTx/>
              <a:buSzTx/>
              <a:buFontTx/>
              <a:buNone/>
              <a:tabLst/>
              <a:defRPr/>
            </a:pPr>
            <a:fld id="{BA0F6D12-D0E5-42E3-AE9E-4CBB2451302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mn-cs"/>
              </a:rPr>
              <a:pPr marL="0" marR="0" lvl="0" indent="0" algn="r" defTabSz="1632753"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1974411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54</a:t>
            </a:fld>
            <a:endParaRPr kumimoji="1" lang="ja-JP" altLang="en-US"/>
          </a:p>
        </p:txBody>
      </p:sp>
    </p:spTree>
    <p:extLst>
      <p:ext uri="{BB962C8B-B14F-4D97-AF65-F5344CB8AC3E}">
        <p14:creationId xmlns:p14="http://schemas.microsoft.com/office/powerpoint/2010/main" val="3156215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55</a:t>
            </a:fld>
            <a:endParaRPr kumimoji="1" lang="ja-JP" altLang="en-US"/>
          </a:p>
        </p:txBody>
      </p:sp>
    </p:spTree>
    <p:extLst>
      <p:ext uri="{BB962C8B-B14F-4D97-AF65-F5344CB8AC3E}">
        <p14:creationId xmlns:p14="http://schemas.microsoft.com/office/powerpoint/2010/main" val="603620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56</a:t>
            </a:fld>
            <a:endParaRPr kumimoji="1" lang="ja-JP" altLang="en-US"/>
          </a:p>
        </p:txBody>
      </p:sp>
    </p:spTree>
    <p:extLst>
      <p:ext uri="{BB962C8B-B14F-4D97-AF65-F5344CB8AC3E}">
        <p14:creationId xmlns:p14="http://schemas.microsoft.com/office/powerpoint/2010/main" val="1160702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57</a:t>
            </a:fld>
            <a:endParaRPr kumimoji="1" lang="ja-JP" altLang="en-US"/>
          </a:p>
        </p:txBody>
      </p:sp>
    </p:spTree>
    <p:extLst>
      <p:ext uri="{BB962C8B-B14F-4D97-AF65-F5344CB8AC3E}">
        <p14:creationId xmlns:p14="http://schemas.microsoft.com/office/powerpoint/2010/main" val="2715467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58</a:t>
            </a:fld>
            <a:endParaRPr kumimoji="1" lang="ja-JP" altLang="en-US"/>
          </a:p>
        </p:txBody>
      </p:sp>
    </p:spTree>
    <p:extLst>
      <p:ext uri="{BB962C8B-B14F-4D97-AF65-F5344CB8AC3E}">
        <p14:creationId xmlns:p14="http://schemas.microsoft.com/office/powerpoint/2010/main" val="364902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34</a:t>
            </a:fld>
            <a:endParaRPr kumimoji="1" lang="ja-JP" altLang="en-US"/>
          </a:p>
        </p:txBody>
      </p:sp>
    </p:spTree>
    <p:extLst>
      <p:ext uri="{BB962C8B-B14F-4D97-AF65-F5344CB8AC3E}">
        <p14:creationId xmlns:p14="http://schemas.microsoft.com/office/powerpoint/2010/main" val="4097821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59</a:t>
            </a:fld>
            <a:endParaRPr kumimoji="1" lang="ja-JP" altLang="en-US"/>
          </a:p>
        </p:txBody>
      </p:sp>
    </p:spTree>
    <p:extLst>
      <p:ext uri="{BB962C8B-B14F-4D97-AF65-F5344CB8AC3E}">
        <p14:creationId xmlns:p14="http://schemas.microsoft.com/office/powerpoint/2010/main" val="1231924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60</a:t>
            </a:fld>
            <a:endParaRPr kumimoji="1" lang="ja-JP" altLang="en-US"/>
          </a:p>
        </p:txBody>
      </p:sp>
    </p:spTree>
    <p:extLst>
      <p:ext uri="{BB962C8B-B14F-4D97-AF65-F5344CB8AC3E}">
        <p14:creationId xmlns:p14="http://schemas.microsoft.com/office/powerpoint/2010/main" val="642588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62</a:t>
            </a:fld>
            <a:endParaRPr kumimoji="1" lang="ja-JP" altLang="en-US"/>
          </a:p>
        </p:txBody>
      </p:sp>
    </p:spTree>
    <p:extLst>
      <p:ext uri="{BB962C8B-B14F-4D97-AF65-F5344CB8AC3E}">
        <p14:creationId xmlns:p14="http://schemas.microsoft.com/office/powerpoint/2010/main" val="2862440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65</a:t>
            </a:fld>
            <a:endParaRPr kumimoji="1" lang="ja-JP" altLang="en-US"/>
          </a:p>
        </p:txBody>
      </p:sp>
    </p:spTree>
    <p:extLst>
      <p:ext uri="{BB962C8B-B14F-4D97-AF65-F5344CB8AC3E}">
        <p14:creationId xmlns:p14="http://schemas.microsoft.com/office/powerpoint/2010/main" val="636676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69</a:t>
            </a:fld>
            <a:endParaRPr kumimoji="1" lang="ja-JP" altLang="en-US"/>
          </a:p>
        </p:txBody>
      </p:sp>
    </p:spTree>
    <p:extLst>
      <p:ext uri="{BB962C8B-B14F-4D97-AF65-F5344CB8AC3E}">
        <p14:creationId xmlns:p14="http://schemas.microsoft.com/office/powerpoint/2010/main" val="142738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36</a:t>
            </a:fld>
            <a:endParaRPr kumimoji="1" lang="ja-JP" altLang="en-US"/>
          </a:p>
        </p:txBody>
      </p:sp>
    </p:spTree>
    <p:extLst>
      <p:ext uri="{BB962C8B-B14F-4D97-AF65-F5344CB8AC3E}">
        <p14:creationId xmlns:p14="http://schemas.microsoft.com/office/powerpoint/2010/main" val="366154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37</a:t>
            </a:fld>
            <a:endParaRPr kumimoji="1" lang="ja-JP" altLang="en-US"/>
          </a:p>
        </p:txBody>
      </p:sp>
    </p:spTree>
    <p:extLst>
      <p:ext uri="{BB962C8B-B14F-4D97-AF65-F5344CB8AC3E}">
        <p14:creationId xmlns:p14="http://schemas.microsoft.com/office/powerpoint/2010/main" val="281929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38</a:t>
            </a:fld>
            <a:endParaRPr kumimoji="1" lang="ja-JP" altLang="en-US"/>
          </a:p>
        </p:txBody>
      </p:sp>
    </p:spTree>
    <p:extLst>
      <p:ext uri="{BB962C8B-B14F-4D97-AF65-F5344CB8AC3E}">
        <p14:creationId xmlns:p14="http://schemas.microsoft.com/office/powerpoint/2010/main" val="1481042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39</a:t>
            </a:fld>
            <a:endParaRPr kumimoji="1" lang="ja-JP" altLang="en-US"/>
          </a:p>
        </p:txBody>
      </p:sp>
    </p:spTree>
    <p:extLst>
      <p:ext uri="{BB962C8B-B14F-4D97-AF65-F5344CB8AC3E}">
        <p14:creationId xmlns:p14="http://schemas.microsoft.com/office/powerpoint/2010/main" val="3781253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40</a:t>
            </a:fld>
            <a:endParaRPr kumimoji="1" lang="ja-JP" altLang="en-US"/>
          </a:p>
        </p:txBody>
      </p:sp>
    </p:spTree>
    <p:extLst>
      <p:ext uri="{BB962C8B-B14F-4D97-AF65-F5344CB8AC3E}">
        <p14:creationId xmlns:p14="http://schemas.microsoft.com/office/powerpoint/2010/main" val="325809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46</a:t>
            </a:fld>
            <a:endParaRPr kumimoji="1" lang="ja-JP" altLang="en-US"/>
          </a:p>
        </p:txBody>
      </p:sp>
    </p:spTree>
    <p:extLst>
      <p:ext uri="{BB962C8B-B14F-4D97-AF65-F5344CB8AC3E}">
        <p14:creationId xmlns:p14="http://schemas.microsoft.com/office/powerpoint/2010/main" val="3009882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47</a:t>
            </a:fld>
            <a:endParaRPr kumimoji="1" lang="ja-JP" altLang="en-US"/>
          </a:p>
        </p:txBody>
      </p:sp>
    </p:spTree>
    <p:extLst>
      <p:ext uri="{BB962C8B-B14F-4D97-AF65-F5344CB8AC3E}">
        <p14:creationId xmlns:p14="http://schemas.microsoft.com/office/powerpoint/2010/main" val="2508291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5" name="テキスト プレースホルダー 6"/>
          <p:cNvSpPr>
            <a:spLocks noGrp="1"/>
          </p:cNvSpPr>
          <p:nvPr>
            <p:ph type="body" sz="quarter" idx="14" hasCustomPrompt="1"/>
          </p:nvPr>
        </p:nvSpPr>
        <p:spPr>
          <a:xfrm>
            <a:off x="1078310" y="4279404"/>
            <a:ext cx="16200313" cy="331236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12 Imagen">
            <a:extLst>
              <a:ext uri="{FF2B5EF4-FFF2-40B4-BE49-F238E27FC236}">
                <a16:creationId xmlns:a16="http://schemas.microsoft.com/office/drawing/2014/main" id="{36C6A6E0-3539-4958-A859-B358AA43E23A}"/>
              </a:ext>
            </a:extLst>
          </p:cNvPr>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717550" y="9032094"/>
            <a:ext cx="3054350" cy="1349076"/>
          </a:xfrm>
          <a:prstGeom prst="rect">
            <a:avLst/>
          </a:prstGeom>
          <a:noFill/>
          <a:ln>
            <a:noFill/>
          </a:ln>
        </p:spPr>
      </p:pic>
    </p:spTree>
    <p:extLst>
      <p:ext uri="{BB962C8B-B14F-4D97-AF65-F5344CB8AC3E}">
        <p14:creationId xmlns:p14="http://schemas.microsoft.com/office/powerpoint/2010/main" val="903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2" decel="10000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Horisontal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9"/>
          <p:cNvSpPr>
            <a:spLocks noGrp="1"/>
          </p:cNvSpPr>
          <p:nvPr>
            <p:ph type="pic" sz="quarter" idx="14" hasCustomPrompt="1"/>
          </p:nvPr>
        </p:nvSpPr>
        <p:spPr>
          <a:xfrm>
            <a:off x="-1" y="2407196"/>
            <a:ext cx="4462687" cy="4680520"/>
          </a:xfrm>
          <a:solidFill>
            <a:schemeClr val="accent2">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0" name="図プレースホルダー 9"/>
          <p:cNvSpPr>
            <a:spLocks noGrp="1"/>
          </p:cNvSpPr>
          <p:nvPr>
            <p:ph type="pic" sz="quarter" idx="15" hasCustomPrompt="1"/>
          </p:nvPr>
        </p:nvSpPr>
        <p:spPr>
          <a:xfrm>
            <a:off x="4462687" y="2407196"/>
            <a:ext cx="8568950" cy="4680520"/>
          </a:xfrm>
          <a:solidFill>
            <a:schemeClr val="accent3">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1" name="図プレースホルダー 9"/>
          <p:cNvSpPr>
            <a:spLocks noGrp="1"/>
          </p:cNvSpPr>
          <p:nvPr>
            <p:ph type="pic" sz="quarter" idx="16" hasCustomPrompt="1"/>
          </p:nvPr>
        </p:nvSpPr>
        <p:spPr>
          <a:xfrm>
            <a:off x="13031638" y="2407196"/>
            <a:ext cx="5254774" cy="4680520"/>
          </a:xfrm>
          <a:solidFill>
            <a:schemeClr val="accent1">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3" name="正方形/長方形 12"/>
          <p:cNvSpPr/>
          <p:nvPr userDrawn="1"/>
        </p:nvSpPr>
        <p:spPr>
          <a:xfrm>
            <a:off x="1222326" y="751976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2" y="7087716"/>
            <a:ext cx="4463523"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4463522" y="7087716"/>
            <a:ext cx="8568007"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13031637" y="7087716"/>
            <a:ext cx="5254774"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444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2" presetClass="entr" presetSubtype="4" decel="10000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 presetClass="entr" presetSubtype="4" decel="100000" fill="hold" grpId="0" nodeType="withEffect">
                                  <p:stCondLst>
                                    <p:cond delay="25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2" presetClass="entr" presetSubtype="2" fill="hold" grpId="0" nodeType="afterEffect">
                                  <p:stCondLst>
                                    <p:cond delay="25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 presetClass="entr" presetSubtype="4" decel="100000" fill="hold" grpId="0" nodeType="withEffect">
                                  <p:stCondLst>
                                    <p:cond delay="25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8" decel="100000" fill="hold" grpId="0" nodeType="afterEffect">
                                  <p:stCondLst>
                                    <p:cond delay="5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50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10"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P spid="14" grpId="0" animBg="1"/>
      <p:bldP spid="15" grpId="0" animBg="1"/>
      <p:bldP spid="16" grpId="0" animBg="1"/>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imple Text">
    <p:bg>
      <p:bgPr>
        <a:solidFill>
          <a:schemeClr val="tx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hasCustomPrompt="1"/>
          </p:nvPr>
        </p:nvSpPr>
        <p:spPr>
          <a:xfrm>
            <a:off x="725715" y="2830287"/>
            <a:ext cx="16826888" cy="4368800"/>
          </a:xfrm>
          <a:prstGeom prst="rect">
            <a:avLst/>
          </a:prstGeom>
        </p:spPr>
        <p:txBody>
          <a:bodyPr vert="horz" lIns="163275" tIns="81638" rIns="163275" bIns="81638" rtlCol="0" anchor="ctr">
            <a:normAutofit/>
          </a:bodyPr>
          <a:lstStyle>
            <a:lvl1pPr algn="ctr">
              <a:defRPr baseline="0">
                <a:solidFill>
                  <a:schemeClr val="bg1"/>
                </a:solidFill>
              </a:defRPr>
            </a:lvl1pPr>
          </a:lstStyle>
          <a:p>
            <a:r>
              <a:rPr kumimoji="1" lang="en-US" altLang="ja-JP" dirty="0"/>
              <a:t>Message</a:t>
            </a:r>
            <a:endParaRPr kumimoji="1" lang="ja-JP" altLang="en-US" dirty="0"/>
          </a:p>
        </p:txBody>
      </p:sp>
    </p:spTree>
    <p:extLst>
      <p:ext uri="{BB962C8B-B14F-4D97-AF65-F5344CB8AC3E}">
        <p14:creationId xmlns:p14="http://schemas.microsoft.com/office/powerpoint/2010/main" val="248614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iterate type="lt">
                                    <p:tmPct val="5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ppt_w</p:attrName>
                                        </p:attrNameLst>
                                      </p:cBhvr>
                                      <p:tavLst>
                                        <p:tav tm="0" fmla="#ppt_w*sin(2.5*pi*$)">
                                          <p:val>
                                            <p:fltVal val="0"/>
                                          </p:val>
                                        </p:tav>
                                        <p:tav tm="100000">
                                          <p:val>
                                            <p:fltVal val="1"/>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9" name="正方形/長方形 8"/>
          <p:cNvSpPr/>
          <p:nvPr userDrawn="1"/>
        </p:nvSpPr>
        <p:spPr>
          <a:xfrm>
            <a:off x="-1" y="5964072"/>
            <a:ext cx="18286413" cy="4322928"/>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E.S.E Hospital Padre Clemente Giraldo | Granada</a:t>
            </a:r>
            <a:endParaRPr lang="ja-JP" altLang="en-US" dirty="0"/>
          </a:p>
        </p:txBody>
      </p:sp>
      <p:sp>
        <p:nvSpPr>
          <p:cNvPr id="5" name="円/楕円 4"/>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3981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par>
                                <p:cTn id="8" presetID="2" presetClass="entr" presetSubtype="6" decel="100000" fill="hold" grpId="1" nodeType="withEffect">
                                  <p:stCondLst>
                                    <p:cond delay="3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400" fill="hold"/>
                                        <p:tgtEl>
                                          <p:spTgt spid="6"/>
                                        </p:tgtEl>
                                        <p:attrNameLst>
                                          <p:attrName>ppt_x</p:attrName>
                                        </p:attrNameLst>
                                      </p:cBhvr>
                                      <p:tavLst>
                                        <p:tav tm="0">
                                          <p:val>
                                            <p:strVal val="1+#ppt_w/2"/>
                                          </p:val>
                                        </p:tav>
                                        <p:tav tm="100000">
                                          <p:val>
                                            <p:strVal val="#ppt_x"/>
                                          </p:val>
                                        </p:tav>
                                      </p:tavLst>
                                    </p:anim>
                                    <p:anim calcmode="lin" valueType="num">
                                      <p:cBhvr additive="base">
                                        <p:cTn id="11" dur="400" fill="hold"/>
                                        <p:tgtEl>
                                          <p:spTgt spid="6"/>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4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400"/>
                                        <p:tgtEl>
                                          <p:spTgt spid="7"/>
                                        </p:tgtEl>
                                      </p:cBhvr>
                                    </p:animEffect>
                                  </p:childTnLst>
                                </p:cTn>
                              </p:par>
                              <p:par>
                                <p:cTn id="15" presetID="2" presetClass="entr" presetSubtype="6" decel="100000" fill="hold" grpId="1" nodeType="withEffect">
                                  <p:stCondLst>
                                    <p:cond delay="4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400" fill="hold"/>
                                        <p:tgtEl>
                                          <p:spTgt spid="7"/>
                                        </p:tgtEl>
                                        <p:attrNameLst>
                                          <p:attrName>ppt_x</p:attrName>
                                        </p:attrNameLst>
                                      </p:cBhvr>
                                      <p:tavLst>
                                        <p:tav tm="0">
                                          <p:val>
                                            <p:strVal val="1+#ppt_w/2"/>
                                          </p:val>
                                        </p:tav>
                                        <p:tav tm="100000">
                                          <p:val>
                                            <p:strVal val="#ppt_x"/>
                                          </p:val>
                                        </p:tav>
                                      </p:tavLst>
                                    </p:anim>
                                    <p:anim calcmode="lin" valueType="num">
                                      <p:cBhvr additive="base">
                                        <p:cTn id="18" dur="400" fill="hold"/>
                                        <p:tgtEl>
                                          <p:spTgt spid="7"/>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6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400"/>
                                        <p:tgtEl>
                                          <p:spTgt spid="5"/>
                                        </p:tgtEl>
                                      </p:cBhvr>
                                    </p:animEffect>
                                  </p:childTnLst>
                                </p:cTn>
                              </p:par>
                              <p:par>
                                <p:cTn id="22" presetID="2" presetClass="entr" presetSubtype="6" decel="100000" fill="hold" grpId="1" nodeType="withEffect">
                                  <p:stCondLst>
                                    <p:cond delay="6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400" fill="hold"/>
                                        <p:tgtEl>
                                          <p:spTgt spid="5"/>
                                        </p:tgtEl>
                                        <p:attrNameLst>
                                          <p:attrName>ppt_x</p:attrName>
                                        </p:attrNameLst>
                                      </p:cBhvr>
                                      <p:tavLst>
                                        <p:tav tm="0">
                                          <p:val>
                                            <p:strVal val="1+#ppt_w/2"/>
                                          </p:val>
                                        </p:tav>
                                        <p:tav tm="100000">
                                          <p:val>
                                            <p:strVal val="#ppt_x"/>
                                          </p:val>
                                        </p:tav>
                                      </p:tavLst>
                                    </p:anim>
                                    <p:anim calcmode="lin" valueType="num">
                                      <p:cBhvr additive="base">
                                        <p:cTn id="25" dur="400" fill="hold"/>
                                        <p:tgtEl>
                                          <p:spTgt spid="5"/>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9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9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1400"/>
                            </p:stCondLst>
                            <p:childTnLst>
                              <p:par>
                                <p:cTn id="33" presetID="16" presetClass="entr" presetSubtype="37"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out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animBg="1"/>
      <p:bldP spid="5" grpId="1" animBg="1"/>
      <p:bldP spid="6" grpId="0" animBg="1"/>
      <p:bldP spid="6" grpId="1" animBg="1"/>
      <p:bldP spid="7" grpId="0" animBg="1"/>
      <p:bldP spid="7" grpId="1" animBg="1"/>
      <p:bldP spid="8" grpId="0"/>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le - Full Animated">
    <p:spTree>
      <p:nvGrpSpPr>
        <p:cNvPr id="1" name=""/>
        <p:cNvGrpSpPr/>
        <p:nvPr/>
      </p:nvGrpSpPr>
      <p:grpSpPr>
        <a:xfrm>
          <a:off x="0" y="0"/>
          <a:ext cx="0" cy="0"/>
          <a:chOff x="0" y="0"/>
          <a:chExt cx="0" cy="0"/>
        </a:xfrm>
      </p:grpSpPr>
      <p:sp>
        <p:nvSpPr>
          <p:cNvPr id="18" name="正方形/長方形 17"/>
          <p:cNvSpPr/>
          <p:nvPr userDrawn="1"/>
        </p:nvSpPr>
        <p:spPr>
          <a:xfrm>
            <a:off x="0" y="1"/>
            <a:ext cx="18286413"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3" name="正方形/長方形 2"/>
          <p:cNvSpPr/>
          <p:nvPr userDrawn="1"/>
        </p:nvSpPr>
        <p:spPr>
          <a:xfrm>
            <a:off x="0" y="1"/>
            <a:ext cx="18286413"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17" name="正方形/長方形 3"/>
          <p:cNvSpPr/>
          <p:nvPr userDrawn="1"/>
        </p:nvSpPr>
        <p:spPr>
          <a:xfrm rot="10800000">
            <a:off x="14509396" y="-14517"/>
            <a:ext cx="6109984" cy="10301516"/>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0514" h="10299927">
                <a:moveTo>
                  <a:pt x="1059543" y="0"/>
                </a:moveTo>
                <a:lnTo>
                  <a:pt x="4746171" y="0"/>
                </a:lnTo>
                <a:lnTo>
                  <a:pt x="6110514" y="10299927"/>
                </a:lnTo>
                <a:lnTo>
                  <a:pt x="0" y="10299927"/>
                </a:lnTo>
                <a:lnTo>
                  <a:pt x="1059543"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6" name="正方形/長方形 3"/>
          <p:cNvSpPr/>
          <p:nvPr userDrawn="1"/>
        </p:nvSpPr>
        <p:spPr>
          <a:xfrm>
            <a:off x="-1988283" y="0"/>
            <a:ext cx="9760009" cy="10316033"/>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10566400"/>
              <a:gd name="connsiteY0" fmla="*/ 0 h 10328956"/>
              <a:gd name="connsiteX1" fmla="*/ 4746171 w 10566400"/>
              <a:gd name="connsiteY1" fmla="*/ 0 h 10328956"/>
              <a:gd name="connsiteX2" fmla="*/ 10566400 w 10566400"/>
              <a:gd name="connsiteY2" fmla="*/ 10328956 h 10328956"/>
              <a:gd name="connsiteX3" fmla="*/ 0 w 10566400"/>
              <a:gd name="connsiteY3" fmla="*/ 10299927 h 10328956"/>
              <a:gd name="connsiteX4" fmla="*/ 1059543 w 10566400"/>
              <a:gd name="connsiteY4" fmla="*/ 0 h 10328956"/>
              <a:gd name="connsiteX0" fmla="*/ 1059543 w 6560457"/>
              <a:gd name="connsiteY0" fmla="*/ 0 h 10314442"/>
              <a:gd name="connsiteX1" fmla="*/ 4746171 w 6560457"/>
              <a:gd name="connsiteY1" fmla="*/ 0 h 10314442"/>
              <a:gd name="connsiteX2" fmla="*/ 6560457 w 6560457"/>
              <a:gd name="connsiteY2" fmla="*/ 10314442 h 10314442"/>
              <a:gd name="connsiteX3" fmla="*/ 0 w 6560457"/>
              <a:gd name="connsiteY3" fmla="*/ 10299927 h 10314442"/>
              <a:gd name="connsiteX4" fmla="*/ 1059543 w 6560457"/>
              <a:gd name="connsiteY4" fmla="*/ 0 h 1031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0457" h="10314442">
                <a:moveTo>
                  <a:pt x="1059543" y="0"/>
                </a:moveTo>
                <a:lnTo>
                  <a:pt x="4746171" y="0"/>
                </a:lnTo>
                <a:lnTo>
                  <a:pt x="6560457" y="10314442"/>
                </a:lnTo>
                <a:lnTo>
                  <a:pt x="0" y="10299927"/>
                </a:lnTo>
                <a:lnTo>
                  <a:pt x="105954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4" name="正方形/長方形 3"/>
          <p:cNvSpPr/>
          <p:nvPr userDrawn="1"/>
        </p:nvSpPr>
        <p:spPr>
          <a:xfrm>
            <a:off x="8771309" y="0"/>
            <a:ext cx="9810806" cy="10316033"/>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9811657"/>
              <a:gd name="connsiteY0" fmla="*/ 14515 h 10314442"/>
              <a:gd name="connsiteX1" fmla="*/ 9811657 w 9811657"/>
              <a:gd name="connsiteY1" fmla="*/ 0 h 10314442"/>
              <a:gd name="connsiteX2" fmla="*/ 6110514 w 9811657"/>
              <a:gd name="connsiteY2" fmla="*/ 10314442 h 10314442"/>
              <a:gd name="connsiteX3" fmla="*/ 0 w 9811657"/>
              <a:gd name="connsiteY3" fmla="*/ 10314442 h 10314442"/>
              <a:gd name="connsiteX4" fmla="*/ 1059543 w 9811657"/>
              <a:gd name="connsiteY4" fmla="*/ 14515 h 1031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1657" h="10314442">
                <a:moveTo>
                  <a:pt x="1059543" y="14515"/>
                </a:moveTo>
                <a:lnTo>
                  <a:pt x="9811657" y="0"/>
                </a:lnTo>
                <a:lnTo>
                  <a:pt x="6110514" y="10314442"/>
                </a:lnTo>
                <a:lnTo>
                  <a:pt x="0" y="10314442"/>
                </a:lnTo>
                <a:lnTo>
                  <a:pt x="1059543" y="1451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3" name="正方形/長方形 3"/>
          <p:cNvSpPr/>
          <p:nvPr userDrawn="1"/>
        </p:nvSpPr>
        <p:spPr>
          <a:xfrm rot="10800000">
            <a:off x="4749388" y="1"/>
            <a:ext cx="6109984" cy="10301516"/>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0514" h="10299927">
                <a:moveTo>
                  <a:pt x="1059543" y="0"/>
                </a:moveTo>
                <a:lnTo>
                  <a:pt x="4746171" y="0"/>
                </a:lnTo>
                <a:lnTo>
                  <a:pt x="6110514" y="10299927"/>
                </a:lnTo>
                <a:lnTo>
                  <a:pt x="0" y="10299927"/>
                </a:lnTo>
                <a:lnTo>
                  <a:pt x="1059543" y="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4" name="正方形/長方形 3"/>
          <p:cNvSpPr/>
          <p:nvPr userDrawn="1"/>
        </p:nvSpPr>
        <p:spPr>
          <a:xfrm rot="10800000">
            <a:off x="8930951" y="-43550"/>
            <a:ext cx="9506032" cy="10330550"/>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10566400"/>
              <a:gd name="connsiteY0" fmla="*/ 0 h 10328956"/>
              <a:gd name="connsiteX1" fmla="*/ 4746171 w 10566400"/>
              <a:gd name="connsiteY1" fmla="*/ 0 h 10328956"/>
              <a:gd name="connsiteX2" fmla="*/ 10566400 w 10566400"/>
              <a:gd name="connsiteY2" fmla="*/ 10328956 h 10328956"/>
              <a:gd name="connsiteX3" fmla="*/ 0 w 10566400"/>
              <a:gd name="connsiteY3" fmla="*/ 10299927 h 10328956"/>
              <a:gd name="connsiteX4" fmla="*/ 1059543 w 10566400"/>
              <a:gd name="connsiteY4" fmla="*/ 0 h 10328956"/>
              <a:gd name="connsiteX0" fmla="*/ 0 w 9506857"/>
              <a:gd name="connsiteY0" fmla="*/ 0 h 10328956"/>
              <a:gd name="connsiteX1" fmla="*/ 3686628 w 9506857"/>
              <a:gd name="connsiteY1" fmla="*/ 0 h 10328956"/>
              <a:gd name="connsiteX2" fmla="*/ 9506857 w 9506857"/>
              <a:gd name="connsiteY2" fmla="*/ 10328956 h 10328956"/>
              <a:gd name="connsiteX3" fmla="*/ 4601028 w 9506857"/>
              <a:gd name="connsiteY3" fmla="*/ 10314441 h 10328956"/>
              <a:gd name="connsiteX4" fmla="*/ 0 w 9506857"/>
              <a:gd name="connsiteY4" fmla="*/ 0 h 10328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6857" h="10328956">
                <a:moveTo>
                  <a:pt x="0" y="0"/>
                </a:moveTo>
                <a:lnTo>
                  <a:pt x="3686628" y="0"/>
                </a:lnTo>
                <a:lnTo>
                  <a:pt x="9506857" y="10328956"/>
                </a:lnTo>
                <a:lnTo>
                  <a:pt x="4601028" y="10314441"/>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5" name="直角三角形 4"/>
          <p:cNvSpPr/>
          <p:nvPr userDrawn="1"/>
        </p:nvSpPr>
        <p:spPr>
          <a:xfrm rot="5400000">
            <a:off x="3955359" y="-4045846"/>
            <a:ext cx="10415612" cy="1843698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19" name="直角三角形 18"/>
          <p:cNvSpPr/>
          <p:nvPr userDrawn="1"/>
        </p:nvSpPr>
        <p:spPr>
          <a:xfrm rot="16200000">
            <a:off x="3977931" y="-3985191"/>
            <a:ext cx="10330552" cy="18286414"/>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26" name="直角三角形 25"/>
          <p:cNvSpPr/>
          <p:nvPr userDrawn="1"/>
        </p:nvSpPr>
        <p:spPr>
          <a:xfrm rot="5400000">
            <a:off x="3967541" y="-4048184"/>
            <a:ext cx="10393064" cy="1839706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27" name="直角三角形 26"/>
          <p:cNvSpPr/>
          <p:nvPr userDrawn="1"/>
        </p:nvSpPr>
        <p:spPr>
          <a:xfrm rot="16200000">
            <a:off x="3977931" y="-3999706"/>
            <a:ext cx="10330552" cy="1828641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28" name="直角三角形 27"/>
          <p:cNvSpPr/>
          <p:nvPr userDrawn="1"/>
        </p:nvSpPr>
        <p:spPr>
          <a:xfrm rot="5400000">
            <a:off x="3885947" y="-4032675"/>
            <a:ext cx="10432010" cy="18466009"/>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29" name="直角三角形 28"/>
          <p:cNvSpPr/>
          <p:nvPr userDrawn="1"/>
        </p:nvSpPr>
        <p:spPr>
          <a:xfrm rot="16200000">
            <a:off x="3977931" y="-3999706"/>
            <a:ext cx="10330552" cy="18286414"/>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30" name="正方形/長方形 29"/>
          <p:cNvSpPr/>
          <p:nvPr userDrawn="1"/>
        </p:nvSpPr>
        <p:spPr>
          <a:xfrm>
            <a:off x="0" y="1"/>
            <a:ext cx="18286413"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31" name="タイトル 1"/>
          <p:cNvSpPr>
            <a:spLocks noGrp="1"/>
          </p:cNvSpPr>
          <p:nvPr>
            <p:ph type="title" hasCustomPrompt="1"/>
          </p:nvPr>
        </p:nvSpPr>
        <p:spPr>
          <a:xfrm>
            <a:off x="475948" y="3650906"/>
            <a:ext cx="17334518" cy="1280238"/>
          </a:xfrm>
        </p:spPr>
        <p:txBody>
          <a:bodyPr anchor="b">
            <a:normAutofit/>
          </a:bodyPr>
          <a:lstStyle>
            <a:lvl1pPr>
              <a:defRPr sz="5999"/>
            </a:lvl1pPr>
          </a:lstStyle>
          <a:p>
            <a:r>
              <a:rPr kumimoji="1" lang="en-US" altLang="ja-JP" dirty="0"/>
              <a:t>Presentation Title</a:t>
            </a:r>
            <a:endParaRPr kumimoji="1" lang="ja-JP" altLang="en-US" dirty="0"/>
          </a:p>
        </p:txBody>
      </p:sp>
      <p:sp>
        <p:nvSpPr>
          <p:cNvPr id="32" name="正方形/長方形 31"/>
          <p:cNvSpPr/>
          <p:nvPr userDrawn="1"/>
        </p:nvSpPr>
        <p:spPr>
          <a:xfrm>
            <a:off x="8170595" y="5075058"/>
            <a:ext cx="648016" cy="720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33" name="正方形/長方形 32"/>
          <p:cNvSpPr/>
          <p:nvPr userDrawn="1"/>
        </p:nvSpPr>
        <p:spPr>
          <a:xfrm>
            <a:off x="8818611" y="5075058"/>
            <a:ext cx="648016" cy="72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34" name="正方形/長方形 33"/>
          <p:cNvSpPr/>
          <p:nvPr userDrawn="1"/>
        </p:nvSpPr>
        <p:spPr>
          <a:xfrm>
            <a:off x="9467802" y="5075058"/>
            <a:ext cx="648016" cy="720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35" name="テキスト プレースホルダー 12"/>
          <p:cNvSpPr>
            <a:spLocks noGrp="1"/>
          </p:cNvSpPr>
          <p:nvPr>
            <p:ph type="body" sz="quarter" idx="13" hasCustomPrompt="1"/>
          </p:nvPr>
        </p:nvSpPr>
        <p:spPr>
          <a:xfrm>
            <a:off x="3200123" y="5347525"/>
            <a:ext cx="11886168" cy="747147"/>
          </a:xfrm>
        </p:spPr>
        <p:txBody>
          <a:bodyPr anchor="t">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Subtitle Goes Here</a:t>
            </a:r>
            <a:endParaRPr kumimoji="1" lang="ja-JP" altLang="en-US" dirty="0"/>
          </a:p>
        </p:txBody>
      </p:sp>
      <p:sp>
        <p:nvSpPr>
          <p:cNvPr id="36" name="テキスト プレースホルダー 12"/>
          <p:cNvSpPr>
            <a:spLocks noGrp="1"/>
          </p:cNvSpPr>
          <p:nvPr>
            <p:ph type="body" sz="quarter" idx="12" hasCustomPrompt="1"/>
          </p:nvPr>
        </p:nvSpPr>
        <p:spPr>
          <a:xfrm>
            <a:off x="3200123" y="8281678"/>
            <a:ext cx="11886168" cy="1655251"/>
          </a:xfrm>
        </p:spPr>
        <p:txBody>
          <a:bodyPr anchor="b">
            <a:normAutofit/>
          </a:bodyPr>
          <a:lstStyle>
            <a:lvl1pPr algn="ctr">
              <a:spcBef>
                <a:spcPts val="0"/>
              </a:spcBef>
              <a:defRPr sz="2000" baseline="0">
                <a:solidFill>
                  <a:schemeClr val="tx2">
                    <a:lumMod val="60000"/>
                    <a:lumOff val="4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585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25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 calcmode="lin" valueType="num">
                                      <p:cBhvr>
                                        <p:cTn id="9" dur="750" fill="hold"/>
                                        <p:tgtEl>
                                          <p:spTgt spid="17"/>
                                        </p:tgtEl>
                                        <p:attrNameLst>
                                          <p:attrName>style.rotation</p:attrName>
                                        </p:attrNameLst>
                                      </p:cBhvr>
                                      <p:tavLst>
                                        <p:tav tm="0">
                                          <p:val>
                                            <p:fltVal val="360"/>
                                          </p:val>
                                        </p:tav>
                                        <p:tav tm="100000">
                                          <p:val>
                                            <p:fltVal val="0"/>
                                          </p:val>
                                        </p:tav>
                                      </p:tavLst>
                                    </p:anim>
                                    <p:animEffect transition="in" filter="fade">
                                      <p:cBhvr>
                                        <p:cTn id="10" dur="750"/>
                                        <p:tgtEl>
                                          <p:spTgt spid="17"/>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 calcmode="lin" valueType="num">
                                      <p:cBhvr>
                                        <p:cTn id="15" dur="750" fill="hold"/>
                                        <p:tgtEl>
                                          <p:spTgt spid="4"/>
                                        </p:tgtEl>
                                        <p:attrNameLst>
                                          <p:attrName>style.rotation</p:attrName>
                                        </p:attrNameLst>
                                      </p:cBhvr>
                                      <p:tavLst>
                                        <p:tav tm="0">
                                          <p:val>
                                            <p:fltVal val="360"/>
                                          </p:val>
                                        </p:tav>
                                        <p:tav tm="100000">
                                          <p:val>
                                            <p:fltVal val="0"/>
                                          </p:val>
                                        </p:tav>
                                      </p:tavLst>
                                    </p:anim>
                                    <p:animEffect transition="in" filter="fade">
                                      <p:cBhvr>
                                        <p:cTn id="16" dur="750"/>
                                        <p:tgtEl>
                                          <p:spTgt spid="4"/>
                                        </p:tgtEl>
                                      </p:cBhvr>
                                    </p:animEffect>
                                  </p:childTnLst>
                                </p:cTn>
                              </p:par>
                              <p:par>
                                <p:cTn id="17" presetID="49" presetClass="entr" presetSubtype="0" decel="100000"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 calcmode="lin" valueType="num">
                                      <p:cBhvr>
                                        <p:cTn id="19" dur="750" fill="hold"/>
                                        <p:tgtEl>
                                          <p:spTgt spid="14"/>
                                        </p:tgtEl>
                                        <p:attrNameLst>
                                          <p:attrName>ppt_w</p:attrName>
                                        </p:attrNameLst>
                                      </p:cBhvr>
                                      <p:tavLst>
                                        <p:tav tm="0">
                                          <p:val>
                                            <p:fltVal val="0"/>
                                          </p:val>
                                        </p:tav>
                                        <p:tav tm="100000">
                                          <p:val>
                                            <p:strVal val="#ppt_w"/>
                                          </p:val>
                                        </p:tav>
                                      </p:tavLst>
                                    </p:anim>
                                    <p:anim calcmode="lin" valueType="num">
                                      <p:cBhvr>
                                        <p:cTn id="20" dur="750" fill="hold"/>
                                        <p:tgtEl>
                                          <p:spTgt spid="14"/>
                                        </p:tgtEl>
                                        <p:attrNameLst>
                                          <p:attrName>ppt_h</p:attrName>
                                        </p:attrNameLst>
                                      </p:cBhvr>
                                      <p:tavLst>
                                        <p:tav tm="0">
                                          <p:val>
                                            <p:fltVal val="0"/>
                                          </p:val>
                                        </p:tav>
                                        <p:tav tm="100000">
                                          <p:val>
                                            <p:strVal val="#ppt_h"/>
                                          </p:val>
                                        </p:tav>
                                      </p:tavLst>
                                    </p:anim>
                                    <p:anim calcmode="lin" valueType="num">
                                      <p:cBhvr>
                                        <p:cTn id="21" dur="750" fill="hold"/>
                                        <p:tgtEl>
                                          <p:spTgt spid="14"/>
                                        </p:tgtEl>
                                        <p:attrNameLst>
                                          <p:attrName>style.rotation</p:attrName>
                                        </p:attrNameLst>
                                      </p:cBhvr>
                                      <p:tavLst>
                                        <p:tav tm="0">
                                          <p:val>
                                            <p:fltVal val="360"/>
                                          </p:val>
                                        </p:tav>
                                        <p:tav tm="100000">
                                          <p:val>
                                            <p:fltVal val="0"/>
                                          </p:val>
                                        </p:tav>
                                      </p:tavLst>
                                    </p:anim>
                                    <p:animEffect transition="in" filter="fade">
                                      <p:cBhvr>
                                        <p:cTn id="22" dur="750"/>
                                        <p:tgtEl>
                                          <p:spTgt spid="14"/>
                                        </p:tgtEl>
                                      </p:cBhvr>
                                    </p:animEffect>
                                  </p:childTnLst>
                                </p:cTn>
                              </p:par>
                              <p:par>
                                <p:cTn id="23" presetID="49" presetClass="entr" presetSubtype="0" decel="100000" fill="hold" grpId="0" nodeType="withEffect">
                                  <p:stCondLst>
                                    <p:cond delay="250"/>
                                  </p:stCondLst>
                                  <p:childTnLst>
                                    <p:set>
                                      <p:cBhvr>
                                        <p:cTn id="24" dur="1" fill="hold">
                                          <p:stCondLst>
                                            <p:cond delay="0"/>
                                          </p:stCondLst>
                                        </p:cTn>
                                        <p:tgtEl>
                                          <p:spTgt spid="13"/>
                                        </p:tgtEl>
                                        <p:attrNameLst>
                                          <p:attrName>style.visibility</p:attrName>
                                        </p:attrNameLst>
                                      </p:cBhvr>
                                      <p:to>
                                        <p:strVal val="visible"/>
                                      </p:to>
                                    </p:set>
                                    <p:anim calcmode="lin" valueType="num">
                                      <p:cBhvr>
                                        <p:cTn id="25" dur="750" fill="hold"/>
                                        <p:tgtEl>
                                          <p:spTgt spid="13"/>
                                        </p:tgtEl>
                                        <p:attrNameLst>
                                          <p:attrName>ppt_w</p:attrName>
                                        </p:attrNameLst>
                                      </p:cBhvr>
                                      <p:tavLst>
                                        <p:tav tm="0">
                                          <p:val>
                                            <p:fltVal val="0"/>
                                          </p:val>
                                        </p:tav>
                                        <p:tav tm="100000">
                                          <p:val>
                                            <p:strVal val="#ppt_w"/>
                                          </p:val>
                                        </p:tav>
                                      </p:tavLst>
                                    </p:anim>
                                    <p:anim calcmode="lin" valueType="num">
                                      <p:cBhvr>
                                        <p:cTn id="26" dur="750" fill="hold"/>
                                        <p:tgtEl>
                                          <p:spTgt spid="13"/>
                                        </p:tgtEl>
                                        <p:attrNameLst>
                                          <p:attrName>ppt_h</p:attrName>
                                        </p:attrNameLst>
                                      </p:cBhvr>
                                      <p:tavLst>
                                        <p:tav tm="0">
                                          <p:val>
                                            <p:fltVal val="0"/>
                                          </p:val>
                                        </p:tav>
                                        <p:tav tm="100000">
                                          <p:val>
                                            <p:strVal val="#ppt_h"/>
                                          </p:val>
                                        </p:tav>
                                      </p:tavLst>
                                    </p:anim>
                                    <p:anim calcmode="lin" valueType="num">
                                      <p:cBhvr>
                                        <p:cTn id="27" dur="750" fill="hold"/>
                                        <p:tgtEl>
                                          <p:spTgt spid="13"/>
                                        </p:tgtEl>
                                        <p:attrNameLst>
                                          <p:attrName>style.rotation</p:attrName>
                                        </p:attrNameLst>
                                      </p:cBhvr>
                                      <p:tavLst>
                                        <p:tav tm="0">
                                          <p:val>
                                            <p:fltVal val="360"/>
                                          </p:val>
                                        </p:tav>
                                        <p:tav tm="100000">
                                          <p:val>
                                            <p:fltVal val="0"/>
                                          </p:val>
                                        </p:tav>
                                      </p:tavLst>
                                    </p:anim>
                                    <p:animEffect transition="in" filter="fade">
                                      <p:cBhvr>
                                        <p:cTn id="28" dur="750"/>
                                        <p:tgtEl>
                                          <p:spTgt spid="13"/>
                                        </p:tgtEl>
                                      </p:cBhvr>
                                    </p:animEffect>
                                  </p:childTnLst>
                                </p:cTn>
                              </p:par>
                              <p:par>
                                <p:cTn id="29" presetID="49" presetClass="entr" presetSubtype="0" decel="100000" fill="hold" grpId="0" nodeType="withEffect">
                                  <p:stCondLst>
                                    <p:cond delay="25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 calcmode="lin" valueType="num">
                                      <p:cBhvr>
                                        <p:cTn id="33" dur="750" fill="hold"/>
                                        <p:tgtEl>
                                          <p:spTgt spid="16"/>
                                        </p:tgtEl>
                                        <p:attrNameLst>
                                          <p:attrName>style.rotation</p:attrName>
                                        </p:attrNameLst>
                                      </p:cBhvr>
                                      <p:tavLst>
                                        <p:tav tm="0">
                                          <p:val>
                                            <p:fltVal val="360"/>
                                          </p:val>
                                        </p:tav>
                                        <p:tav tm="100000">
                                          <p:val>
                                            <p:fltVal val="0"/>
                                          </p:val>
                                        </p:tav>
                                      </p:tavLst>
                                    </p:anim>
                                    <p:animEffect transition="in" filter="fade">
                                      <p:cBhvr>
                                        <p:cTn id="34" dur="750"/>
                                        <p:tgtEl>
                                          <p:spTgt spid="16"/>
                                        </p:tgtEl>
                                      </p:cBhvr>
                                    </p:animEffect>
                                  </p:childTnLst>
                                </p:cTn>
                              </p:par>
                              <p:par>
                                <p:cTn id="35" presetID="2" presetClass="entr" presetSubtype="12" decel="100000" fill="hold" grpId="1" nodeType="withEffect">
                                  <p:stCondLst>
                                    <p:cond delay="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0-#ppt_w/2"/>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8" decel="100000" fill="hold" grpId="1" nodeType="withEffect">
                                  <p:stCondLst>
                                    <p:cond delay="25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750" fill="hold"/>
                                        <p:tgtEl>
                                          <p:spTgt spid="4"/>
                                        </p:tgtEl>
                                        <p:attrNameLst>
                                          <p:attrName>ppt_x</p:attrName>
                                        </p:attrNameLst>
                                      </p:cBhvr>
                                      <p:tavLst>
                                        <p:tav tm="0">
                                          <p:val>
                                            <p:strVal val="0-#ppt_w/2"/>
                                          </p:val>
                                        </p:tav>
                                        <p:tav tm="100000">
                                          <p:val>
                                            <p:strVal val="#ppt_x"/>
                                          </p:val>
                                        </p:tav>
                                      </p:tavLst>
                                    </p:anim>
                                    <p:anim calcmode="lin" valueType="num">
                                      <p:cBhvr additive="base">
                                        <p:cTn id="42" dur="750" fill="hold"/>
                                        <p:tgtEl>
                                          <p:spTgt spid="4"/>
                                        </p:tgtEl>
                                        <p:attrNameLst>
                                          <p:attrName>ppt_y</p:attrName>
                                        </p:attrNameLst>
                                      </p:cBhvr>
                                      <p:tavLst>
                                        <p:tav tm="0">
                                          <p:val>
                                            <p:strVal val="#ppt_y"/>
                                          </p:val>
                                        </p:tav>
                                        <p:tav tm="100000">
                                          <p:val>
                                            <p:strVal val="#ppt_y"/>
                                          </p:val>
                                        </p:tav>
                                      </p:tavLst>
                                    </p:anim>
                                  </p:childTnLst>
                                </p:cTn>
                              </p:par>
                              <p:par>
                                <p:cTn id="43" presetID="2" presetClass="entr" presetSubtype="8" decel="100000" fill="hold" grpId="1" nodeType="withEffect">
                                  <p:stCondLst>
                                    <p:cond delay="25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750" fill="hold"/>
                                        <p:tgtEl>
                                          <p:spTgt spid="14"/>
                                        </p:tgtEl>
                                        <p:attrNameLst>
                                          <p:attrName>ppt_x</p:attrName>
                                        </p:attrNameLst>
                                      </p:cBhvr>
                                      <p:tavLst>
                                        <p:tav tm="0">
                                          <p:val>
                                            <p:strVal val="0-#ppt_w/2"/>
                                          </p:val>
                                        </p:tav>
                                        <p:tav tm="100000">
                                          <p:val>
                                            <p:strVal val="#ppt_x"/>
                                          </p:val>
                                        </p:tav>
                                      </p:tavLst>
                                    </p:anim>
                                    <p:anim calcmode="lin" valueType="num">
                                      <p:cBhvr additive="base">
                                        <p:cTn id="46" dur="750" fill="hold"/>
                                        <p:tgtEl>
                                          <p:spTgt spid="14"/>
                                        </p:tgtEl>
                                        <p:attrNameLst>
                                          <p:attrName>ppt_y</p:attrName>
                                        </p:attrNameLst>
                                      </p:cBhvr>
                                      <p:tavLst>
                                        <p:tav tm="0">
                                          <p:val>
                                            <p:strVal val="#ppt_y"/>
                                          </p:val>
                                        </p:tav>
                                        <p:tav tm="100000">
                                          <p:val>
                                            <p:strVal val="#ppt_y"/>
                                          </p:val>
                                        </p:tav>
                                      </p:tavLst>
                                    </p:anim>
                                  </p:childTnLst>
                                </p:cTn>
                              </p:par>
                              <p:par>
                                <p:cTn id="47" presetID="2" presetClass="entr" presetSubtype="2" decel="100000" fill="hold" grpId="1" nodeType="withEffect">
                                  <p:stCondLst>
                                    <p:cond delay="25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750" fill="hold"/>
                                        <p:tgtEl>
                                          <p:spTgt spid="13"/>
                                        </p:tgtEl>
                                        <p:attrNameLst>
                                          <p:attrName>ppt_x</p:attrName>
                                        </p:attrNameLst>
                                      </p:cBhvr>
                                      <p:tavLst>
                                        <p:tav tm="0">
                                          <p:val>
                                            <p:strVal val="1+#ppt_w/2"/>
                                          </p:val>
                                        </p:tav>
                                        <p:tav tm="100000">
                                          <p:val>
                                            <p:strVal val="#ppt_x"/>
                                          </p:val>
                                        </p:tav>
                                      </p:tavLst>
                                    </p:anim>
                                    <p:anim calcmode="lin" valueType="num">
                                      <p:cBhvr additive="base">
                                        <p:cTn id="50" dur="75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decel="100000" fill="hold" grpId="1" nodeType="withEffect">
                                  <p:stCondLst>
                                    <p:cond delay="25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750" fill="hold"/>
                                        <p:tgtEl>
                                          <p:spTgt spid="16"/>
                                        </p:tgtEl>
                                        <p:attrNameLst>
                                          <p:attrName>ppt_x</p:attrName>
                                        </p:attrNameLst>
                                      </p:cBhvr>
                                      <p:tavLst>
                                        <p:tav tm="0">
                                          <p:val>
                                            <p:strVal val="1+#ppt_w/2"/>
                                          </p:val>
                                        </p:tav>
                                        <p:tav tm="100000">
                                          <p:val>
                                            <p:strVal val="#ppt_x"/>
                                          </p:val>
                                        </p:tav>
                                      </p:tavLst>
                                    </p:anim>
                                    <p:anim calcmode="lin" valueType="num">
                                      <p:cBhvr additive="base">
                                        <p:cTn id="54" dur="75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1000"/>
                            </p:stCondLst>
                            <p:childTnLst>
                              <p:par>
                                <p:cTn id="56" presetID="2" presetClass="exit" presetSubtype="2" accel="100000" fill="hold" grpId="2" nodeType="afterEffect">
                                  <p:stCondLst>
                                    <p:cond delay="0"/>
                                  </p:stCondLst>
                                  <p:childTnLst>
                                    <p:anim calcmode="lin" valueType="num">
                                      <p:cBhvr additive="base">
                                        <p:cTn id="57" dur="500"/>
                                        <p:tgtEl>
                                          <p:spTgt spid="17"/>
                                        </p:tgtEl>
                                        <p:attrNameLst>
                                          <p:attrName>ppt_x</p:attrName>
                                        </p:attrNameLst>
                                      </p:cBhvr>
                                      <p:tavLst>
                                        <p:tav tm="0">
                                          <p:val>
                                            <p:strVal val="ppt_x"/>
                                          </p:val>
                                        </p:tav>
                                        <p:tav tm="100000">
                                          <p:val>
                                            <p:strVal val="1+ppt_w/2"/>
                                          </p:val>
                                        </p:tav>
                                      </p:tavLst>
                                    </p:anim>
                                    <p:anim calcmode="lin" valueType="num">
                                      <p:cBhvr additive="base">
                                        <p:cTn id="58" dur="500"/>
                                        <p:tgtEl>
                                          <p:spTgt spid="17"/>
                                        </p:tgtEl>
                                        <p:attrNameLst>
                                          <p:attrName>ppt_y</p:attrName>
                                        </p:attrNameLst>
                                      </p:cBhvr>
                                      <p:tavLst>
                                        <p:tav tm="0">
                                          <p:val>
                                            <p:strVal val="ppt_y"/>
                                          </p:val>
                                        </p:tav>
                                        <p:tav tm="100000">
                                          <p:val>
                                            <p:strVal val="ppt_y"/>
                                          </p:val>
                                        </p:tav>
                                      </p:tavLst>
                                    </p:anim>
                                    <p:set>
                                      <p:cBhvr>
                                        <p:cTn id="59" dur="1" fill="hold">
                                          <p:stCondLst>
                                            <p:cond delay="499"/>
                                          </p:stCondLst>
                                        </p:cTn>
                                        <p:tgtEl>
                                          <p:spTgt spid="17"/>
                                        </p:tgtEl>
                                        <p:attrNameLst>
                                          <p:attrName>style.visibility</p:attrName>
                                        </p:attrNameLst>
                                      </p:cBhvr>
                                      <p:to>
                                        <p:strVal val="hidden"/>
                                      </p:to>
                                    </p:set>
                                  </p:childTnLst>
                                </p:cTn>
                              </p:par>
                              <p:par>
                                <p:cTn id="60" presetID="2" presetClass="exit" presetSubtype="2" accel="100000" fill="hold" grpId="2" nodeType="withEffect">
                                  <p:stCondLst>
                                    <p:cond delay="100"/>
                                  </p:stCondLst>
                                  <p:childTnLst>
                                    <p:anim calcmode="lin" valueType="num">
                                      <p:cBhvr additive="base">
                                        <p:cTn id="61" dur="500"/>
                                        <p:tgtEl>
                                          <p:spTgt spid="4"/>
                                        </p:tgtEl>
                                        <p:attrNameLst>
                                          <p:attrName>ppt_x</p:attrName>
                                        </p:attrNameLst>
                                      </p:cBhvr>
                                      <p:tavLst>
                                        <p:tav tm="0">
                                          <p:val>
                                            <p:strVal val="ppt_x"/>
                                          </p:val>
                                        </p:tav>
                                        <p:tav tm="100000">
                                          <p:val>
                                            <p:strVal val="1+ppt_w/2"/>
                                          </p:val>
                                        </p:tav>
                                      </p:tavLst>
                                    </p:anim>
                                    <p:anim calcmode="lin" valueType="num">
                                      <p:cBhvr additive="base">
                                        <p:cTn id="62" dur="500"/>
                                        <p:tgtEl>
                                          <p:spTgt spid="4"/>
                                        </p:tgtEl>
                                        <p:attrNameLst>
                                          <p:attrName>ppt_y</p:attrName>
                                        </p:attrNameLst>
                                      </p:cBhvr>
                                      <p:tavLst>
                                        <p:tav tm="0">
                                          <p:val>
                                            <p:strVal val="ppt_y"/>
                                          </p:val>
                                        </p:tav>
                                        <p:tav tm="100000">
                                          <p:val>
                                            <p:strVal val="ppt_y"/>
                                          </p:val>
                                        </p:tav>
                                      </p:tavLst>
                                    </p:anim>
                                    <p:set>
                                      <p:cBhvr>
                                        <p:cTn id="63" dur="1" fill="hold">
                                          <p:stCondLst>
                                            <p:cond delay="499"/>
                                          </p:stCondLst>
                                        </p:cTn>
                                        <p:tgtEl>
                                          <p:spTgt spid="4"/>
                                        </p:tgtEl>
                                        <p:attrNameLst>
                                          <p:attrName>style.visibility</p:attrName>
                                        </p:attrNameLst>
                                      </p:cBhvr>
                                      <p:to>
                                        <p:strVal val="hidden"/>
                                      </p:to>
                                    </p:set>
                                  </p:childTnLst>
                                </p:cTn>
                              </p:par>
                              <p:par>
                                <p:cTn id="64" presetID="2" presetClass="exit" presetSubtype="8" accel="100000" fill="hold" grpId="2" nodeType="withEffect">
                                  <p:stCondLst>
                                    <p:cond delay="0"/>
                                  </p:stCondLst>
                                  <p:childTnLst>
                                    <p:anim calcmode="lin" valueType="num">
                                      <p:cBhvr additive="base">
                                        <p:cTn id="65" dur="500"/>
                                        <p:tgtEl>
                                          <p:spTgt spid="14"/>
                                        </p:tgtEl>
                                        <p:attrNameLst>
                                          <p:attrName>ppt_x</p:attrName>
                                        </p:attrNameLst>
                                      </p:cBhvr>
                                      <p:tavLst>
                                        <p:tav tm="0">
                                          <p:val>
                                            <p:strVal val="ppt_x"/>
                                          </p:val>
                                        </p:tav>
                                        <p:tav tm="100000">
                                          <p:val>
                                            <p:strVal val="0-ppt_w/2"/>
                                          </p:val>
                                        </p:tav>
                                      </p:tavLst>
                                    </p:anim>
                                    <p:anim calcmode="lin" valueType="num">
                                      <p:cBhvr additive="base">
                                        <p:cTn id="66" dur="500"/>
                                        <p:tgtEl>
                                          <p:spTgt spid="14"/>
                                        </p:tgtEl>
                                        <p:attrNameLst>
                                          <p:attrName>ppt_y</p:attrName>
                                        </p:attrNameLst>
                                      </p:cBhvr>
                                      <p:tavLst>
                                        <p:tav tm="0">
                                          <p:val>
                                            <p:strVal val="ppt_y"/>
                                          </p:val>
                                        </p:tav>
                                        <p:tav tm="100000">
                                          <p:val>
                                            <p:strVal val="ppt_y"/>
                                          </p:val>
                                        </p:tav>
                                      </p:tavLst>
                                    </p:anim>
                                    <p:set>
                                      <p:cBhvr>
                                        <p:cTn id="67" dur="1" fill="hold">
                                          <p:stCondLst>
                                            <p:cond delay="499"/>
                                          </p:stCondLst>
                                        </p:cTn>
                                        <p:tgtEl>
                                          <p:spTgt spid="14"/>
                                        </p:tgtEl>
                                        <p:attrNameLst>
                                          <p:attrName>style.visibility</p:attrName>
                                        </p:attrNameLst>
                                      </p:cBhvr>
                                      <p:to>
                                        <p:strVal val="hidden"/>
                                      </p:to>
                                    </p:set>
                                  </p:childTnLst>
                                </p:cTn>
                              </p:par>
                              <p:par>
                                <p:cTn id="68" presetID="2" presetClass="exit" presetSubtype="8" accel="100000" fill="hold" grpId="2" nodeType="withEffect">
                                  <p:stCondLst>
                                    <p:cond delay="100"/>
                                  </p:stCondLst>
                                  <p:childTnLst>
                                    <p:anim calcmode="lin" valueType="num">
                                      <p:cBhvr additive="base">
                                        <p:cTn id="69" dur="500"/>
                                        <p:tgtEl>
                                          <p:spTgt spid="13"/>
                                        </p:tgtEl>
                                        <p:attrNameLst>
                                          <p:attrName>ppt_x</p:attrName>
                                        </p:attrNameLst>
                                      </p:cBhvr>
                                      <p:tavLst>
                                        <p:tav tm="0">
                                          <p:val>
                                            <p:strVal val="ppt_x"/>
                                          </p:val>
                                        </p:tav>
                                        <p:tav tm="100000">
                                          <p:val>
                                            <p:strVal val="0-ppt_w/2"/>
                                          </p:val>
                                        </p:tav>
                                      </p:tavLst>
                                    </p:anim>
                                    <p:anim calcmode="lin" valueType="num">
                                      <p:cBhvr additive="base">
                                        <p:cTn id="70" dur="500"/>
                                        <p:tgtEl>
                                          <p:spTgt spid="13"/>
                                        </p:tgtEl>
                                        <p:attrNameLst>
                                          <p:attrName>ppt_y</p:attrName>
                                        </p:attrNameLst>
                                      </p:cBhvr>
                                      <p:tavLst>
                                        <p:tav tm="0">
                                          <p:val>
                                            <p:strVal val="ppt_y"/>
                                          </p:val>
                                        </p:tav>
                                        <p:tav tm="100000">
                                          <p:val>
                                            <p:strVal val="ppt_y"/>
                                          </p:val>
                                        </p:tav>
                                      </p:tavLst>
                                    </p:anim>
                                    <p:set>
                                      <p:cBhvr>
                                        <p:cTn id="71" dur="1" fill="hold">
                                          <p:stCondLst>
                                            <p:cond delay="499"/>
                                          </p:stCondLst>
                                        </p:cTn>
                                        <p:tgtEl>
                                          <p:spTgt spid="13"/>
                                        </p:tgtEl>
                                        <p:attrNameLst>
                                          <p:attrName>style.visibility</p:attrName>
                                        </p:attrNameLst>
                                      </p:cBhvr>
                                      <p:to>
                                        <p:strVal val="hidden"/>
                                      </p:to>
                                    </p:set>
                                  </p:childTnLst>
                                </p:cTn>
                              </p:par>
                              <p:par>
                                <p:cTn id="72" presetID="2" presetClass="exit" presetSubtype="8" accel="100000" fill="hold" grpId="2" nodeType="with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0-ppt_w/2"/>
                                          </p:val>
                                        </p:tav>
                                      </p:tavLst>
                                    </p:anim>
                                    <p:anim calcmode="lin" valueType="num">
                                      <p:cBhvr additive="base">
                                        <p:cTn id="74" dur="500"/>
                                        <p:tgtEl>
                                          <p:spTgt spid="16"/>
                                        </p:tgtEl>
                                        <p:attrNameLst>
                                          <p:attrName>ppt_y</p:attrName>
                                        </p:attrNameLst>
                                      </p:cBhvr>
                                      <p:tavLst>
                                        <p:tav tm="0">
                                          <p:val>
                                            <p:strVal val="ppt_y"/>
                                          </p:val>
                                        </p:tav>
                                        <p:tav tm="100000">
                                          <p:val>
                                            <p:strVal val="ppt_y"/>
                                          </p:val>
                                        </p:tav>
                                      </p:tavLst>
                                    </p:anim>
                                    <p:set>
                                      <p:cBhvr>
                                        <p:cTn id="75" dur="1" fill="hold">
                                          <p:stCondLst>
                                            <p:cond delay="499"/>
                                          </p:stCondLst>
                                        </p:cTn>
                                        <p:tgtEl>
                                          <p:spTgt spid="16"/>
                                        </p:tgtEl>
                                        <p:attrNameLst>
                                          <p:attrName>style.visibility</p:attrName>
                                        </p:attrNameLst>
                                      </p:cBhvr>
                                      <p:to>
                                        <p:strVal val="hidden"/>
                                      </p:to>
                                    </p:set>
                                  </p:childTnLst>
                                </p:cTn>
                              </p:par>
                            </p:childTnLst>
                          </p:cTn>
                        </p:par>
                        <p:par>
                          <p:cTn id="76" fill="hold">
                            <p:stCondLst>
                              <p:cond delay="1600"/>
                            </p:stCondLst>
                            <p:childTnLst>
                              <p:par>
                                <p:cTn id="77" presetID="2" presetClass="entr" presetSubtype="6"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1+#ppt_w/2"/>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par>
                                <p:cTn id="81" presetID="2" presetClass="entr" presetSubtype="9" decel="10000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0-#ppt_w/2"/>
                                          </p:val>
                                        </p:tav>
                                        <p:tav tm="100000">
                                          <p:val>
                                            <p:strVal val="#ppt_x"/>
                                          </p:val>
                                        </p:tav>
                                      </p:tavLst>
                                    </p:anim>
                                    <p:anim calcmode="lin" valueType="num">
                                      <p:cBhvr additive="base">
                                        <p:cTn id="84" dur="500" fill="hold"/>
                                        <p:tgtEl>
                                          <p:spTgt spid="5"/>
                                        </p:tgtEl>
                                        <p:attrNameLst>
                                          <p:attrName>ppt_y</p:attrName>
                                        </p:attrNameLst>
                                      </p:cBhvr>
                                      <p:tavLst>
                                        <p:tav tm="0">
                                          <p:val>
                                            <p:strVal val="0-#ppt_h/2"/>
                                          </p:val>
                                        </p:tav>
                                        <p:tav tm="100000">
                                          <p:val>
                                            <p:strVal val="#ppt_y"/>
                                          </p:val>
                                        </p:tav>
                                      </p:tavLst>
                                    </p:anim>
                                  </p:childTnLst>
                                </p:cTn>
                              </p:par>
                              <p:par>
                                <p:cTn id="85" presetID="2" presetClass="entr" presetSubtype="6" decel="100000" fill="hold" grpId="0" nodeType="withEffect">
                                  <p:stCondLst>
                                    <p:cond delay="10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1+#ppt_w/2"/>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par>
                                <p:cTn id="89" presetID="2" presetClass="entr" presetSubtype="9" decel="100000" fill="hold" grpId="0" nodeType="withEffect">
                                  <p:stCondLst>
                                    <p:cond delay="10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0-#ppt_w/2"/>
                                          </p:val>
                                        </p:tav>
                                        <p:tav tm="100000">
                                          <p:val>
                                            <p:strVal val="#ppt_x"/>
                                          </p:val>
                                        </p:tav>
                                      </p:tavLst>
                                    </p:anim>
                                    <p:anim calcmode="lin" valueType="num">
                                      <p:cBhvr additive="base">
                                        <p:cTn id="92" dur="500" fill="hold"/>
                                        <p:tgtEl>
                                          <p:spTgt spid="26"/>
                                        </p:tgtEl>
                                        <p:attrNameLst>
                                          <p:attrName>ppt_y</p:attrName>
                                        </p:attrNameLst>
                                      </p:cBhvr>
                                      <p:tavLst>
                                        <p:tav tm="0">
                                          <p:val>
                                            <p:strVal val="0-#ppt_h/2"/>
                                          </p:val>
                                        </p:tav>
                                        <p:tav tm="100000">
                                          <p:val>
                                            <p:strVal val="#ppt_y"/>
                                          </p:val>
                                        </p:tav>
                                      </p:tavLst>
                                    </p:anim>
                                  </p:childTnLst>
                                </p:cTn>
                              </p:par>
                              <p:par>
                                <p:cTn id="93" presetID="2" presetClass="entr" presetSubtype="6" decel="100000" fill="hold" grpId="0" nodeType="withEffect">
                                  <p:stCondLst>
                                    <p:cond delay="50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1+#ppt_w/2"/>
                                          </p:val>
                                        </p:tav>
                                        <p:tav tm="100000">
                                          <p:val>
                                            <p:strVal val="#ppt_x"/>
                                          </p:val>
                                        </p:tav>
                                      </p:tavLst>
                                    </p:anim>
                                    <p:anim calcmode="lin" valueType="num">
                                      <p:cBhvr additive="base">
                                        <p:cTn id="96" dur="500" fill="hold"/>
                                        <p:tgtEl>
                                          <p:spTgt spid="29"/>
                                        </p:tgtEl>
                                        <p:attrNameLst>
                                          <p:attrName>ppt_y</p:attrName>
                                        </p:attrNameLst>
                                      </p:cBhvr>
                                      <p:tavLst>
                                        <p:tav tm="0">
                                          <p:val>
                                            <p:strVal val="1+#ppt_h/2"/>
                                          </p:val>
                                        </p:tav>
                                        <p:tav tm="100000">
                                          <p:val>
                                            <p:strVal val="#ppt_y"/>
                                          </p:val>
                                        </p:tav>
                                      </p:tavLst>
                                    </p:anim>
                                  </p:childTnLst>
                                </p:cTn>
                              </p:par>
                              <p:par>
                                <p:cTn id="97" presetID="2" presetClass="entr" presetSubtype="9" decel="100000" fill="hold" grpId="0" nodeType="withEffect">
                                  <p:stCondLst>
                                    <p:cond delay="50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0-#ppt_w/2"/>
                                          </p:val>
                                        </p:tav>
                                        <p:tav tm="100000">
                                          <p:val>
                                            <p:strVal val="#ppt_x"/>
                                          </p:val>
                                        </p:tav>
                                      </p:tavLst>
                                    </p:anim>
                                    <p:anim calcmode="lin" valueType="num">
                                      <p:cBhvr additive="base">
                                        <p:cTn id="100" dur="500" fill="hold"/>
                                        <p:tgtEl>
                                          <p:spTgt spid="28"/>
                                        </p:tgtEl>
                                        <p:attrNameLst>
                                          <p:attrName>ppt_y</p:attrName>
                                        </p:attrNameLst>
                                      </p:cBhvr>
                                      <p:tavLst>
                                        <p:tav tm="0">
                                          <p:val>
                                            <p:strVal val="0-#ppt_h/2"/>
                                          </p:val>
                                        </p:tav>
                                        <p:tav tm="100000">
                                          <p:val>
                                            <p:strVal val="#ppt_y"/>
                                          </p:val>
                                        </p:tav>
                                      </p:tavLst>
                                    </p:anim>
                                  </p:childTnLst>
                                </p:cTn>
                              </p:par>
                              <p:par>
                                <p:cTn id="101" presetID="2" presetClass="exit" presetSubtype="9" accel="100000" fill="hold" grpId="1" nodeType="withEffect">
                                  <p:stCondLst>
                                    <p:cond delay="1250"/>
                                  </p:stCondLst>
                                  <p:childTnLst>
                                    <p:anim calcmode="lin" valueType="num">
                                      <p:cBhvr additive="base">
                                        <p:cTn id="102" dur="500"/>
                                        <p:tgtEl>
                                          <p:spTgt spid="29"/>
                                        </p:tgtEl>
                                        <p:attrNameLst>
                                          <p:attrName>ppt_x</p:attrName>
                                        </p:attrNameLst>
                                      </p:cBhvr>
                                      <p:tavLst>
                                        <p:tav tm="0">
                                          <p:val>
                                            <p:strVal val="ppt_x"/>
                                          </p:val>
                                        </p:tav>
                                        <p:tav tm="100000">
                                          <p:val>
                                            <p:strVal val="0-ppt_w/2"/>
                                          </p:val>
                                        </p:tav>
                                      </p:tavLst>
                                    </p:anim>
                                    <p:anim calcmode="lin" valueType="num">
                                      <p:cBhvr additive="base">
                                        <p:cTn id="103" dur="500"/>
                                        <p:tgtEl>
                                          <p:spTgt spid="29"/>
                                        </p:tgtEl>
                                        <p:attrNameLst>
                                          <p:attrName>ppt_y</p:attrName>
                                        </p:attrNameLst>
                                      </p:cBhvr>
                                      <p:tavLst>
                                        <p:tav tm="0">
                                          <p:val>
                                            <p:strVal val="ppt_y"/>
                                          </p:val>
                                        </p:tav>
                                        <p:tav tm="100000">
                                          <p:val>
                                            <p:strVal val="0-ppt_h/2"/>
                                          </p:val>
                                        </p:tav>
                                      </p:tavLst>
                                    </p:anim>
                                    <p:set>
                                      <p:cBhvr>
                                        <p:cTn id="104" dur="1" fill="hold">
                                          <p:stCondLst>
                                            <p:cond delay="499"/>
                                          </p:stCondLst>
                                        </p:cTn>
                                        <p:tgtEl>
                                          <p:spTgt spid="29"/>
                                        </p:tgtEl>
                                        <p:attrNameLst>
                                          <p:attrName>style.visibility</p:attrName>
                                        </p:attrNameLst>
                                      </p:cBhvr>
                                      <p:to>
                                        <p:strVal val="hidden"/>
                                      </p:to>
                                    </p:set>
                                  </p:childTnLst>
                                </p:cTn>
                              </p:par>
                              <p:par>
                                <p:cTn id="105" presetID="2" presetClass="exit" presetSubtype="6" accel="100000" fill="hold" grpId="1" nodeType="withEffect">
                                  <p:stCondLst>
                                    <p:cond delay="1250"/>
                                  </p:stCondLst>
                                  <p:childTnLst>
                                    <p:anim calcmode="lin" valueType="num">
                                      <p:cBhvr additive="base">
                                        <p:cTn id="106" dur="500"/>
                                        <p:tgtEl>
                                          <p:spTgt spid="28"/>
                                        </p:tgtEl>
                                        <p:attrNameLst>
                                          <p:attrName>ppt_x</p:attrName>
                                        </p:attrNameLst>
                                      </p:cBhvr>
                                      <p:tavLst>
                                        <p:tav tm="0">
                                          <p:val>
                                            <p:strVal val="ppt_x"/>
                                          </p:val>
                                        </p:tav>
                                        <p:tav tm="100000">
                                          <p:val>
                                            <p:strVal val="1+ppt_w/2"/>
                                          </p:val>
                                        </p:tav>
                                      </p:tavLst>
                                    </p:anim>
                                    <p:anim calcmode="lin" valueType="num">
                                      <p:cBhvr additive="base">
                                        <p:cTn id="107" dur="500"/>
                                        <p:tgtEl>
                                          <p:spTgt spid="28"/>
                                        </p:tgtEl>
                                        <p:attrNameLst>
                                          <p:attrName>ppt_y</p:attrName>
                                        </p:attrNameLst>
                                      </p:cBhvr>
                                      <p:tavLst>
                                        <p:tav tm="0">
                                          <p:val>
                                            <p:strVal val="ppt_y"/>
                                          </p:val>
                                        </p:tav>
                                        <p:tav tm="100000">
                                          <p:val>
                                            <p:strVal val="1+ppt_h/2"/>
                                          </p:val>
                                        </p:tav>
                                      </p:tavLst>
                                    </p:anim>
                                    <p:set>
                                      <p:cBhvr>
                                        <p:cTn id="108" dur="1" fill="hold">
                                          <p:stCondLst>
                                            <p:cond delay="499"/>
                                          </p:stCondLst>
                                        </p:cTn>
                                        <p:tgtEl>
                                          <p:spTgt spid="28"/>
                                        </p:tgtEl>
                                        <p:attrNameLst>
                                          <p:attrName>style.visibility</p:attrName>
                                        </p:attrNameLst>
                                      </p:cBhvr>
                                      <p:to>
                                        <p:strVal val="hidden"/>
                                      </p:to>
                                    </p:set>
                                  </p:childTnLst>
                                </p:cTn>
                              </p:par>
                            </p:childTnLst>
                          </p:cTn>
                        </p:par>
                        <p:par>
                          <p:cTn id="109" fill="hold">
                            <p:stCondLst>
                              <p:cond delay="3350"/>
                            </p:stCondLst>
                            <p:childTnLst>
                              <p:par>
                                <p:cTn id="110" presetID="2" presetClass="entr" presetSubtype="4" decel="100000" fill="hold" grpId="0" nodeType="after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500" fill="hold"/>
                                        <p:tgtEl>
                                          <p:spTgt spid="30"/>
                                        </p:tgtEl>
                                        <p:attrNameLst>
                                          <p:attrName>ppt_x</p:attrName>
                                        </p:attrNameLst>
                                      </p:cBhvr>
                                      <p:tavLst>
                                        <p:tav tm="0">
                                          <p:val>
                                            <p:strVal val="#ppt_x"/>
                                          </p:val>
                                        </p:tav>
                                        <p:tav tm="100000">
                                          <p:val>
                                            <p:strVal val="#ppt_x"/>
                                          </p:val>
                                        </p:tav>
                                      </p:tavLst>
                                    </p:anim>
                                    <p:anim calcmode="lin" valueType="num">
                                      <p:cBhvr additive="base">
                                        <p:cTn id="113" dur="500" fill="hold"/>
                                        <p:tgtEl>
                                          <p:spTgt spid="30"/>
                                        </p:tgtEl>
                                        <p:attrNameLst>
                                          <p:attrName>ppt_y</p:attrName>
                                        </p:attrNameLst>
                                      </p:cBhvr>
                                      <p:tavLst>
                                        <p:tav tm="0">
                                          <p:val>
                                            <p:strVal val="1+#ppt_h/2"/>
                                          </p:val>
                                        </p:tav>
                                        <p:tav tm="100000">
                                          <p:val>
                                            <p:strVal val="#ppt_y"/>
                                          </p:val>
                                        </p:tav>
                                      </p:tavLst>
                                    </p:anim>
                                  </p:childTnLst>
                                </p:cTn>
                              </p:par>
                              <p:par>
                                <p:cTn id="114" presetID="2" presetClass="entr" presetSubtype="4" decel="100000"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anim calcmode="lin" valueType="num">
                                      <p:cBhvr additive="base">
                                        <p:cTn id="116" dur="750" fill="hold"/>
                                        <p:tgtEl>
                                          <p:spTgt spid="31"/>
                                        </p:tgtEl>
                                        <p:attrNameLst>
                                          <p:attrName>ppt_x</p:attrName>
                                        </p:attrNameLst>
                                      </p:cBhvr>
                                      <p:tavLst>
                                        <p:tav tm="0">
                                          <p:val>
                                            <p:strVal val="#ppt_x"/>
                                          </p:val>
                                        </p:tav>
                                        <p:tav tm="100000">
                                          <p:val>
                                            <p:strVal val="#ppt_x"/>
                                          </p:val>
                                        </p:tav>
                                      </p:tavLst>
                                    </p:anim>
                                    <p:anim calcmode="lin" valueType="num">
                                      <p:cBhvr additive="base">
                                        <p:cTn id="117" dur="750" fill="hold"/>
                                        <p:tgtEl>
                                          <p:spTgt spid="31"/>
                                        </p:tgtEl>
                                        <p:attrNameLst>
                                          <p:attrName>ppt_y</p:attrName>
                                        </p:attrNameLst>
                                      </p:cBhvr>
                                      <p:tavLst>
                                        <p:tav tm="0">
                                          <p:val>
                                            <p:strVal val="1+#ppt_h/2"/>
                                          </p:val>
                                        </p:tav>
                                        <p:tav tm="100000">
                                          <p:val>
                                            <p:strVal val="#ppt_y"/>
                                          </p:val>
                                        </p:tav>
                                      </p:tavLst>
                                    </p:anim>
                                  </p:childTnLst>
                                </p:cTn>
                              </p:par>
                            </p:childTnLst>
                          </p:cTn>
                        </p:par>
                        <p:par>
                          <p:cTn id="118" fill="hold">
                            <p:stCondLst>
                              <p:cond delay="4100"/>
                            </p:stCondLst>
                            <p:childTnLst>
                              <p:par>
                                <p:cTn id="119" presetID="10" presetClass="entr" presetSubtype="0" fill="hold" grpId="0" nodeType="after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500"/>
                                        <p:tgtEl>
                                          <p:spTgt spid="32"/>
                                        </p:tgtEl>
                                      </p:cBhvr>
                                    </p:animEffect>
                                  </p:childTnLst>
                                </p:cTn>
                              </p:par>
                            </p:childTnLst>
                          </p:cTn>
                        </p:par>
                        <p:par>
                          <p:cTn id="122" fill="hold">
                            <p:stCondLst>
                              <p:cond delay="4600"/>
                            </p:stCondLst>
                            <p:childTnLst>
                              <p:par>
                                <p:cTn id="123" presetID="10" presetClass="entr" presetSubtype="0" fill="hold" grpId="0" nodeType="after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500"/>
                                        <p:tgtEl>
                                          <p:spTgt spid="33"/>
                                        </p:tgtEl>
                                      </p:cBhvr>
                                    </p:animEffect>
                                  </p:childTnLst>
                                </p:cTn>
                              </p:par>
                            </p:childTnLst>
                          </p:cTn>
                        </p:par>
                        <p:par>
                          <p:cTn id="126" fill="hold">
                            <p:stCondLst>
                              <p:cond delay="5100"/>
                            </p:stCondLst>
                            <p:childTnLst>
                              <p:par>
                                <p:cTn id="127" presetID="10" presetClass="entr" presetSubtype="0" fill="hold" grpId="0" nodeType="after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500"/>
                                        <p:tgtEl>
                                          <p:spTgt spid="34"/>
                                        </p:tgtEl>
                                      </p:cBhvr>
                                    </p:animEffect>
                                  </p:childTnLst>
                                </p:cTn>
                              </p:par>
                            </p:childTnLst>
                          </p:cTn>
                        </p:par>
                        <p:par>
                          <p:cTn id="130" fill="hold">
                            <p:stCondLst>
                              <p:cond delay="5600"/>
                            </p:stCondLst>
                            <p:childTnLst>
                              <p:par>
                                <p:cTn id="131" presetID="2" presetClass="entr" presetSubtype="4" decel="100000" fill="hold" grpId="0" nodeType="afterEffect">
                                  <p:stCondLst>
                                    <p:cond delay="0"/>
                                  </p:stCondLst>
                                  <p:childTnLst>
                                    <p:set>
                                      <p:cBhvr>
                                        <p:cTn id="132" dur="1" fill="hold">
                                          <p:stCondLst>
                                            <p:cond delay="0"/>
                                          </p:stCondLst>
                                        </p:cTn>
                                        <p:tgtEl>
                                          <p:spTgt spid="35">
                                            <p:txEl>
                                              <p:pRg st="0" end="0"/>
                                            </p:txEl>
                                          </p:spTgt>
                                        </p:tgtEl>
                                        <p:attrNameLst>
                                          <p:attrName>style.visibility</p:attrName>
                                        </p:attrNameLst>
                                      </p:cBhvr>
                                      <p:to>
                                        <p:strVal val="visible"/>
                                      </p:to>
                                    </p:set>
                                    <p:anim calcmode="lin" valueType="num">
                                      <p:cBhvr additive="base">
                                        <p:cTn id="13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35" fill="hold">
                            <p:stCondLst>
                              <p:cond delay="6100"/>
                            </p:stCondLst>
                            <p:childTnLst>
                              <p:par>
                                <p:cTn id="136" presetID="10" presetClass="entr" presetSubtype="0" fill="hold" grpId="0" nodeType="afterEffect">
                                  <p:stCondLst>
                                    <p:cond delay="250"/>
                                  </p:stCondLst>
                                  <p:childTnLst>
                                    <p:set>
                                      <p:cBhvr>
                                        <p:cTn id="137" dur="1" fill="hold">
                                          <p:stCondLst>
                                            <p:cond delay="0"/>
                                          </p:stCondLst>
                                        </p:cTn>
                                        <p:tgtEl>
                                          <p:spTgt spid="36">
                                            <p:txEl>
                                              <p:pRg st="0" end="0"/>
                                            </p:txEl>
                                          </p:spTgt>
                                        </p:tgtEl>
                                        <p:attrNameLst>
                                          <p:attrName>style.visibility</p:attrName>
                                        </p:attrNameLst>
                                      </p:cBhvr>
                                      <p:to>
                                        <p:strVal val="visible"/>
                                      </p:to>
                                    </p:set>
                                    <p:animEffect transition="in" filter="fade">
                                      <p:cBhvr>
                                        <p:cTn id="138"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16" grpId="0" animBg="1"/>
      <p:bldP spid="16" grpId="1" animBg="1"/>
      <p:bldP spid="16" grpId="2" animBg="1"/>
      <p:bldP spid="4" grpId="0" animBg="1"/>
      <p:bldP spid="4" grpId="1" animBg="1"/>
      <p:bldP spid="4" grpId="2" animBg="1"/>
      <p:bldP spid="13" grpId="0" animBg="1"/>
      <p:bldP spid="13" grpId="1" animBg="1"/>
      <p:bldP spid="13" grpId="2" animBg="1"/>
      <p:bldP spid="14" grpId="0" animBg="1"/>
      <p:bldP spid="14" grpId="1" animBg="1"/>
      <p:bldP spid="14" grpId="2" animBg="1"/>
      <p:bldP spid="5" grpId="0" animBg="1"/>
      <p:bldP spid="19" grpId="0" animBg="1"/>
      <p:bldP spid="26" grpId="0" animBg="1"/>
      <p:bldP spid="27" grpId="0" animBg="1"/>
      <p:bldP spid="28" grpId="0" animBg="1"/>
      <p:bldP spid="28" grpId="1" animBg="1"/>
      <p:bldP spid="29" grpId="0" animBg="1"/>
      <p:bldP spid="29" grpId="1" animBg="1"/>
      <p:bldP spid="30" grpId="0" animBg="1"/>
      <p:bldP spid="31" grpId="0"/>
      <p:bldP spid="32" grpId="0" animBg="1"/>
      <p:bldP spid="33" grpId="0" animBg="1"/>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10" presetClass="entr" presetSubtype="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5" name="テキスト プレースホルダー 6"/>
          <p:cNvSpPr>
            <a:spLocks noGrp="1"/>
          </p:cNvSpPr>
          <p:nvPr>
            <p:ph type="body" sz="quarter" idx="14" hasCustomPrompt="1"/>
          </p:nvPr>
        </p:nvSpPr>
        <p:spPr>
          <a:xfrm>
            <a:off x="1078310" y="4279404"/>
            <a:ext cx="16200313" cy="331236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12 Imagen">
            <a:extLst>
              <a:ext uri="{FF2B5EF4-FFF2-40B4-BE49-F238E27FC236}">
                <a16:creationId xmlns:a16="http://schemas.microsoft.com/office/drawing/2014/main" id="{36C6A6E0-3539-4958-A859-B358AA43E23A}"/>
              </a:ext>
            </a:extLst>
          </p:cNvPr>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717550" y="9032094"/>
            <a:ext cx="3054350" cy="1349076"/>
          </a:xfrm>
          <a:prstGeom prst="rect">
            <a:avLst/>
          </a:prstGeom>
          <a:noFill/>
          <a:ln>
            <a:noFill/>
          </a:ln>
        </p:spPr>
      </p:pic>
    </p:spTree>
    <p:extLst>
      <p:ext uri="{BB962C8B-B14F-4D97-AF65-F5344CB8AC3E}">
        <p14:creationId xmlns:p14="http://schemas.microsoft.com/office/powerpoint/2010/main" val="40734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2" decel="10000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Icons and Items">
    <p:spTree>
      <p:nvGrpSpPr>
        <p:cNvPr id="1" name=""/>
        <p:cNvGrpSpPr/>
        <p:nvPr/>
      </p:nvGrpSpPr>
      <p:grpSpPr>
        <a:xfrm>
          <a:off x="0" y="0"/>
          <a:ext cx="0" cy="0"/>
          <a:chOff x="0" y="0"/>
          <a:chExt cx="0" cy="0"/>
        </a:xfrm>
      </p:grpSpPr>
      <p:sp>
        <p:nvSpPr>
          <p:cNvPr id="53" name="円/楕円 52"/>
          <p:cNvSpPr/>
          <p:nvPr userDrawn="1"/>
        </p:nvSpPr>
        <p:spPr>
          <a:xfrm>
            <a:off x="6076328" y="3034060"/>
            <a:ext cx="2367069" cy="236706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0005897" y="3034059"/>
            <a:ext cx="2367069" cy="236706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13935465" y="3034058"/>
            <a:ext cx="2367069" cy="236706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143915" y="3034057"/>
            <a:ext cx="2367069" cy="236706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5923928" y="2932460"/>
            <a:ext cx="2367069" cy="236706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9853497" y="2932459"/>
            <a:ext cx="2367069" cy="23670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userDrawn="1"/>
        </p:nvSpPr>
        <p:spPr>
          <a:xfrm>
            <a:off x="13783065" y="2932458"/>
            <a:ext cx="2367069" cy="23670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1991515" y="2932457"/>
            <a:ext cx="2367069" cy="236706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5994888" y="2983263"/>
            <a:ext cx="2367069" cy="23670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24457" y="2983262"/>
            <a:ext cx="2367069" cy="23670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3854025" y="2983261"/>
            <a:ext cx="2367069" cy="23670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062475" y="2983260"/>
            <a:ext cx="2367069" cy="23670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12"/>
          <p:cNvSpPr>
            <a:spLocks noGrp="1"/>
          </p:cNvSpPr>
          <p:nvPr userDrawn="1">
            <p:ph type="pic" sz="quarter" idx="17" hasCustomPrompt="1"/>
          </p:nvPr>
        </p:nvSpPr>
        <p:spPr>
          <a:xfrm>
            <a:off x="6754393" y="3742768"/>
            <a:ext cx="848058" cy="848058"/>
          </a:xfrm>
        </p:spPr>
        <p:txBody>
          <a:bodyPr>
            <a:normAutofit/>
          </a:bodyPr>
          <a:lstStyle>
            <a:lvl1pPr>
              <a:defRPr sz="1600"/>
            </a:lvl1pPr>
          </a:lstStyle>
          <a:p>
            <a:r>
              <a:rPr kumimoji="1" lang="en-US" altLang="ja-JP" dirty="0"/>
              <a:t>Icon</a:t>
            </a:r>
            <a:endParaRPr kumimoji="1" lang="ja-JP" altLang="en-US" dirty="0"/>
          </a:p>
        </p:txBody>
      </p:sp>
      <p:sp>
        <p:nvSpPr>
          <p:cNvPr id="14" name="図プレースホルダー 12"/>
          <p:cNvSpPr>
            <a:spLocks noGrp="1"/>
          </p:cNvSpPr>
          <p:nvPr userDrawn="1">
            <p:ph type="pic" sz="quarter" idx="18" hasCustomPrompt="1"/>
          </p:nvPr>
        </p:nvSpPr>
        <p:spPr>
          <a:xfrm>
            <a:off x="10683962" y="3742767"/>
            <a:ext cx="848058" cy="848058"/>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userDrawn="1">
            <p:ph type="pic" sz="quarter" idx="19" hasCustomPrompt="1"/>
          </p:nvPr>
        </p:nvSpPr>
        <p:spPr>
          <a:xfrm>
            <a:off x="14613530" y="3742766"/>
            <a:ext cx="848058" cy="848058"/>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12"/>
          <p:cNvSpPr>
            <a:spLocks noGrp="1"/>
          </p:cNvSpPr>
          <p:nvPr userDrawn="1">
            <p:ph type="pic" sz="quarter" idx="20" hasCustomPrompt="1"/>
          </p:nvPr>
        </p:nvSpPr>
        <p:spPr>
          <a:xfrm>
            <a:off x="2821980" y="3742765"/>
            <a:ext cx="848058" cy="848058"/>
          </a:xfrm>
        </p:spPr>
        <p:txBody>
          <a:bodyPr>
            <a:normAutofit/>
          </a:bodyPr>
          <a:lstStyle>
            <a:lvl1pPr>
              <a:defRPr sz="1600"/>
            </a:lvl1pPr>
          </a:lstStyle>
          <a:p>
            <a:r>
              <a:rPr kumimoji="1" lang="en-US" altLang="ja-JP" dirty="0"/>
              <a:t>Icon</a:t>
            </a:r>
            <a:endParaRPr kumimoji="1" lang="ja-JP" altLang="en-US" dirty="0"/>
          </a:p>
        </p:txBody>
      </p:sp>
      <p:sp>
        <p:nvSpPr>
          <p:cNvPr id="23" name="テキスト プレースホルダー 6"/>
          <p:cNvSpPr>
            <a:spLocks noGrp="1"/>
          </p:cNvSpPr>
          <p:nvPr>
            <p:ph type="body" sz="quarter" idx="21" hasCustomPrompt="1"/>
          </p:nvPr>
        </p:nvSpPr>
        <p:spPr>
          <a:xfrm>
            <a:off x="1404504" y="5501527"/>
            <a:ext cx="3683011"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38817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1625829" y="629361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5307798" y="5499183"/>
            <a:ext cx="3715678"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5318687" y="6378536"/>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5556346" y="629127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9243759" y="5501527"/>
            <a:ext cx="3715678"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9249204"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9486863" y="629361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プレースホルダー 6"/>
          <p:cNvSpPr>
            <a:spLocks noGrp="1"/>
          </p:cNvSpPr>
          <p:nvPr>
            <p:ph type="body" sz="quarter" idx="29" hasCustomPrompt="1"/>
          </p:nvPr>
        </p:nvSpPr>
        <p:spPr>
          <a:xfrm>
            <a:off x="13179720" y="5501527"/>
            <a:ext cx="3715678"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0" hasCustomPrompt="1"/>
          </p:nvPr>
        </p:nvSpPr>
        <p:spPr>
          <a:xfrm>
            <a:off x="1317972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13417379" y="629361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388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750"/>
                                        <p:tgtEl>
                                          <p:spTgt spid="20"/>
                                        </p:tgtEl>
                                      </p:cBhvr>
                                    </p:animEffect>
                                  </p:childTnLst>
                                </p:cTn>
                              </p:par>
                              <p:par>
                                <p:cTn id="25" presetID="2" presetClass="entr" presetSubtype="1" decel="100000" fill="hold" grpId="1"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750" fill="hold"/>
                                        <p:tgtEl>
                                          <p:spTgt spid="56"/>
                                        </p:tgtEl>
                                        <p:attrNameLst>
                                          <p:attrName>ppt_x</p:attrName>
                                        </p:attrNameLst>
                                      </p:cBhvr>
                                      <p:tavLst>
                                        <p:tav tm="0">
                                          <p:val>
                                            <p:strVal val="#ppt_x"/>
                                          </p:val>
                                        </p:tav>
                                        <p:tav tm="100000">
                                          <p:val>
                                            <p:strVal val="#ppt_x"/>
                                          </p:val>
                                        </p:tav>
                                      </p:tavLst>
                                    </p:anim>
                                    <p:anim calcmode="lin" valueType="num">
                                      <p:cBhvr additive="base">
                                        <p:cTn id="28" dur="750" fill="hold"/>
                                        <p:tgtEl>
                                          <p:spTgt spid="56"/>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1" nodeType="withEffect">
                                  <p:stCondLst>
                                    <p:cond delay="10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750" fill="hold"/>
                                        <p:tgtEl>
                                          <p:spTgt spid="52"/>
                                        </p:tgtEl>
                                        <p:attrNameLst>
                                          <p:attrName>ppt_x</p:attrName>
                                        </p:attrNameLst>
                                      </p:cBhvr>
                                      <p:tavLst>
                                        <p:tav tm="0">
                                          <p:val>
                                            <p:strVal val="#ppt_x"/>
                                          </p:val>
                                        </p:tav>
                                        <p:tav tm="100000">
                                          <p:val>
                                            <p:strVal val="#ppt_x"/>
                                          </p:val>
                                        </p:tav>
                                      </p:tavLst>
                                    </p:anim>
                                    <p:anim calcmode="lin" valueType="num">
                                      <p:cBhvr additive="base">
                                        <p:cTn id="32" dur="750" fill="hold"/>
                                        <p:tgtEl>
                                          <p:spTgt spid="52"/>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1"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750" fill="hold"/>
                                        <p:tgtEl>
                                          <p:spTgt spid="19"/>
                                        </p:tgtEl>
                                        <p:attrNameLst>
                                          <p:attrName>ppt_x</p:attrName>
                                        </p:attrNameLst>
                                      </p:cBhvr>
                                      <p:tavLst>
                                        <p:tav tm="0">
                                          <p:val>
                                            <p:strVal val="#ppt_x"/>
                                          </p:val>
                                        </p:tav>
                                        <p:tav tm="100000">
                                          <p:val>
                                            <p:strVal val="#ppt_x"/>
                                          </p:val>
                                        </p:tav>
                                      </p:tavLst>
                                    </p:anim>
                                    <p:anim calcmode="lin" valueType="num">
                                      <p:cBhvr additive="base">
                                        <p:cTn id="36" dur="750" fill="hold"/>
                                        <p:tgtEl>
                                          <p:spTgt spid="19"/>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1" nodeType="withEffect">
                                  <p:stCondLst>
                                    <p:cond delay="2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0-#ppt_h/2"/>
                                          </p:val>
                                        </p:tav>
                                        <p:tav tm="100000">
                                          <p:val>
                                            <p:strVal val="#ppt_y"/>
                                          </p:val>
                                        </p:tav>
                                      </p:tavLst>
                                    </p:anim>
                                  </p:childTnLst>
                                </p:cTn>
                              </p:par>
                            </p:childTnLst>
                          </p:cTn>
                        </p:par>
                        <p:par>
                          <p:cTn id="41" fill="hold">
                            <p:stCondLst>
                              <p:cond delay="1450"/>
                            </p:stCondLst>
                            <p:childTnLst>
                              <p:par>
                                <p:cTn id="42" presetID="2" presetClass="entr" presetSubtype="4" decel="100000"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95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750"/>
                                        <p:tgtEl>
                                          <p:spTgt spid="53"/>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750"/>
                                        <p:tgtEl>
                                          <p:spTgt spid="4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par>
                                <p:cTn id="64" presetID="10" presetClass="entr" presetSubtype="0" fill="hold" grpId="0" nodeType="withEffect">
                                  <p:stCondLst>
                                    <p:cond delay="20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750"/>
                                        <p:tgtEl>
                                          <p:spTgt spid="11"/>
                                        </p:tgtEl>
                                      </p:cBhvr>
                                    </p:animEffect>
                                  </p:childTnLst>
                                </p:cTn>
                              </p:par>
                              <p:par>
                                <p:cTn id="67" presetID="2" presetClass="entr" presetSubtype="1" decel="100000" fill="hold" grpId="1"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750" fill="hold"/>
                                        <p:tgtEl>
                                          <p:spTgt spid="53"/>
                                        </p:tgtEl>
                                        <p:attrNameLst>
                                          <p:attrName>ppt_x</p:attrName>
                                        </p:attrNameLst>
                                      </p:cBhvr>
                                      <p:tavLst>
                                        <p:tav tm="0">
                                          <p:val>
                                            <p:strVal val="#ppt_x"/>
                                          </p:val>
                                        </p:tav>
                                        <p:tav tm="100000">
                                          <p:val>
                                            <p:strVal val="#ppt_x"/>
                                          </p:val>
                                        </p:tav>
                                      </p:tavLst>
                                    </p:anim>
                                    <p:anim calcmode="lin" valueType="num">
                                      <p:cBhvr additive="base">
                                        <p:cTn id="70" dur="750" fill="hold"/>
                                        <p:tgtEl>
                                          <p:spTgt spid="53"/>
                                        </p:tgtEl>
                                        <p:attrNameLst>
                                          <p:attrName>ppt_y</p:attrName>
                                        </p:attrNameLst>
                                      </p:cBhvr>
                                      <p:tavLst>
                                        <p:tav tm="0">
                                          <p:val>
                                            <p:strVal val="0-#ppt_h/2"/>
                                          </p:val>
                                        </p:tav>
                                        <p:tav tm="100000">
                                          <p:val>
                                            <p:strVal val="#ppt_y"/>
                                          </p:val>
                                        </p:tav>
                                      </p:tavLst>
                                    </p:anim>
                                  </p:childTnLst>
                                </p:cTn>
                              </p:par>
                              <p:par>
                                <p:cTn id="71" presetID="2" presetClass="entr" presetSubtype="1" decel="100000" fill="hold" grpId="1" nodeType="withEffect">
                                  <p:stCondLst>
                                    <p:cond delay="10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750" fill="hold"/>
                                        <p:tgtEl>
                                          <p:spTgt spid="49"/>
                                        </p:tgtEl>
                                        <p:attrNameLst>
                                          <p:attrName>ppt_x</p:attrName>
                                        </p:attrNameLst>
                                      </p:cBhvr>
                                      <p:tavLst>
                                        <p:tav tm="0">
                                          <p:val>
                                            <p:strVal val="#ppt_x"/>
                                          </p:val>
                                        </p:tav>
                                        <p:tav tm="100000">
                                          <p:val>
                                            <p:strVal val="#ppt_x"/>
                                          </p:val>
                                        </p:tav>
                                      </p:tavLst>
                                    </p:anim>
                                    <p:anim calcmode="lin" valueType="num">
                                      <p:cBhvr additive="base">
                                        <p:cTn id="74" dur="750" fill="hold"/>
                                        <p:tgtEl>
                                          <p:spTgt spid="49"/>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1" nodeType="withEffect">
                                  <p:stCondLst>
                                    <p:cond delay="20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750" fill="hold"/>
                                        <p:tgtEl>
                                          <p:spTgt spid="10"/>
                                        </p:tgtEl>
                                        <p:attrNameLst>
                                          <p:attrName>ppt_x</p:attrName>
                                        </p:attrNameLst>
                                      </p:cBhvr>
                                      <p:tavLst>
                                        <p:tav tm="0">
                                          <p:val>
                                            <p:strVal val="#ppt_x"/>
                                          </p:val>
                                        </p:tav>
                                        <p:tav tm="100000">
                                          <p:val>
                                            <p:strVal val="#ppt_x"/>
                                          </p:val>
                                        </p:tav>
                                      </p:tavLst>
                                    </p:anim>
                                    <p:anim calcmode="lin" valueType="num">
                                      <p:cBhvr additive="base">
                                        <p:cTn id="78" dur="750" fill="hold"/>
                                        <p:tgtEl>
                                          <p:spTgt spid="10"/>
                                        </p:tgtEl>
                                        <p:attrNameLst>
                                          <p:attrName>ppt_y</p:attrName>
                                        </p:attrNameLst>
                                      </p:cBhvr>
                                      <p:tavLst>
                                        <p:tav tm="0">
                                          <p:val>
                                            <p:strVal val="0-#ppt_h/2"/>
                                          </p:val>
                                        </p:tav>
                                        <p:tav tm="100000">
                                          <p:val>
                                            <p:strVal val="#ppt_y"/>
                                          </p:val>
                                        </p:tav>
                                      </p:tavLst>
                                    </p:anim>
                                  </p:childTnLst>
                                </p:cTn>
                              </p:par>
                              <p:par>
                                <p:cTn id="79" presetID="2" presetClass="entr" presetSubtype="1" decel="100000" fill="hold" grpId="1" nodeType="withEffect">
                                  <p:stCondLst>
                                    <p:cond delay="20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750" fill="hold"/>
                                        <p:tgtEl>
                                          <p:spTgt spid="11"/>
                                        </p:tgtEl>
                                        <p:attrNameLst>
                                          <p:attrName>ppt_x</p:attrName>
                                        </p:attrNameLst>
                                      </p:cBhvr>
                                      <p:tavLst>
                                        <p:tav tm="0">
                                          <p:val>
                                            <p:strVal val="#ppt_x"/>
                                          </p:val>
                                        </p:tav>
                                        <p:tav tm="100000">
                                          <p:val>
                                            <p:strVal val="#ppt_x"/>
                                          </p:val>
                                        </p:tav>
                                      </p:tavLst>
                                    </p:anim>
                                    <p:anim calcmode="lin" valueType="num">
                                      <p:cBhvr additive="base">
                                        <p:cTn id="82" dur="750" fill="hold"/>
                                        <p:tgtEl>
                                          <p:spTgt spid="11"/>
                                        </p:tgtEl>
                                        <p:attrNameLst>
                                          <p:attrName>ppt_y</p:attrName>
                                        </p:attrNameLst>
                                      </p:cBhvr>
                                      <p:tavLst>
                                        <p:tav tm="0">
                                          <p:val>
                                            <p:strVal val="0-#ppt_h/2"/>
                                          </p:val>
                                        </p:tav>
                                        <p:tav tm="100000">
                                          <p:val>
                                            <p:strVal val="#ppt_y"/>
                                          </p:val>
                                        </p:tav>
                                      </p:tavLst>
                                    </p:anim>
                                  </p:childTnLst>
                                </p:cTn>
                              </p:par>
                            </p:childTnLst>
                          </p:cTn>
                        </p:par>
                        <p:par>
                          <p:cTn id="83" fill="hold">
                            <p:stCondLst>
                              <p:cond delay="2900"/>
                            </p:stCondLst>
                            <p:childTnLst>
                              <p:par>
                                <p:cTn id="84" presetID="2" presetClass="entr" presetSubtype="4" decel="100000"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 calcmode="lin" valueType="num">
                                      <p:cBhvr additive="base">
                                        <p:cTn id="8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 calcmode="lin" valueType="num">
                                      <p:cBhvr additive="base">
                                        <p:cTn id="9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childTnLst>
                          </p:cTn>
                        </p:par>
                        <p:par>
                          <p:cTn id="96" fill="hold">
                            <p:stCondLst>
                              <p:cond delay="34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750"/>
                                        <p:tgtEl>
                                          <p:spTgt spid="54"/>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750"/>
                                        <p:tgtEl>
                                          <p:spTgt spid="50"/>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750"/>
                                        <p:tgtEl>
                                          <p:spTgt spid="12"/>
                                        </p:tgtEl>
                                      </p:cBhvr>
                                    </p:animEffect>
                                  </p:childTnLst>
                                </p:cTn>
                              </p:par>
                              <p:par>
                                <p:cTn id="106" presetID="10" presetClass="entr" presetSubtype="0" fill="hold" grpId="0" nodeType="withEffect">
                                  <p:stCondLst>
                                    <p:cond delay="200"/>
                                  </p:stCondLst>
                                  <p:childTnLst>
                                    <p:set>
                                      <p:cBhvr>
                                        <p:cTn id="107" dur="1" fill="hold">
                                          <p:stCondLst>
                                            <p:cond delay="0"/>
                                          </p:stCondLst>
                                        </p:cTn>
                                        <p:tgtEl>
                                          <p:spTgt spid="14"/>
                                        </p:tgtEl>
                                        <p:attrNameLst>
                                          <p:attrName>style.visibility</p:attrName>
                                        </p:attrNameLst>
                                      </p:cBhvr>
                                      <p:to>
                                        <p:strVal val="visible"/>
                                      </p:to>
                                    </p:set>
                                    <p:animEffect transition="in" filter="fade">
                                      <p:cBhvr>
                                        <p:cTn id="108" dur="750"/>
                                        <p:tgtEl>
                                          <p:spTgt spid="14"/>
                                        </p:tgtEl>
                                      </p:cBhvr>
                                    </p:animEffect>
                                  </p:childTnLst>
                                </p:cTn>
                              </p:par>
                              <p:par>
                                <p:cTn id="109" presetID="2" presetClass="entr" presetSubtype="1" decel="100000" fill="hold" grpId="1" nodeType="with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750" fill="hold"/>
                                        <p:tgtEl>
                                          <p:spTgt spid="54"/>
                                        </p:tgtEl>
                                        <p:attrNameLst>
                                          <p:attrName>ppt_x</p:attrName>
                                        </p:attrNameLst>
                                      </p:cBhvr>
                                      <p:tavLst>
                                        <p:tav tm="0">
                                          <p:val>
                                            <p:strVal val="#ppt_x"/>
                                          </p:val>
                                        </p:tav>
                                        <p:tav tm="100000">
                                          <p:val>
                                            <p:strVal val="#ppt_x"/>
                                          </p:val>
                                        </p:tav>
                                      </p:tavLst>
                                    </p:anim>
                                    <p:anim calcmode="lin" valueType="num">
                                      <p:cBhvr additive="base">
                                        <p:cTn id="112" dur="750" fill="hold"/>
                                        <p:tgtEl>
                                          <p:spTgt spid="54"/>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1" nodeType="withEffect">
                                  <p:stCondLst>
                                    <p:cond delay="10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750" fill="hold"/>
                                        <p:tgtEl>
                                          <p:spTgt spid="50"/>
                                        </p:tgtEl>
                                        <p:attrNameLst>
                                          <p:attrName>ppt_x</p:attrName>
                                        </p:attrNameLst>
                                      </p:cBhvr>
                                      <p:tavLst>
                                        <p:tav tm="0">
                                          <p:val>
                                            <p:strVal val="#ppt_x"/>
                                          </p:val>
                                        </p:tav>
                                        <p:tav tm="100000">
                                          <p:val>
                                            <p:strVal val="#ppt_x"/>
                                          </p:val>
                                        </p:tav>
                                      </p:tavLst>
                                    </p:anim>
                                    <p:anim calcmode="lin" valueType="num">
                                      <p:cBhvr additive="base">
                                        <p:cTn id="116" dur="750" fill="hold"/>
                                        <p:tgtEl>
                                          <p:spTgt spid="50"/>
                                        </p:tgtEl>
                                        <p:attrNameLst>
                                          <p:attrName>ppt_y</p:attrName>
                                        </p:attrNameLst>
                                      </p:cBhvr>
                                      <p:tavLst>
                                        <p:tav tm="0">
                                          <p:val>
                                            <p:strVal val="0-#ppt_h/2"/>
                                          </p:val>
                                        </p:tav>
                                        <p:tav tm="100000">
                                          <p:val>
                                            <p:strVal val="#ppt_y"/>
                                          </p:val>
                                        </p:tav>
                                      </p:tavLst>
                                    </p:anim>
                                  </p:childTnLst>
                                </p:cTn>
                              </p:par>
                              <p:par>
                                <p:cTn id="117" presetID="2" presetClass="entr" presetSubtype="1" decel="100000" fill="hold" grpId="1" nodeType="withEffect">
                                  <p:stCondLst>
                                    <p:cond delay="200"/>
                                  </p:stCondLst>
                                  <p:childTnLst>
                                    <p:set>
                                      <p:cBhvr>
                                        <p:cTn id="118" dur="1" fill="hold">
                                          <p:stCondLst>
                                            <p:cond delay="0"/>
                                          </p:stCondLst>
                                        </p:cTn>
                                        <p:tgtEl>
                                          <p:spTgt spid="12"/>
                                        </p:tgtEl>
                                        <p:attrNameLst>
                                          <p:attrName>style.visibility</p:attrName>
                                        </p:attrNameLst>
                                      </p:cBhvr>
                                      <p:to>
                                        <p:strVal val="visible"/>
                                      </p:to>
                                    </p:set>
                                    <p:anim calcmode="lin" valueType="num">
                                      <p:cBhvr additive="base">
                                        <p:cTn id="119" dur="750" fill="hold"/>
                                        <p:tgtEl>
                                          <p:spTgt spid="12"/>
                                        </p:tgtEl>
                                        <p:attrNameLst>
                                          <p:attrName>ppt_x</p:attrName>
                                        </p:attrNameLst>
                                      </p:cBhvr>
                                      <p:tavLst>
                                        <p:tav tm="0">
                                          <p:val>
                                            <p:strVal val="#ppt_x"/>
                                          </p:val>
                                        </p:tav>
                                        <p:tav tm="100000">
                                          <p:val>
                                            <p:strVal val="#ppt_x"/>
                                          </p:val>
                                        </p:tav>
                                      </p:tavLst>
                                    </p:anim>
                                    <p:anim calcmode="lin" valueType="num">
                                      <p:cBhvr additive="base">
                                        <p:cTn id="120" dur="750" fill="hold"/>
                                        <p:tgtEl>
                                          <p:spTgt spid="12"/>
                                        </p:tgtEl>
                                        <p:attrNameLst>
                                          <p:attrName>ppt_y</p:attrName>
                                        </p:attrNameLst>
                                      </p:cBhvr>
                                      <p:tavLst>
                                        <p:tav tm="0">
                                          <p:val>
                                            <p:strVal val="0-#ppt_h/2"/>
                                          </p:val>
                                        </p:tav>
                                        <p:tav tm="100000">
                                          <p:val>
                                            <p:strVal val="#ppt_y"/>
                                          </p:val>
                                        </p:tav>
                                      </p:tavLst>
                                    </p:anim>
                                  </p:childTnLst>
                                </p:cTn>
                              </p:par>
                              <p:par>
                                <p:cTn id="121" presetID="2" presetClass="entr" presetSubtype="1" decel="100000" fill="hold" grpId="1" nodeType="withEffect">
                                  <p:stCondLst>
                                    <p:cond delay="200"/>
                                  </p:stCondLst>
                                  <p:childTnLst>
                                    <p:set>
                                      <p:cBhvr>
                                        <p:cTn id="122" dur="1" fill="hold">
                                          <p:stCondLst>
                                            <p:cond delay="0"/>
                                          </p:stCondLst>
                                        </p:cTn>
                                        <p:tgtEl>
                                          <p:spTgt spid="14"/>
                                        </p:tgtEl>
                                        <p:attrNameLst>
                                          <p:attrName>style.visibility</p:attrName>
                                        </p:attrNameLst>
                                      </p:cBhvr>
                                      <p:to>
                                        <p:strVal val="visible"/>
                                      </p:to>
                                    </p:set>
                                    <p:anim calcmode="lin" valueType="num">
                                      <p:cBhvr additive="base">
                                        <p:cTn id="123" dur="750" fill="hold"/>
                                        <p:tgtEl>
                                          <p:spTgt spid="14"/>
                                        </p:tgtEl>
                                        <p:attrNameLst>
                                          <p:attrName>ppt_x</p:attrName>
                                        </p:attrNameLst>
                                      </p:cBhvr>
                                      <p:tavLst>
                                        <p:tav tm="0">
                                          <p:val>
                                            <p:strVal val="#ppt_x"/>
                                          </p:val>
                                        </p:tav>
                                        <p:tav tm="100000">
                                          <p:val>
                                            <p:strVal val="#ppt_x"/>
                                          </p:val>
                                        </p:tav>
                                      </p:tavLst>
                                    </p:anim>
                                    <p:anim calcmode="lin" valueType="num">
                                      <p:cBhvr additive="base">
                                        <p:cTn id="124" dur="750" fill="hold"/>
                                        <p:tgtEl>
                                          <p:spTgt spid="14"/>
                                        </p:tgtEl>
                                        <p:attrNameLst>
                                          <p:attrName>ppt_y</p:attrName>
                                        </p:attrNameLst>
                                      </p:cBhvr>
                                      <p:tavLst>
                                        <p:tav tm="0">
                                          <p:val>
                                            <p:strVal val="0-#ppt_h/2"/>
                                          </p:val>
                                        </p:tav>
                                        <p:tav tm="100000">
                                          <p:val>
                                            <p:strVal val="#ppt_y"/>
                                          </p:val>
                                        </p:tav>
                                      </p:tavLst>
                                    </p:anim>
                                  </p:childTnLst>
                                </p:cTn>
                              </p:par>
                            </p:childTnLst>
                          </p:cTn>
                        </p:par>
                        <p:par>
                          <p:cTn id="125" fill="hold">
                            <p:stCondLst>
                              <p:cond delay="4350"/>
                            </p:stCondLst>
                            <p:childTnLst>
                              <p:par>
                                <p:cTn id="126" presetID="2" presetClass="entr" presetSubtype="4" decel="100000" fill="hold" grpId="0" nodeType="afterEffect">
                                  <p:stCondLst>
                                    <p:cond delay="0"/>
                                  </p:stCondLst>
                                  <p:childTnLst>
                                    <p:set>
                                      <p:cBhvr>
                                        <p:cTn id="127" dur="1" fill="hold">
                                          <p:stCondLst>
                                            <p:cond delay="0"/>
                                          </p:stCondLst>
                                        </p:cTn>
                                        <p:tgtEl>
                                          <p:spTgt spid="35">
                                            <p:txEl>
                                              <p:pRg st="0" end="0"/>
                                            </p:txEl>
                                          </p:spTgt>
                                        </p:tgtEl>
                                        <p:attrNameLst>
                                          <p:attrName>style.visibility</p:attrName>
                                        </p:attrNameLst>
                                      </p:cBhvr>
                                      <p:to>
                                        <p:strVal val="visible"/>
                                      </p:to>
                                    </p:set>
                                    <p:anim calcmode="lin" valueType="num">
                                      <p:cBhvr additive="base">
                                        <p:cTn id="12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6">
                                            <p:txEl>
                                              <p:pRg st="0" end="0"/>
                                            </p:txEl>
                                          </p:spTgt>
                                        </p:tgtEl>
                                        <p:attrNameLst>
                                          <p:attrName>style.visibility</p:attrName>
                                        </p:attrNameLst>
                                      </p:cBhvr>
                                      <p:to>
                                        <p:strVal val="visible"/>
                                      </p:to>
                                    </p:set>
                                    <p:anim calcmode="lin" valueType="num">
                                      <p:cBhvr additive="base">
                                        <p:cTn id="1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childTnLst>
                          </p:cTn>
                        </p:par>
                        <p:par>
                          <p:cTn id="138" fill="hold">
                            <p:stCondLst>
                              <p:cond delay="4850"/>
                            </p:stCondLst>
                            <p:childTnLst>
                              <p:par>
                                <p:cTn id="139" presetID="10" presetClass="entr" presetSubtype="0" fill="hold" grpId="0" nodeType="afterEffect">
                                  <p:stCondLst>
                                    <p:cond delay="0"/>
                                  </p:stCondLst>
                                  <p:childTnLst>
                                    <p:set>
                                      <p:cBhvr>
                                        <p:cTn id="140" dur="1" fill="hold">
                                          <p:stCondLst>
                                            <p:cond delay="0"/>
                                          </p:stCondLst>
                                        </p:cTn>
                                        <p:tgtEl>
                                          <p:spTgt spid="55"/>
                                        </p:tgtEl>
                                        <p:attrNameLst>
                                          <p:attrName>style.visibility</p:attrName>
                                        </p:attrNameLst>
                                      </p:cBhvr>
                                      <p:to>
                                        <p:strVal val="visible"/>
                                      </p:to>
                                    </p:set>
                                    <p:animEffect transition="in" filter="fade">
                                      <p:cBhvr>
                                        <p:cTn id="141" dur="750"/>
                                        <p:tgtEl>
                                          <p:spTgt spid="5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1"/>
                                        </p:tgtEl>
                                        <p:attrNameLst>
                                          <p:attrName>style.visibility</p:attrName>
                                        </p:attrNameLst>
                                      </p:cBhvr>
                                      <p:to>
                                        <p:strVal val="visible"/>
                                      </p:to>
                                    </p:set>
                                    <p:animEffect transition="in" filter="fade">
                                      <p:cBhvr>
                                        <p:cTn id="144" dur="750"/>
                                        <p:tgtEl>
                                          <p:spTgt spid="51"/>
                                        </p:tgtEl>
                                      </p:cBhvr>
                                    </p:animEffect>
                                  </p:childTnLst>
                                </p:cTn>
                              </p:par>
                              <p:par>
                                <p:cTn id="145" presetID="10" presetClass="entr" presetSubtype="0" fill="hold" grpId="0" nodeType="withEffect">
                                  <p:stCondLst>
                                    <p:cond delay="200"/>
                                  </p:stCondLst>
                                  <p:childTnLst>
                                    <p:set>
                                      <p:cBhvr>
                                        <p:cTn id="146" dur="1" fill="hold">
                                          <p:stCondLst>
                                            <p:cond delay="0"/>
                                          </p:stCondLst>
                                        </p:cTn>
                                        <p:tgtEl>
                                          <p:spTgt spid="13"/>
                                        </p:tgtEl>
                                        <p:attrNameLst>
                                          <p:attrName>style.visibility</p:attrName>
                                        </p:attrNameLst>
                                      </p:cBhvr>
                                      <p:to>
                                        <p:strVal val="visible"/>
                                      </p:to>
                                    </p:set>
                                    <p:animEffect transition="in" filter="fade">
                                      <p:cBhvr>
                                        <p:cTn id="147" dur="750"/>
                                        <p:tgtEl>
                                          <p:spTgt spid="13"/>
                                        </p:tgtEl>
                                      </p:cBhvr>
                                    </p:animEffect>
                                  </p:childTnLst>
                                </p:cTn>
                              </p:par>
                              <p:par>
                                <p:cTn id="148" presetID="10" presetClass="entr" presetSubtype="0" fill="hold" grpId="0" nodeType="withEffect">
                                  <p:stCondLst>
                                    <p:cond delay="20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750"/>
                                        <p:tgtEl>
                                          <p:spTgt spid="15"/>
                                        </p:tgtEl>
                                      </p:cBhvr>
                                    </p:animEffect>
                                  </p:childTnLst>
                                </p:cTn>
                              </p:par>
                              <p:par>
                                <p:cTn id="151" presetID="2" presetClass="entr" presetSubtype="1" decel="100000" fill="hold" grpId="1" nodeType="withEffect">
                                  <p:stCondLst>
                                    <p:cond delay="0"/>
                                  </p:stCondLst>
                                  <p:childTnLst>
                                    <p:set>
                                      <p:cBhvr>
                                        <p:cTn id="152" dur="1" fill="hold">
                                          <p:stCondLst>
                                            <p:cond delay="0"/>
                                          </p:stCondLst>
                                        </p:cTn>
                                        <p:tgtEl>
                                          <p:spTgt spid="55"/>
                                        </p:tgtEl>
                                        <p:attrNameLst>
                                          <p:attrName>style.visibility</p:attrName>
                                        </p:attrNameLst>
                                      </p:cBhvr>
                                      <p:to>
                                        <p:strVal val="visible"/>
                                      </p:to>
                                    </p:set>
                                    <p:anim calcmode="lin" valueType="num">
                                      <p:cBhvr additive="base">
                                        <p:cTn id="153" dur="750" fill="hold"/>
                                        <p:tgtEl>
                                          <p:spTgt spid="55"/>
                                        </p:tgtEl>
                                        <p:attrNameLst>
                                          <p:attrName>ppt_x</p:attrName>
                                        </p:attrNameLst>
                                      </p:cBhvr>
                                      <p:tavLst>
                                        <p:tav tm="0">
                                          <p:val>
                                            <p:strVal val="#ppt_x"/>
                                          </p:val>
                                        </p:tav>
                                        <p:tav tm="100000">
                                          <p:val>
                                            <p:strVal val="#ppt_x"/>
                                          </p:val>
                                        </p:tav>
                                      </p:tavLst>
                                    </p:anim>
                                    <p:anim calcmode="lin" valueType="num">
                                      <p:cBhvr additive="base">
                                        <p:cTn id="154" dur="750" fill="hold"/>
                                        <p:tgtEl>
                                          <p:spTgt spid="55"/>
                                        </p:tgtEl>
                                        <p:attrNameLst>
                                          <p:attrName>ppt_y</p:attrName>
                                        </p:attrNameLst>
                                      </p:cBhvr>
                                      <p:tavLst>
                                        <p:tav tm="0">
                                          <p:val>
                                            <p:strVal val="0-#ppt_h/2"/>
                                          </p:val>
                                        </p:tav>
                                        <p:tav tm="100000">
                                          <p:val>
                                            <p:strVal val="#ppt_y"/>
                                          </p:val>
                                        </p:tav>
                                      </p:tavLst>
                                    </p:anim>
                                  </p:childTnLst>
                                </p:cTn>
                              </p:par>
                              <p:par>
                                <p:cTn id="155" presetID="2" presetClass="entr" presetSubtype="1" decel="100000" fill="hold" grpId="1" nodeType="withEffect">
                                  <p:stCondLst>
                                    <p:cond delay="0"/>
                                  </p:stCondLst>
                                  <p:childTnLst>
                                    <p:set>
                                      <p:cBhvr>
                                        <p:cTn id="156" dur="1" fill="hold">
                                          <p:stCondLst>
                                            <p:cond delay="0"/>
                                          </p:stCondLst>
                                        </p:cTn>
                                        <p:tgtEl>
                                          <p:spTgt spid="51"/>
                                        </p:tgtEl>
                                        <p:attrNameLst>
                                          <p:attrName>style.visibility</p:attrName>
                                        </p:attrNameLst>
                                      </p:cBhvr>
                                      <p:to>
                                        <p:strVal val="visible"/>
                                      </p:to>
                                    </p:set>
                                    <p:anim calcmode="lin" valueType="num">
                                      <p:cBhvr additive="base">
                                        <p:cTn id="157" dur="750" fill="hold"/>
                                        <p:tgtEl>
                                          <p:spTgt spid="51"/>
                                        </p:tgtEl>
                                        <p:attrNameLst>
                                          <p:attrName>ppt_x</p:attrName>
                                        </p:attrNameLst>
                                      </p:cBhvr>
                                      <p:tavLst>
                                        <p:tav tm="0">
                                          <p:val>
                                            <p:strVal val="#ppt_x"/>
                                          </p:val>
                                        </p:tav>
                                        <p:tav tm="100000">
                                          <p:val>
                                            <p:strVal val="#ppt_x"/>
                                          </p:val>
                                        </p:tav>
                                      </p:tavLst>
                                    </p:anim>
                                    <p:anim calcmode="lin" valueType="num">
                                      <p:cBhvr additive="base">
                                        <p:cTn id="158" dur="750" fill="hold"/>
                                        <p:tgtEl>
                                          <p:spTgt spid="51"/>
                                        </p:tgtEl>
                                        <p:attrNameLst>
                                          <p:attrName>ppt_y</p:attrName>
                                        </p:attrNameLst>
                                      </p:cBhvr>
                                      <p:tavLst>
                                        <p:tav tm="0">
                                          <p:val>
                                            <p:strVal val="0-#ppt_h/2"/>
                                          </p:val>
                                        </p:tav>
                                        <p:tav tm="100000">
                                          <p:val>
                                            <p:strVal val="#ppt_y"/>
                                          </p:val>
                                        </p:tav>
                                      </p:tavLst>
                                    </p:anim>
                                  </p:childTnLst>
                                </p:cTn>
                              </p:par>
                              <p:par>
                                <p:cTn id="159" presetID="2" presetClass="entr" presetSubtype="1" decel="100000" fill="hold" grpId="1" nodeType="withEffect">
                                  <p:stCondLst>
                                    <p:cond delay="200"/>
                                  </p:stCondLst>
                                  <p:childTnLst>
                                    <p:set>
                                      <p:cBhvr>
                                        <p:cTn id="160" dur="1" fill="hold">
                                          <p:stCondLst>
                                            <p:cond delay="0"/>
                                          </p:stCondLst>
                                        </p:cTn>
                                        <p:tgtEl>
                                          <p:spTgt spid="13"/>
                                        </p:tgtEl>
                                        <p:attrNameLst>
                                          <p:attrName>style.visibility</p:attrName>
                                        </p:attrNameLst>
                                      </p:cBhvr>
                                      <p:to>
                                        <p:strVal val="visible"/>
                                      </p:to>
                                    </p:set>
                                    <p:anim calcmode="lin" valueType="num">
                                      <p:cBhvr additive="base">
                                        <p:cTn id="161" dur="750" fill="hold"/>
                                        <p:tgtEl>
                                          <p:spTgt spid="13"/>
                                        </p:tgtEl>
                                        <p:attrNameLst>
                                          <p:attrName>ppt_x</p:attrName>
                                        </p:attrNameLst>
                                      </p:cBhvr>
                                      <p:tavLst>
                                        <p:tav tm="0">
                                          <p:val>
                                            <p:strVal val="#ppt_x"/>
                                          </p:val>
                                        </p:tav>
                                        <p:tav tm="100000">
                                          <p:val>
                                            <p:strVal val="#ppt_x"/>
                                          </p:val>
                                        </p:tav>
                                      </p:tavLst>
                                    </p:anim>
                                    <p:anim calcmode="lin" valueType="num">
                                      <p:cBhvr additive="base">
                                        <p:cTn id="162" dur="750" fill="hold"/>
                                        <p:tgtEl>
                                          <p:spTgt spid="13"/>
                                        </p:tgtEl>
                                        <p:attrNameLst>
                                          <p:attrName>ppt_y</p:attrName>
                                        </p:attrNameLst>
                                      </p:cBhvr>
                                      <p:tavLst>
                                        <p:tav tm="0">
                                          <p:val>
                                            <p:strVal val="0-#ppt_h/2"/>
                                          </p:val>
                                        </p:tav>
                                        <p:tav tm="100000">
                                          <p:val>
                                            <p:strVal val="#ppt_y"/>
                                          </p:val>
                                        </p:tav>
                                      </p:tavLst>
                                    </p:anim>
                                  </p:childTnLst>
                                </p:cTn>
                              </p:par>
                              <p:par>
                                <p:cTn id="163" presetID="2" presetClass="entr" presetSubtype="1" decel="100000" fill="hold" grpId="1" nodeType="withEffect">
                                  <p:stCondLst>
                                    <p:cond delay="200"/>
                                  </p:stCondLst>
                                  <p:childTnLst>
                                    <p:set>
                                      <p:cBhvr>
                                        <p:cTn id="164" dur="1" fill="hold">
                                          <p:stCondLst>
                                            <p:cond delay="0"/>
                                          </p:stCondLst>
                                        </p:cTn>
                                        <p:tgtEl>
                                          <p:spTgt spid="15"/>
                                        </p:tgtEl>
                                        <p:attrNameLst>
                                          <p:attrName>style.visibility</p:attrName>
                                        </p:attrNameLst>
                                      </p:cBhvr>
                                      <p:to>
                                        <p:strVal val="visible"/>
                                      </p:to>
                                    </p:set>
                                    <p:anim calcmode="lin" valueType="num">
                                      <p:cBhvr additive="base">
                                        <p:cTn id="165" dur="750" fill="hold"/>
                                        <p:tgtEl>
                                          <p:spTgt spid="15"/>
                                        </p:tgtEl>
                                        <p:attrNameLst>
                                          <p:attrName>ppt_x</p:attrName>
                                        </p:attrNameLst>
                                      </p:cBhvr>
                                      <p:tavLst>
                                        <p:tav tm="0">
                                          <p:val>
                                            <p:strVal val="#ppt_x"/>
                                          </p:val>
                                        </p:tav>
                                        <p:tav tm="100000">
                                          <p:val>
                                            <p:strVal val="#ppt_x"/>
                                          </p:val>
                                        </p:tav>
                                      </p:tavLst>
                                    </p:anim>
                                    <p:anim calcmode="lin" valueType="num">
                                      <p:cBhvr additive="base">
                                        <p:cTn id="166" dur="750" fill="hold"/>
                                        <p:tgtEl>
                                          <p:spTgt spid="15"/>
                                        </p:tgtEl>
                                        <p:attrNameLst>
                                          <p:attrName>ppt_y</p:attrName>
                                        </p:attrNameLst>
                                      </p:cBhvr>
                                      <p:tavLst>
                                        <p:tav tm="0">
                                          <p:val>
                                            <p:strVal val="0-#ppt_h/2"/>
                                          </p:val>
                                        </p:tav>
                                        <p:tav tm="100000">
                                          <p:val>
                                            <p:strVal val="#ppt_y"/>
                                          </p:val>
                                        </p:tav>
                                      </p:tavLst>
                                    </p:anim>
                                  </p:childTnLst>
                                </p:cTn>
                              </p:par>
                            </p:childTnLst>
                          </p:cTn>
                        </p:par>
                        <p:par>
                          <p:cTn id="167" fill="hold">
                            <p:stCondLst>
                              <p:cond delay="5800"/>
                            </p:stCondLst>
                            <p:childTnLst>
                              <p:par>
                                <p:cTn id="168" presetID="2" presetClass="entr" presetSubtype="4" decel="100000" fill="hold" grpId="0" nodeType="afterEffect">
                                  <p:stCondLst>
                                    <p:cond delay="0"/>
                                  </p:stCondLst>
                                  <p:childTnLst>
                                    <p:set>
                                      <p:cBhvr>
                                        <p:cTn id="169" dur="1" fill="hold">
                                          <p:stCondLst>
                                            <p:cond delay="0"/>
                                          </p:stCondLst>
                                        </p:cTn>
                                        <p:tgtEl>
                                          <p:spTgt spid="38">
                                            <p:txEl>
                                              <p:pRg st="0" end="0"/>
                                            </p:txEl>
                                          </p:spTgt>
                                        </p:tgtEl>
                                        <p:attrNameLst>
                                          <p:attrName>style.visibility</p:attrName>
                                        </p:attrNameLst>
                                      </p:cBhvr>
                                      <p:to>
                                        <p:strVal val="visible"/>
                                      </p:to>
                                    </p:set>
                                    <p:anim calcmode="lin" valueType="num">
                                      <p:cBhvr additive="base">
                                        <p:cTn id="170"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72" presetID="2" presetClass="entr" presetSubtype="4" decel="100000" fill="hold" grpId="0" nodeType="withEffect">
                                  <p:stCondLst>
                                    <p:cond delay="0"/>
                                  </p:stCondLst>
                                  <p:childTnLst>
                                    <p:set>
                                      <p:cBhvr>
                                        <p:cTn id="173" dur="1" fill="hold">
                                          <p:stCondLst>
                                            <p:cond delay="0"/>
                                          </p:stCondLst>
                                        </p:cTn>
                                        <p:tgtEl>
                                          <p:spTgt spid="39">
                                            <p:txEl>
                                              <p:pRg st="0" end="0"/>
                                            </p:txEl>
                                          </p:spTgt>
                                        </p:tgtEl>
                                        <p:attrNameLst>
                                          <p:attrName>style.visibility</p:attrName>
                                        </p:attrNameLst>
                                      </p:cBhvr>
                                      <p:to>
                                        <p:strVal val="visible"/>
                                      </p:to>
                                    </p:set>
                                    <p:anim calcmode="lin" valueType="num">
                                      <p:cBhvr additive="base">
                                        <p:cTn id="174"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75"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76" presetID="2" presetClass="entr" presetSubtype="4" decel="100000" fill="hold" grpId="0" nodeType="withEffect">
                                  <p:stCondLst>
                                    <p:cond delay="0"/>
                                  </p:stCondLst>
                                  <p:childTnLst>
                                    <p:set>
                                      <p:cBhvr>
                                        <p:cTn id="177" dur="1" fill="hold">
                                          <p:stCondLst>
                                            <p:cond delay="0"/>
                                          </p:stCondLst>
                                        </p:cTn>
                                        <p:tgtEl>
                                          <p:spTgt spid="40"/>
                                        </p:tgtEl>
                                        <p:attrNameLst>
                                          <p:attrName>style.visibility</p:attrName>
                                        </p:attrNameLst>
                                      </p:cBhvr>
                                      <p:to>
                                        <p:strVal val="visible"/>
                                      </p:to>
                                    </p:set>
                                    <p:anim calcmode="lin" valueType="num">
                                      <p:cBhvr additive="base">
                                        <p:cTn id="178" dur="500" fill="hold"/>
                                        <p:tgtEl>
                                          <p:spTgt spid="40"/>
                                        </p:tgtEl>
                                        <p:attrNameLst>
                                          <p:attrName>ppt_x</p:attrName>
                                        </p:attrNameLst>
                                      </p:cBhvr>
                                      <p:tavLst>
                                        <p:tav tm="0">
                                          <p:val>
                                            <p:strVal val="#ppt_x"/>
                                          </p:val>
                                        </p:tav>
                                        <p:tav tm="100000">
                                          <p:val>
                                            <p:strVal val="#ppt_x"/>
                                          </p:val>
                                        </p:tav>
                                      </p:tavLst>
                                    </p:anim>
                                    <p:anim calcmode="lin" valueType="num">
                                      <p:cBhvr additive="base">
                                        <p:cTn id="17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P spid="56" grpId="0" animBg="1"/>
      <p:bldP spid="56" grpId="1" animBg="1"/>
      <p:bldP spid="49" grpId="0" animBg="1"/>
      <p:bldP spid="49" grpId="1" animBg="1"/>
      <p:bldP spid="50" grpId="0" animBg="1"/>
      <p:bldP spid="50" grpId="1" animBg="1"/>
      <p:bldP spid="51" grpId="0" animBg="1"/>
      <p:bldP spid="51" grpId="1" animBg="1"/>
      <p:bldP spid="52" grpId="0" animBg="1"/>
      <p:bldP spid="52" grpId="1" animBg="1"/>
      <p:bldP spid="10" grpId="0" animBg="1"/>
      <p:bldP spid="10" grpId="1" animBg="1"/>
      <p:bldP spid="12" grpId="0" animBg="1"/>
      <p:bldP spid="12" grpId="1" animBg="1"/>
      <p:bldP spid="13" grpId="0" animBg="1"/>
      <p:bldP spid="13" grpId="1" animBg="1"/>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p:bldP spid="11" grpId="1"/>
      <p:bldP spid="14" grpId="0"/>
      <p:bldP spid="14" grpId="1"/>
      <p:bldP spid="15" grpId="0"/>
      <p:bldP spid="15" grpId="1"/>
      <p:bldP spid="20" grpId="0"/>
      <p:bldP spid="20" grpId="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3" name="円/楕円 52"/>
          <p:cNvSpPr/>
          <p:nvPr userDrawn="1"/>
        </p:nvSpPr>
        <p:spPr>
          <a:xfrm>
            <a:off x="7746028" y="2830860"/>
            <a:ext cx="2950599" cy="29505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2906466" y="2830859"/>
            <a:ext cx="2950599" cy="295059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585589" y="2830857"/>
            <a:ext cx="2950599" cy="295059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7593628" y="2729260"/>
            <a:ext cx="2950599" cy="295059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12754066" y="2729259"/>
            <a:ext cx="2950599" cy="2950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2433189" y="2729257"/>
            <a:ext cx="2950599" cy="295059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7664588" y="2780063"/>
            <a:ext cx="2950599" cy="29505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12825026" y="2780062"/>
            <a:ext cx="2950599" cy="2950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504149" y="2780060"/>
            <a:ext cx="2950599" cy="29505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6"/>
          <p:cNvSpPr>
            <a:spLocks noGrp="1"/>
          </p:cNvSpPr>
          <p:nvPr>
            <p:ph type="body" sz="quarter" idx="21" hasCustomPrompt="1"/>
          </p:nvPr>
        </p:nvSpPr>
        <p:spPr>
          <a:xfrm>
            <a:off x="1644014" y="5856370"/>
            <a:ext cx="4635777"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611086"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2366057" y="66484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6801600" y="5854026"/>
            <a:ext cx="4676895"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6804346" y="6733379"/>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7559317" y="664611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11961877" y="5856370"/>
            <a:ext cx="4676895"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1959179"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12714150" y="664845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29" hasCustomPrompt="1"/>
          </p:nvPr>
        </p:nvSpPr>
        <p:spPr>
          <a:xfrm>
            <a:off x="2571075"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2" name="テキスト プレースホルダー 6"/>
          <p:cNvSpPr>
            <a:spLocks noGrp="1"/>
          </p:cNvSpPr>
          <p:nvPr>
            <p:ph type="body" sz="quarter" idx="30" hasCustomPrompt="1"/>
          </p:nvPr>
        </p:nvSpPr>
        <p:spPr>
          <a:xfrm>
            <a:off x="7736150"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3" name="テキスト プレースホルダー 6"/>
          <p:cNvSpPr>
            <a:spLocks noGrp="1"/>
          </p:cNvSpPr>
          <p:nvPr>
            <p:ph type="body" sz="quarter" idx="31" hasCustomPrompt="1"/>
          </p:nvPr>
        </p:nvSpPr>
        <p:spPr>
          <a:xfrm>
            <a:off x="12901225"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6708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750" fill="hold"/>
                                        <p:tgtEl>
                                          <p:spTgt spid="56"/>
                                        </p:tgtEl>
                                        <p:attrNameLst>
                                          <p:attrName>ppt_x</p:attrName>
                                        </p:attrNameLst>
                                      </p:cBhvr>
                                      <p:tavLst>
                                        <p:tav tm="0">
                                          <p:val>
                                            <p:strVal val="#ppt_x"/>
                                          </p:val>
                                        </p:tav>
                                        <p:tav tm="100000">
                                          <p:val>
                                            <p:strVal val="#ppt_x"/>
                                          </p:val>
                                        </p:tav>
                                      </p:tavLst>
                                    </p:anim>
                                    <p:anim calcmode="lin" valueType="num">
                                      <p:cBhvr additive="base">
                                        <p:cTn id="25" dur="750" fill="hold"/>
                                        <p:tgtEl>
                                          <p:spTgt spid="56"/>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750" fill="hold"/>
                                        <p:tgtEl>
                                          <p:spTgt spid="52"/>
                                        </p:tgtEl>
                                        <p:attrNameLst>
                                          <p:attrName>ppt_x</p:attrName>
                                        </p:attrNameLst>
                                      </p:cBhvr>
                                      <p:tavLst>
                                        <p:tav tm="0">
                                          <p:val>
                                            <p:strVal val="#ppt_x"/>
                                          </p:val>
                                        </p:tav>
                                        <p:tav tm="100000">
                                          <p:val>
                                            <p:strVal val="#ppt_x"/>
                                          </p:val>
                                        </p:tav>
                                      </p:tavLst>
                                    </p:anim>
                                    <p:anim calcmode="lin" valueType="num">
                                      <p:cBhvr additive="base">
                                        <p:cTn id="29" dur="750" fill="hold"/>
                                        <p:tgtEl>
                                          <p:spTgt spid="52"/>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fill="hold"/>
                                        <p:tgtEl>
                                          <p:spTgt spid="19"/>
                                        </p:tgtEl>
                                        <p:attrNameLst>
                                          <p:attrName>ppt_x</p:attrName>
                                        </p:attrNameLst>
                                      </p:cBhvr>
                                      <p:tavLst>
                                        <p:tav tm="0">
                                          <p:val>
                                            <p:strVal val="#ppt_x"/>
                                          </p:val>
                                        </p:tav>
                                        <p:tav tm="100000">
                                          <p:val>
                                            <p:strVal val="#ppt_x"/>
                                          </p:val>
                                        </p:tav>
                                      </p:tavLst>
                                    </p:anim>
                                    <p:anim calcmode="lin" valueType="num">
                                      <p:cBhvr additive="base">
                                        <p:cTn id="33" dur="750" fill="hold"/>
                                        <p:tgtEl>
                                          <p:spTgt spid="1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1" nodeType="withEffect">
                                  <p:stCondLst>
                                    <p:cond delay="200"/>
                                  </p:stCondLst>
                                  <p:childTnLst>
                                    <p:set>
                                      <p:cBhvr>
                                        <p:cTn id="35" dur="1" fill="hold">
                                          <p:stCondLst>
                                            <p:cond delay="0"/>
                                          </p:stCondLst>
                                        </p:cTn>
                                        <p:tgtEl>
                                          <p:spTgt spid="41">
                                            <p:txEl>
                                              <p:pRg st="0" end="0"/>
                                            </p:txEl>
                                          </p:spTgt>
                                        </p:tgtEl>
                                        <p:attrNameLst>
                                          <p:attrName>style.visibility</p:attrName>
                                        </p:attrNameLst>
                                      </p:cBhvr>
                                      <p:to>
                                        <p:strVal val="visible"/>
                                      </p:to>
                                    </p:set>
                                    <p:anim calcmode="lin" valueType="num">
                                      <p:cBhvr additive="base">
                                        <p:cTn id="36"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37"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38" presetID="10" presetClass="entr" presetSubtype="0" fill="hold" grpId="0" nodeType="withEffect">
                                  <p:stCondLst>
                                    <p:cond delay="200"/>
                                  </p:stCondLst>
                                  <p:childTnLst>
                                    <p:set>
                                      <p:cBhvr>
                                        <p:cTn id="39" dur="1" fill="hold">
                                          <p:stCondLst>
                                            <p:cond delay="0"/>
                                          </p:stCondLst>
                                        </p:cTn>
                                        <p:tgtEl>
                                          <p:spTgt spid="41">
                                            <p:txEl>
                                              <p:pRg st="0" end="0"/>
                                            </p:txEl>
                                          </p:spTgt>
                                        </p:tgtEl>
                                        <p:attrNameLst>
                                          <p:attrName>style.visibility</p:attrName>
                                        </p:attrNameLst>
                                      </p:cBhvr>
                                      <p:to>
                                        <p:strVal val="visible"/>
                                      </p:to>
                                    </p:set>
                                    <p:animEffect transition="in" filter="fade">
                                      <p:cBhvr>
                                        <p:cTn id="40" dur="750"/>
                                        <p:tgtEl>
                                          <p:spTgt spid="41">
                                            <p:txEl>
                                              <p:pRg st="0" end="0"/>
                                            </p:txEl>
                                          </p:spTgt>
                                        </p:tgtEl>
                                      </p:cBhvr>
                                    </p:animEffect>
                                  </p:childTnLst>
                                </p:cTn>
                              </p:par>
                            </p:childTnLst>
                          </p:cTn>
                        </p:par>
                        <p:par>
                          <p:cTn id="41" fill="hold">
                            <p:stCondLst>
                              <p:cond delay="1450"/>
                            </p:stCondLst>
                            <p:childTnLst>
                              <p:par>
                                <p:cTn id="42" presetID="2" presetClass="entr" presetSubtype="4" decel="100000"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95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750"/>
                                        <p:tgtEl>
                                          <p:spTgt spid="53"/>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750"/>
                                        <p:tgtEl>
                                          <p:spTgt spid="4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par>
                                <p:cTn id="64" presetID="2" presetClass="entr" presetSubtype="1" decel="100000" fill="hold" grpId="1" nodeType="with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750" fill="hold"/>
                                        <p:tgtEl>
                                          <p:spTgt spid="53"/>
                                        </p:tgtEl>
                                        <p:attrNameLst>
                                          <p:attrName>ppt_x</p:attrName>
                                        </p:attrNameLst>
                                      </p:cBhvr>
                                      <p:tavLst>
                                        <p:tav tm="0">
                                          <p:val>
                                            <p:strVal val="#ppt_x"/>
                                          </p:val>
                                        </p:tav>
                                        <p:tav tm="100000">
                                          <p:val>
                                            <p:strVal val="#ppt_x"/>
                                          </p:val>
                                        </p:tav>
                                      </p:tavLst>
                                    </p:anim>
                                    <p:anim calcmode="lin" valueType="num">
                                      <p:cBhvr additive="base">
                                        <p:cTn id="67" dur="750" fill="hold"/>
                                        <p:tgtEl>
                                          <p:spTgt spid="53"/>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1" nodeType="withEffect">
                                  <p:stCondLst>
                                    <p:cond delay="10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ppt_x"/>
                                          </p:val>
                                        </p:tav>
                                        <p:tav tm="100000">
                                          <p:val>
                                            <p:strVal val="#ppt_x"/>
                                          </p:val>
                                        </p:tav>
                                      </p:tavLst>
                                    </p:anim>
                                    <p:anim calcmode="lin" valueType="num">
                                      <p:cBhvr additive="base">
                                        <p:cTn id="71" dur="750" fill="hold"/>
                                        <p:tgtEl>
                                          <p:spTgt spid="49"/>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1" nodeType="withEffect">
                                  <p:stCondLst>
                                    <p:cond delay="20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750" fill="hold"/>
                                        <p:tgtEl>
                                          <p:spTgt spid="10"/>
                                        </p:tgtEl>
                                        <p:attrNameLst>
                                          <p:attrName>ppt_x</p:attrName>
                                        </p:attrNameLst>
                                      </p:cBhvr>
                                      <p:tavLst>
                                        <p:tav tm="0">
                                          <p:val>
                                            <p:strVal val="#ppt_x"/>
                                          </p:val>
                                        </p:tav>
                                        <p:tav tm="100000">
                                          <p:val>
                                            <p:strVal val="#ppt_x"/>
                                          </p:val>
                                        </p:tav>
                                      </p:tavLst>
                                    </p:anim>
                                    <p:anim calcmode="lin" valueType="num">
                                      <p:cBhvr additive="base">
                                        <p:cTn id="75" dur="750" fill="hold"/>
                                        <p:tgtEl>
                                          <p:spTgt spid="10"/>
                                        </p:tgtEl>
                                        <p:attrNameLst>
                                          <p:attrName>ppt_y</p:attrName>
                                        </p:attrNameLst>
                                      </p:cBhvr>
                                      <p:tavLst>
                                        <p:tav tm="0">
                                          <p:val>
                                            <p:strVal val="0-#ppt_h/2"/>
                                          </p:val>
                                        </p:tav>
                                        <p:tav tm="100000">
                                          <p:val>
                                            <p:strVal val="#ppt_y"/>
                                          </p:val>
                                        </p:tav>
                                      </p:tavLst>
                                    </p:anim>
                                  </p:childTnLst>
                                </p:cTn>
                              </p:par>
                              <p:par>
                                <p:cTn id="76" presetID="2" presetClass="entr" presetSubtype="1" decel="100000" fill="hold" grpId="1" nodeType="withEffect">
                                  <p:stCondLst>
                                    <p:cond delay="200"/>
                                  </p:stCondLst>
                                  <p:childTnLst>
                                    <p:set>
                                      <p:cBhvr>
                                        <p:cTn id="77" dur="1" fill="hold">
                                          <p:stCondLst>
                                            <p:cond delay="0"/>
                                          </p:stCondLst>
                                        </p:cTn>
                                        <p:tgtEl>
                                          <p:spTgt spid="42">
                                            <p:txEl>
                                              <p:pRg st="0" end="0"/>
                                            </p:txEl>
                                          </p:spTgt>
                                        </p:tgtEl>
                                        <p:attrNameLst>
                                          <p:attrName>style.visibility</p:attrName>
                                        </p:attrNameLst>
                                      </p:cBhvr>
                                      <p:to>
                                        <p:strVal val="visible"/>
                                      </p:to>
                                    </p:set>
                                    <p:anim calcmode="lin" valueType="num">
                                      <p:cBhvr additive="base">
                                        <p:cTn id="78"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79" dur="750" fill="hold"/>
                                        <p:tgtEl>
                                          <p:spTgt spid="42">
                                            <p:txEl>
                                              <p:pRg st="0" end="0"/>
                                            </p:txEl>
                                          </p:spTgt>
                                        </p:tgtEl>
                                        <p:attrNameLst>
                                          <p:attrName>ppt_y</p:attrName>
                                        </p:attrNameLst>
                                      </p:cBhvr>
                                      <p:tavLst>
                                        <p:tav tm="0">
                                          <p:val>
                                            <p:strVal val="0-#ppt_h/2"/>
                                          </p:val>
                                        </p:tav>
                                        <p:tav tm="100000">
                                          <p:val>
                                            <p:strVal val="#ppt_y"/>
                                          </p:val>
                                        </p:tav>
                                      </p:tavLst>
                                    </p:anim>
                                  </p:childTnLst>
                                </p:cTn>
                              </p:par>
                              <p:par>
                                <p:cTn id="80" presetID="10" presetClass="entr" presetSubtype="0" fill="hold" grpId="0" nodeType="withEffect">
                                  <p:stCondLst>
                                    <p:cond delay="200"/>
                                  </p:stCondLst>
                                  <p:childTnLst>
                                    <p:set>
                                      <p:cBhvr>
                                        <p:cTn id="81" dur="1" fill="hold">
                                          <p:stCondLst>
                                            <p:cond delay="0"/>
                                          </p:stCondLst>
                                        </p:cTn>
                                        <p:tgtEl>
                                          <p:spTgt spid="42">
                                            <p:txEl>
                                              <p:pRg st="0" end="0"/>
                                            </p:txEl>
                                          </p:spTgt>
                                        </p:tgtEl>
                                        <p:attrNameLst>
                                          <p:attrName>style.visibility</p:attrName>
                                        </p:attrNameLst>
                                      </p:cBhvr>
                                      <p:to>
                                        <p:strVal val="visible"/>
                                      </p:to>
                                    </p:set>
                                    <p:animEffect transition="in" filter="fade">
                                      <p:cBhvr>
                                        <p:cTn id="82" dur="750"/>
                                        <p:tgtEl>
                                          <p:spTgt spid="42">
                                            <p:txEl>
                                              <p:pRg st="0" end="0"/>
                                            </p:txEl>
                                          </p:spTgt>
                                        </p:tgtEl>
                                      </p:cBhvr>
                                    </p:animEffect>
                                  </p:childTnLst>
                                </p:cTn>
                              </p:par>
                            </p:childTnLst>
                          </p:cTn>
                        </p:par>
                        <p:par>
                          <p:cTn id="83" fill="hold">
                            <p:stCondLst>
                              <p:cond delay="2900"/>
                            </p:stCondLst>
                            <p:childTnLst>
                              <p:par>
                                <p:cTn id="84" presetID="2" presetClass="entr" presetSubtype="4" decel="100000"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 calcmode="lin" valueType="num">
                                      <p:cBhvr additive="base">
                                        <p:cTn id="8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 calcmode="lin" valueType="num">
                                      <p:cBhvr additive="base">
                                        <p:cTn id="9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childTnLst>
                          </p:cTn>
                        </p:par>
                        <p:par>
                          <p:cTn id="96" fill="hold">
                            <p:stCondLst>
                              <p:cond delay="34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750"/>
                                        <p:tgtEl>
                                          <p:spTgt spid="54"/>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750"/>
                                        <p:tgtEl>
                                          <p:spTgt spid="50"/>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750"/>
                                        <p:tgtEl>
                                          <p:spTgt spid="12"/>
                                        </p:tgtEl>
                                      </p:cBhvr>
                                    </p:animEffect>
                                  </p:childTnLst>
                                </p:cTn>
                              </p:par>
                              <p:par>
                                <p:cTn id="106" presetID="2" presetClass="entr" presetSubtype="1" decel="100000" fill="hold" grpId="1" nodeType="with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additive="base">
                                        <p:cTn id="108" dur="750" fill="hold"/>
                                        <p:tgtEl>
                                          <p:spTgt spid="54"/>
                                        </p:tgtEl>
                                        <p:attrNameLst>
                                          <p:attrName>ppt_x</p:attrName>
                                        </p:attrNameLst>
                                      </p:cBhvr>
                                      <p:tavLst>
                                        <p:tav tm="0">
                                          <p:val>
                                            <p:strVal val="#ppt_x"/>
                                          </p:val>
                                        </p:tav>
                                        <p:tav tm="100000">
                                          <p:val>
                                            <p:strVal val="#ppt_x"/>
                                          </p:val>
                                        </p:tav>
                                      </p:tavLst>
                                    </p:anim>
                                    <p:anim calcmode="lin" valueType="num">
                                      <p:cBhvr additive="base">
                                        <p:cTn id="109" dur="750" fill="hold"/>
                                        <p:tgtEl>
                                          <p:spTgt spid="54"/>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100"/>
                                  </p:stCondLst>
                                  <p:childTnLst>
                                    <p:set>
                                      <p:cBhvr>
                                        <p:cTn id="111" dur="1" fill="hold">
                                          <p:stCondLst>
                                            <p:cond delay="0"/>
                                          </p:stCondLst>
                                        </p:cTn>
                                        <p:tgtEl>
                                          <p:spTgt spid="50"/>
                                        </p:tgtEl>
                                        <p:attrNameLst>
                                          <p:attrName>style.visibility</p:attrName>
                                        </p:attrNameLst>
                                      </p:cBhvr>
                                      <p:to>
                                        <p:strVal val="visible"/>
                                      </p:to>
                                    </p:set>
                                    <p:anim calcmode="lin" valueType="num">
                                      <p:cBhvr additive="base">
                                        <p:cTn id="112" dur="750" fill="hold"/>
                                        <p:tgtEl>
                                          <p:spTgt spid="50"/>
                                        </p:tgtEl>
                                        <p:attrNameLst>
                                          <p:attrName>ppt_x</p:attrName>
                                        </p:attrNameLst>
                                      </p:cBhvr>
                                      <p:tavLst>
                                        <p:tav tm="0">
                                          <p:val>
                                            <p:strVal val="#ppt_x"/>
                                          </p:val>
                                        </p:tav>
                                        <p:tav tm="100000">
                                          <p:val>
                                            <p:strVal val="#ppt_x"/>
                                          </p:val>
                                        </p:tav>
                                      </p:tavLst>
                                    </p:anim>
                                    <p:anim calcmode="lin" valueType="num">
                                      <p:cBhvr additive="base">
                                        <p:cTn id="113" dur="750" fill="hold"/>
                                        <p:tgtEl>
                                          <p:spTgt spid="50"/>
                                        </p:tgtEl>
                                        <p:attrNameLst>
                                          <p:attrName>ppt_y</p:attrName>
                                        </p:attrNameLst>
                                      </p:cBhvr>
                                      <p:tavLst>
                                        <p:tav tm="0">
                                          <p:val>
                                            <p:strVal val="0-#ppt_h/2"/>
                                          </p:val>
                                        </p:tav>
                                        <p:tav tm="100000">
                                          <p:val>
                                            <p:strVal val="#ppt_y"/>
                                          </p:val>
                                        </p:tav>
                                      </p:tavLst>
                                    </p:anim>
                                  </p:childTnLst>
                                </p:cTn>
                              </p:par>
                              <p:par>
                                <p:cTn id="114" presetID="2" presetClass="entr" presetSubtype="1" decel="100000" fill="hold" grpId="1" nodeType="withEffect">
                                  <p:stCondLst>
                                    <p:cond delay="200"/>
                                  </p:stCondLst>
                                  <p:childTnLst>
                                    <p:set>
                                      <p:cBhvr>
                                        <p:cTn id="115" dur="1" fill="hold">
                                          <p:stCondLst>
                                            <p:cond delay="0"/>
                                          </p:stCondLst>
                                        </p:cTn>
                                        <p:tgtEl>
                                          <p:spTgt spid="12"/>
                                        </p:tgtEl>
                                        <p:attrNameLst>
                                          <p:attrName>style.visibility</p:attrName>
                                        </p:attrNameLst>
                                      </p:cBhvr>
                                      <p:to>
                                        <p:strVal val="visible"/>
                                      </p:to>
                                    </p:set>
                                    <p:anim calcmode="lin" valueType="num">
                                      <p:cBhvr additive="base">
                                        <p:cTn id="116" dur="750" fill="hold"/>
                                        <p:tgtEl>
                                          <p:spTgt spid="12"/>
                                        </p:tgtEl>
                                        <p:attrNameLst>
                                          <p:attrName>ppt_x</p:attrName>
                                        </p:attrNameLst>
                                      </p:cBhvr>
                                      <p:tavLst>
                                        <p:tav tm="0">
                                          <p:val>
                                            <p:strVal val="#ppt_x"/>
                                          </p:val>
                                        </p:tav>
                                        <p:tav tm="100000">
                                          <p:val>
                                            <p:strVal val="#ppt_x"/>
                                          </p:val>
                                        </p:tav>
                                      </p:tavLst>
                                    </p:anim>
                                    <p:anim calcmode="lin" valueType="num">
                                      <p:cBhvr additive="base">
                                        <p:cTn id="117" dur="750" fill="hold"/>
                                        <p:tgtEl>
                                          <p:spTgt spid="12"/>
                                        </p:tgtEl>
                                        <p:attrNameLst>
                                          <p:attrName>ppt_y</p:attrName>
                                        </p:attrNameLst>
                                      </p:cBhvr>
                                      <p:tavLst>
                                        <p:tav tm="0">
                                          <p:val>
                                            <p:strVal val="0-#ppt_h/2"/>
                                          </p:val>
                                        </p:tav>
                                        <p:tav tm="100000">
                                          <p:val>
                                            <p:strVal val="#ppt_y"/>
                                          </p:val>
                                        </p:tav>
                                      </p:tavLst>
                                    </p:anim>
                                  </p:childTnLst>
                                </p:cTn>
                              </p:par>
                              <p:par>
                                <p:cTn id="118" presetID="10" presetClass="entr" presetSubtype="0" fill="hold" grpId="0" nodeType="withEffect">
                                  <p:stCondLst>
                                    <p:cond delay="200"/>
                                  </p:stCondLst>
                                  <p:childTnLst>
                                    <p:set>
                                      <p:cBhvr>
                                        <p:cTn id="119" dur="1" fill="hold">
                                          <p:stCondLst>
                                            <p:cond delay="0"/>
                                          </p:stCondLst>
                                        </p:cTn>
                                        <p:tgtEl>
                                          <p:spTgt spid="43">
                                            <p:txEl>
                                              <p:pRg st="0" end="0"/>
                                            </p:txEl>
                                          </p:spTgt>
                                        </p:tgtEl>
                                        <p:attrNameLst>
                                          <p:attrName>style.visibility</p:attrName>
                                        </p:attrNameLst>
                                      </p:cBhvr>
                                      <p:to>
                                        <p:strVal val="visible"/>
                                      </p:to>
                                    </p:set>
                                    <p:animEffect transition="in" filter="fade">
                                      <p:cBhvr>
                                        <p:cTn id="120" dur="750"/>
                                        <p:tgtEl>
                                          <p:spTgt spid="43">
                                            <p:txEl>
                                              <p:pRg st="0" end="0"/>
                                            </p:txEl>
                                          </p:spTgt>
                                        </p:tgtEl>
                                      </p:cBhvr>
                                    </p:animEffect>
                                  </p:childTnLst>
                                </p:cTn>
                              </p:par>
                              <p:par>
                                <p:cTn id="121" presetID="2" presetClass="entr" presetSubtype="1" decel="100000" fill="hold" grpId="1" nodeType="withEffect">
                                  <p:stCondLst>
                                    <p:cond delay="200"/>
                                  </p:stCondLst>
                                  <p:childTnLst>
                                    <p:set>
                                      <p:cBhvr>
                                        <p:cTn id="122" dur="1" fill="hold">
                                          <p:stCondLst>
                                            <p:cond delay="0"/>
                                          </p:stCondLst>
                                        </p:cTn>
                                        <p:tgtEl>
                                          <p:spTgt spid="43">
                                            <p:txEl>
                                              <p:pRg st="0" end="0"/>
                                            </p:txEl>
                                          </p:spTgt>
                                        </p:tgtEl>
                                        <p:attrNameLst>
                                          <p:attrName>style.visibility</p:attrName>
                                        </p:attrNameLst>
                                      </p:cBhvr>
                                      <p:to>
                                        <p:strVal val="visible"/>
                                      </p:to>
                                    </p:set>
                                    <p:anim calcmode="lin" valueType="num">
                                      <p:cBhvr additive="base">
                                        <p:cTn id="123"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24" dur="750" fill="hold"/>
                                        <p:tgtEl>
                                          <p:spTgt spid="43">
                                            <p:txEl>
                                              <p:pRg st="0" end="0"/>
                                            </p:txEl>
                                          </p:spTgt>
                                        </p:tgtEl>
                                        <p:attrNameLst>
                                          <p:attrName>ppt_y</p:attrName>
                                        </p:attrNameLst>
                                      </p:cBhvr>
                                      <p:tavLst>
                                        <p:tav tm="0">
                                          <p:val>
                                            <p:strVal val="0-#ppt_h/2"/>
                                          </p:val>
                                        </p:tav>
                                        <p:tav tm="100000">
                                          <p:val>
                                            <p:strVal val="#ppt_y"/>
                                          </p:val>
                                        </p:tav>
                                      </p:tavLst>
                                    </p:anim>
                                  </p:childTnLst>
                                </p:cTn>
                              </p:par>
                            </p:childTnLst>
                          </p:cTn>
                        </p:par>
                        <p:par>
                          <p:cTn id="125" fill="hold">
                            <p:stCondLst>
                              <p:cond delay="4350"/>
                            </p:stCondLst>
                            <p:childTnLst>
                              <p:par>
                                <p:cTn id="126" presetID="2" presetClass="entr" presetSubtype="4" decel="100000" fill="hold" grpId="0" nodeType="afterEffect">
                                  <p:stCondLst>
                                    <p:cond delay="0"/>
                                  </p:stCondLst>
                                  <p:childTnLst>
                                    <p:set>
                                      <p:cBhvr>
                                        <p:cTn id="127" dur="1" fill="hold">
                                          <p:stCondLst>
                                            <p:cond delay="0"/>
                                          </p:stCondLst>
                                        </p:cTn>
                                        <p:tgtEl>
                                          <p:spTgt spid="35">
                                            <p:txEl>
                                              <p:pRg st="0" end="0"/>
                                            </p:txEl>
                                          </p:spTgt>
                                        </p:tgtEl>
                                        <p:attrNameLst>
                                          <p:attrName>style.visibility</p:attrName>
                                        </p:attrNameLst>
                                      </p:cBhvr>
                                      <p:to>
                                        <p:strVal val="visible"/>
                                      </p:to>
                                    </p:set>
                                    <p:anim calcmode="lin" valueType="num">
                                      <p:cBhvr additive="base">
                                        <p:cTn id="12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6">
                                            <p:txEl>
                                              <p:pRg st="0" end="0"/>
                                            </p:txEl>
                                          </p:spTgt>
                                        </p:tgtEl>
                                        <p:attrNameLst>
                                          <p:attrName>style.visibility</p:attrName>
                                        </p:attrNameLst>
                                      </p:cBhvr>
                                      <p:to>
                                        <p:strVal val="visible"/>
                                      </p:to>
                                    </p:set>
                                    <p:anim calcmode="lin" valueType="num">
                                      <p:cBhvr additive="base">
                                        <p:cTn id="1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6" grpId="0" animBg="1"/>
      <p:bldP spid="56" grpId="1" animBg="1"/>
      <p:bldP spid="49" grpId="0" animBg="1"/>
      <p:bldP spid="49" grpId="1" animBg="1"/>
      <p:bldP spid="50" grpId="0" animBg="1"/>
      <p:bldP spid="50" grpId="1" animBg="1"/>
      <p:bldP spid="52" grpId="0" animBg="1"/>
      <p:bldP spid="52" grpId="1" animBg="1"/>
      <p:bldP spid="10" grpId="0" animBg="1"/>
      <p:bldP spid="10" grpId="1" animBg="1"/>
      <p:bldP spid="12" grpId="0" animBg="1"/>
      <p:bldP spid="12" grpId="1" animBg="1"/>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41" grpId="0" build="p">
        <p:tmplLst>
          <p:tmpl lvl="1">
            <p:tnLst>
              <p:par>
                <p:cTn presetID="10"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750"/>
                        <p:tgtEl>
                          <p:spTgt spid="41"/>
                        </p:tgtEl>
                      </p:cBhvr>
                    </p:animEffect>
                  </p:childTnLst>
                </p:cTn>
              </p:par>
            </p:tnLst>
          </p:tmpl>
        </p:tmplLst>
      </p:bldP>
      <p:bldP spid="41" grpId="1" build="p">
        <p:tmplLst>
          <p:tmpl lvl="1">
            <p:tnLst>
              <p:par>
                <p:cTn presetID="2" presetClass="entr" presetSubtype="1" decel="10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10"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750"/>
                        <p:tgtEl>
                          <p:spTgt spid="42"/>
                        </p:tgtEl>
                      </p:cBhvr>
                    </p:animEffect>
                  </p:childTnLst>
                </p:cTn>
              </p:par>
            </p:tnLst>
          </p:tmpl>
        </p:tmplLst>
      </p:bldP>
      <p:bldP spid="42" grpId="1" build="p">
        <p:tmplLst>
          <p:tmpl lvl="1">
            <p:tnLst>
              <p:par>
                <p:cTn presetID="2" presetClass="entr" presetSubtype="1" decel="10000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10"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750"/>
                        <p:tgtEl>
                          <p:spTgt spid="43"/>
                        </p:tgtEl>
                      </p:cBhvr>
                    </p:animEffect>
                  </p:childTnLst>
                </p:cTn>
              </p:par>
            </p:tnLst>
          </p:tmpl>
        </p:tmplLst>
      </p:bldP>
      <p:bldP spid="43" grpId="1" build="p">
        <p:tmplLst>
          <p:tmpl lvl="1">
            <p:tnLst>
              <p:par>
                <p:cTn presetID="2" presetClass="entr" presetSubtype="1" decel="10000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1" name=""/>
        <p:cNvGrpSpPr/>
        <p:nvPr/>
      </p:nvGrpSpPr>
      <p:grpSpPr>
        <a:xfrm>
          <a:off x="0" y="0"/>
          <a:ext cx="0" cy="0"/>
          <a:chOff x="0" y="0"/>
          <a:chExt cx="0" cy="0"/>
        </a:xfrm>
      </p:grpSpPr>
      <p:sp>
        <p:nvSpPr>
          <p:cNvPr id="19" name="円/楕円 18"/>
          <p:cNvSpPr/>
          <p:nvPr userDrawn="1"/>
        </p:nvSpPr>
        <p:spPr>
          <a:xfrm>
            <a:off x="574254" y="24792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12"/>
          <p:cNvSpPr>
            <a:spLocks noGrp="1"/>
          </p:cNvSpPr>
          <p:nvPr userDrawn="1">
            <p:ph type="pic" sz="quarter" idx="20" hasCustomPrompt="1"/>
          </p:nvPr>
        </p:nvSpPr>
        <p:spPr>
          <a:xfrm>
            <a:off x="889851" y="2794801"/>
            <a:ext cx="552341" cy="552341"/>
          </a:xfrm>
        </p:spPr>
        <p:txBody>
          <a:bodyPr>
            <a:normAutofit/>
          </a:bodyPr>
          <a:lstStyle>
            <a:lvl1pPr>
              <a:defRPr sz="1600"/>
            </a:lvl1pPr>
          </a:lstStyle>
          <a:p>
            <a:r>
              <a:rPr kumimoji="1" lang="en-US" altLang="ja-JP" dirty="0"/>
              <a:t> </a:t>
            </a:r>
            <a:endParaRPr kumimoji="1" lang="ja-JP" altLang="en-US" dirty="0"/>
          </a:p>
        </p:txBody>
      </p:sp>
      <p:sp>
        <p:nvSpPr>
          <p:cNvPr id="27" name="テキスト プレースホルダー 6"/>
          <p:cNvSpPr>
            <a:spLocks noGrp="1"/>
          </p:cNvSpPr>
          <p:nvPr>
            <p:ph type="body" sz="quarter" idx="21" hasCustomPrompt="1"/>
          </p:nvPr>
        </p:nvSpPr>
        <p:spPr>
          <a:xfrm>
            <a:off x="1807154" y="27243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5164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4792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図プレースホルダー 12"/>
          <p:cNvSpPr>
            <a:spLocks noGrp="1"/>
          </p:cNvSpPr>
          <p:nvPr>
            <p:ph type="pic" sz="quarter" idx="25" hasCustomPrompt="1"/>
          </p:nvPr>
        </p:nvSpPr>
        <p:spPr>
          <a:xfrm>
            <a:off x="6635464" y="2794801"/>
            <a:ext cx="552341" cy="552341"/>
          </a:xfrm>
        </p:spPr>
        <p:txBody>
          <a:bodyPr>
            <a:normAutofit/>
          </a:bodyPr>
          <a:lstStyle>
            <a:lvl1pPr>
              <a:defRPr sz="1600"/>
            </a:lvl1pPr>
          </a:lstStyle>
          <a:p>
            <a:r>
              <a:rPr kumimoji="1" lang="en-US" altLang="ja-JP" dirty="0"/>
              <a:t> </a:t>
            </a:r>
            <a:endParaRPr kumimoji="1" lang="ja-JP" altLang="en-US" dirty="0"/>
          </a:p>
        </p:txBody>
      </p:sp>
      <p:sp>
        <p:nvSpPr>
          <p:cNvPr id="42" name="テキスト プレースホルダー 6"/>
          <p:cNvSpPr>
            <a:spLocks noGrp="1"/>
          </p:cNvSpPr>
          <p:nvPr>
            <p:ph type="body" sz="quarter" idx="26" hasCustomPrompt="1"/>
          </p:nvPr>
        </p:nvSpPr>
        <p:spPr>
          <a:xfrm>
            <a:off x="7552767" y="27243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5164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4792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図プレースホルダー 12"/>
          <p:cNvSpPr>
            <a:spLocks noGrp="1"/>
          </p:cNvSpPr>
          <p:nvPr>
            <p:ph type="pic" sz="quarter" idx="28" hasCustomPrompt="1"/>
          </p:nvPr>
        </p:nvSpPr>
        <p:spPr>
          <a:xfrm>
            <a:off x="12375884" y="2794801"/>
            <a:ext cx="552341" cy="552341"/>
          </a:xfrm>
        </p:spPr>
        <p:txBody>
          <a:bodyPr>
            <a:normAutofit/>
          </a:bodyPr>
          <a:lstStyle>
            <a:lvl1pPr>
              <a:defRPr sz="1600"/>
            </a:lvl1pPr>
          </a:lstStyle>
          <a:p>
            <a:r>
              <a:rPr kumimoji="1" lang="en-US" altLang="ja-JP" dirty="0"/>
              <a:t> </a:t>
            </a:r>
            <a:endParaRPr kumimoji="1" lang="ja-JP" altLang="en-US" dirty="0"/>
          </a:p>
        </p:txBody>
      </p:sp>
      <p:sp>
        <p:nvSpPr>
          <p:cNvPr id="47" name="テキスト プレースホルダー 6"/>
          <p:cNvSpPr>
            <a:spLocks noGrp="1"/>
          </p:cNvSpPr>
          <p:nvPr>
            <p:ph type="body" sz="quarter" idx="29" hasCustomPrompt="1"/>
          </p:nvPr>
        </p:nvSpPr>
        <p:spPr>
          <a:xfrm>
            <a:off x="13293187" y="27243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5164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57279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図プレースホルダー 12"/>
          <p:cNvSpPr>
            <a:spLocks noGrp="1"/>
          </p:cNvSpPr>
          <p:nvPr>
            <p:ph type="pic" sz="quarter" idx="31" hasCustomPrompt="1"/>
          </p:nvPr>
        </p:nvSpPr>
        <p:spPr>
          <a:xfrm>
            <a:off x="901713" y="6043545"/>
            <a:ext cx="552341" cy="552341"/>
          </a:xfrm>
        </p:spPr>
        <p:txBody>
          <a:bodyPr>
            <a:normAutofit/>
          </a:bodyPr>
          <a:lstStyle>
            <a:lvl1pPr>
              <a:defRPr sz="1600"/>
            </a:lvl1pPr>
          </a:lstStyle>
          <a:p>
            <a:r>
              <a:rPr kumimoji="1" lang="en-US" altLang="ja-JP" dirty="0"/>
              <a:t> </a:t>
            </a:r>
            <a:endParaRPr kumimoji="1" lang="ja-JP" altLang="en-US" dirty="0"/>
          </a:p>
        </p:txBody>
      </p:sp>
      <p:sp>
        <p:nvSpPr>
          <p:cNvPr id="52" name="テキスト プレースホルダー 6"/>
          <p:cNvSpPr>
            <a:spLocks noGrp="1"/>
          </p:cNvSpPr>
          <p:nvPr>
            <p:ph type="body" sz="quarter" idx="32" hasCustomPrompt="1"/>
          </p:nvPr>
        </p:nvSpPr>
        <p:spPr>
          <a:xfrm>
            <a:off x="1819016" y="59731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67651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57279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図プレースホルダー 12"/>
          <p:cNvSpPr>
            <a:spLocks noGrp="1"/>
          </p:cNvSpPr>
          <p:nvPr>
            <p:ph type="pic" sz="quarter" idx="34" hasCustomPrompt="1"/>
          </p:nvPr>
        </p:nvSpPr>
        <p:spPr>
          <a:xfrm>
            <a:off x="6647326" y="6043545"/>
            <a:ext cx="552341" cy="552341"/>
          </a:xfrm>
        </p:spPr>
        <p:txBody>
          <a:bodyPr>
            <a:normAutofit/>
          </a:bodyPr>
          <a:lstStyle>
            <a:lvl1pPr>
              <a:defRPr sz="1600"/>
            </a:lvl1pPr>
          </a:lstStyle>
          <a:p>
            <a:r>
              <a:rPr kumimoji="1" lang="en-US" altLang="ja-JP" dirty="0"/>
              <a:t> </a:t>
            </a:r>
            <a:endParaRPr kumimoji="1" lang="ja-JP" altLang="en-US" dirty="0"/>
          </a:p>
        </p:txBody>
      </p:sp>
      <p:sp>
        <p:nvSpPr>
          <p:cNvPr id="57" name="テキスト プレースホルダー 6"/>
          <p:cNvSpPr>
            <a:spLocks noGrp="1"/>
          </p:cNvSpPr>
          <p:nvPr>
            <p:ph type="body" sz="quarter" idx="35" hasCustomPrompt="1"/>
          </p:nvPr>
        </p:nvSpPr>
        <p:spPr>
          <a:xfrm>
            <a:off x="7564629" y="59731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67651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57279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図プレースホルダー 12"/>
          <p:cNvSpPr>
            <a:spLocks noGrp="1"/>
          </p:cNvSpPr>
          <p:nvPr>
            <p:ph type="pic" sz="quarter" idx="37" hasCustomPrompt="1"/>
          </p:nvPr>
        </p:nvSpPr>
        <p:spPr>
          <a:xfrm>
            <a:off x="12387746" y="6043545"/>
            <a:ext cx="552341" cy="552341"/>
          </a:xfrm>
        </p:spPr>
        <p:txBody>
          <a:bodyPr>
            <a:normAutofit/>
          </a:bodyPr>
          <a:lstStyle>
            <a:lvl1pPr>
              <a:defRPr sz="1600"/>
            </a:lvl1pPr>
          </a:lstStyle>
          <a:p>
            <a:r>
              <a:rPr kumimoji="1" lang="en-US" altLang="ja-JP" dirty="0"/>
              <a:t> </a:t>
            </a:r>
            <a:endParaRPr kumimoji="1" lang="ja-JP" altLang="en-US" dirty="0"/>
          </a:p>
        </p:txBody>
      </p:sp>
      <p:sp>
        <p:nvSpPr>
          <p:cNvPr id="62" name="テキスト プレースホルダー 6"/>
          <p:cNvSpPr>
            <a:spLocks noGrp="1"/>
          </p:cNvSpPr>
          <p:nvPr>
            <p:ph type="body" sz="quarter" idx="38" hasCustomPrompt="1"/>
          </p:nvPr>
        </p:nvSpPr>
        <p:spPr>
          <a:xfrm>
            <a:off x="13305049" y="59731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67651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05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ppt_x"/>
                                          </p:val>
                                        </p:tav>
                                        <p:tav tm="100000">
                                          <p:val>
                                            <p:strVal val="#ppt_x"/>
                                          </p:val>
                                        </p:tav>
                                      </p:tavLst>
                                    </p:anim>
                                    <p:anim calcmode="lin" valueType="num">
                                      <p:cBhvr additive="base">
                                        <p:cTn id="20" dur="750" fill="hold"/>
                                        <p:tgtEl>
                                          <p:spTgt spid="20"/>
                                        </p:tgtEl>
                                        <p:attrNameLst>
                                          <p:attrName>ppt_y</p:attrName>
                                        </p:attrNameLst>
                                      </p:cBhvr>
                                      <p:tavLst>
                                        <p:tav tm="0">
                                          <p:val>
                                            <p:strVal val="0-#ppt_h/2"/>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750"/>
                                        <p:tgtEl>
                                          <p:spTgt spid="19"/>
                                        </p:tgtEl>
                                      </p:cBhvr>
                                    </p:animEffect>
                                    <p:anim calcmode="lin" valueType="num">
                                      <p:cBhvr>
                                        <p:cTn id="24" dur="750" fill="hold"/>
                                        <p:tgtEl>
                                          <p:spTgt spid="19"/>
                                        </p:tgtEl>
                                        <p:attrNameLst>
                                          <p:attrName>ppt_w</p:attrName>
                                        </p:attrNameLst>
                                      </p:cBhvr>
                                      <p:tavLst>
                                        <p:tav tm="0" fmla="#ppt_w*sin(2.5*pi*$)">
                                          <p:val>
                                            <p:fltVal val="0"/>
                                          </p:val>
                                        </p:tav>
                                        <p:tav tm="100000">
                                          <p:val>
                                            <p:fltVal val="1"/>
                                          </p:val>
                                        </p:tav>
                                      </p:tavLst>
                                    </p:anim>
                                    <p:anim calcmode="lin" valueType="num">
                                      <p:cBhvr>
                                        <p:cTn id="25" dur="750" fill="hold"/>
                                        <p:tgtEl>
                                          <p:spTgt spid="19"/>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childTnLst>
                          </p:cTn>
                        </p:par>
                        <p:par>
                          <p:cTn id="31" fill="hold">
                            <p:stCondLst>
                              <p:cond delay="1250"/>
                            </p:stCondLst>
                            <p:childTnLst>
                              <p:par>
                                <p:cTn id="32" presetID="2" presetClass="entr" presetSubtype="2" decel="100000" fill="hold" grpId="0" nodeType="afterEffect">
                                  <p:stCondLst>
                                    <p:cond delay="0"/>
                                  </p:stCondLst>
                                  <p:iterate type="wd">
                                    <p:tmPct val="10000"/>
                                  </p:iterate>
                                  <p:childTnLst>
                                    <p:set>
                                      <p:cBhvr>
                                        <p:cTn id="33" dur="1" fill="hold">
                                          <p:stCondLst>
                                            <p:cond delay="0"/>
                                          </p:stCondLst>
                                        </p:cTn>
                                        <p:tgtEl>
                                          <p:spTgt spid="27">
                                            <p:txEl>
                                              <p:pRg st="0" end="0"/>
                                            </p:txEl>
                                          </p:spTgt>
                                        </p:tgtEl>
                                        <p:attrNameLst>
                                          <p:attrName>style.visibility</p:attrName>
                                        </p:attrNameLst>
                                      </p:cBhvr>
                                      <p:to>
                                        <p:strVal val="visible"/>
                                      </p:to>
                                    </p:set>
                                    <p:anim calcmode="lin" valueType="num">
                                      <p:cBhvr additive="base">
                                        <p:cTn id="34"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7">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4" decel="100000" fill="hold" grpId="0" nodeType="with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 calcmode="lin" valueType="num">
                                      <p:cBhvr additive="base">
                                        <p:cTn id="3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par>
                          <p:cTn id="44" fill="hold">
                            <p:stCondLst>
                              <p:cond delay="1850"/>
                            </p:stCondLst>
                            <p:childTnLst>
                              <p:par>
                                <p:cTn id="45" presetID="2" presetClass="entr" presetSubtype="1" decel="10000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750" fill="hold"/>
                                        <p:tgtEl>
                                          <p:spTgt spid="31"/>
                                        </p:tgtEl>
                                        <p:attrNameLst>
                                          <p:attrName>ppt_x</p:attrName>
                                        </p:attrNameLst>
                                      </p:cBhvr>
                                      <p:tavLst>
                                        <p:tav tm="0">
                                          <p:val>
                                            <p:strVal val="#ppt_x"/>
                                          </p:val>
                                        </p:tav>
                                        <p:tav tm="100000">
                                          <p:val>
                                            <p:strVal val="#ppt_x"/>
                                          </p:val>
                                        </p:tav>
                                      </p:tavLst>
                                    </p:anim>
                                    <p:anim calcmode="lin" valueType="num">
                                      <p:cBhvr additive="base">
                                        <p:cTn id="48" dur="750" fill="hold"/>
                                        <p:tgtEl>
                                          <p:spTgt spid="31"/>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750" fill="hold"/>
                                        <p:tgtEl>
                                          <p:spTgt spid="41"/>
                                        </p:tgtEl>
                                        <p:attrNameLst>
                                          <p:attrName>ppt_x</p:attrName>
                                        </p:attrNameLst>
                                      </p:cBhvr>
                                      <p:tavLst>
                                        <p:tav tm="0">
                                          <p:val>
                                            <p:strVal val="#ppt_x"/>
                                          </p:val>
                                        </p:tav>
                                        <p:tav tm="100000">
                                          <p:val>
                                            <p:strVal val="#ppt_x"/>
                                          </p:val>
                                        </p:tav>
                                      </p:tavLst>
                                    </p:anim>
                                    <p:anim calcmode="lin" valueType="num">
                                      <p:cBhvr additive="base">
                                        <p:cTn id="52" dur="750" fill="hold"/>
                                        <p:tgtEl>
                                          <p:spTgt spid="41"/>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750"/>
                                        <p:tgtEl>
                                          <p:spTgt spid="31"/>
                                        </p:tgtEl>
                                      </p:cBhvr>
                                    </p:animEffect>
                                    <p:anim calcmode="lin" valueType="num">
                                      <p:cBhvr>
                                        <p:cTn id="56" dur="750" fill="hold"/>
                                        <p:tgtEl>
                                          <p:spTgt spid="31"/>
                                        </p:tgtEl>
                                        <p:attrNameLst>
                                          <p:attrName>ppt_w</p:attrName>
                                        </p:attrNameLst>
                                      </p:cBhvr>
                                      <p:tavLst>
                                        <p:tav tm="0" fmla="#ppt_w*sin(2.5*pi*$)">
                                          <p:val>
                                            <p:fltVal val="0"/>
                                          </p:val>
                                        </p:tav>
                                        <p:tav tm="100000">
                                          <p:val>
                                            <p:fltVal val="1"/>
                                          </p:val>
                                        </p:tav>
                                      </p:tavLst>
                                    </p:anim>
                                    <p:anim calcmode="lin" valueType="num">
                                      <p:cBhvr>
                                        <p:cTn id="57" dur="750" fill="hold"/>
                                        <p:tgtEl>
                                          <p:spTgt spid="31"/>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750"/>
                                        <p:tgtEl>
                                          <p:spTgt spid="41"/>
                                        </p:tgtEl>
                                      </p:cBhvr>
                                    </p:animEffect>
                                    <p:anim calcmode="lin" valueType="num">
                                      <p:cBhvr>
                                        <p:cTn id="61" dur="750" fill="hold"/>
                                        <p:tgtEl>
                                          <p:spTgt spid="41"/>
                                        </p:tgtEl>
                                        <p:attrNameLst>
                                          <p:attrName>ppt_w</p:attrName>
                                        </p:attrNameLst>
                                      </p:cBhvr>
                                      <p:tavLst>
                                        <p:tav tm="0" fmla="#ppt_w*sin(2.5*pi*$)">
                                          <p:val>
                                            <p:fltVal val="0"/>
                                          </p:val>
                                        </p:tav>
                                        <p:tav tm="100000">
                                          <p:val>
                                            <p:fltVal val="1"/>
                                          </p:val>
                                        </p:tav>
                                      </p:tavLst>
                                    </p:anim>
                                    <p:anim calcmode="lin" valueType="num">
                                      <p:cBhvr>
                                        <p:cTn id="62" dur="750" fill="hold"/>
                                        <p:tgtEl>
                                          <p:spTgt spid="41"/>
                                        </p:tgtEl>
                                        <p:attrNameLst>
                                          <p:attrName>ppt_h</p:attrName>
                                        </p:attrNameLst>
                                      </p:cBhvr>
                                      <p:tavLst>
                                        <p:tav tm="0">
                                          <p:val>
                                            <p:strVal val="#ppt_h"/>
                                          </p:val>
                                        </p:tav>
                                        <p:tav tm="100000">
                                          <p:val>
                                            <p:strVal val="#ppt_h"/>
                                          </p:val>
                                        </p:tav>
                                      </p:tavLst>
                                    </p:anim>
                                  </p:childTnLst>
                                </p:cTn>
                              </p:par>
                            </p:childTnLst>
                          </p:cTn>
                        </p:par>
                        <p:par>
                          <p:cTn id="63" fill="hold">
                            <p:stCondLst>
                              <p:cond delay="2600"/>
                            </p:stCondLst>
                            <p:childTnLst>
                              <p:par>
                                <p:cTn id="64" presetID="2" presetClass="entr" presetSubtype="2" decel="100000" fill="hold" grpId="0" nodeType="afterEffect">
                                  <p:stCondLst>
                                    <p:cond delay="0"/>
                                  </p:stCondLst>
                                  <p:iterate type="wd">
                                    <p:tmPct val="10000"/>
                                  </p:iterate>
                                  <p:childTnLst>
                                    <p:set>
                                      <p:cBhvr>
                                        <p:cTn id="65" dur="1" fill="hold">
                                          <p:stCondLst>
                                            <p:cond delay="0"/>
                                          </p:stCondLst>
                                        </p:cTn>
                                        <p:tgtEl>
                                          <p:spTgt spid="42">
                                            <p:txEl>
                                              <p:pRg st="0" end="0"/>
                                            </p:txEl>
                                          </p:spTgt>
                                        </p:tgtEl>
                                        <p:attrNameLst>
                                          <p:attrName>style.visibility</p:attrName>
                                        </p:attrNameLst>
                                      </p:cBhvr>
                                      <p:to>
                                        <p:strVal val="visible"/>
                                      </p:to>
                                    </p:set>
                                    <p:anim calcmode="lin" valueType="num">
                                      <p:cBhvr additive="base">
                                        <p:cTn id="66"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additive="base">
                                        <p:cTn id="70"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72" presetID="2" presetClass="entr" presetSubtype="4" decel="10000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fill="hold"/>
                                        <p:tgtEl>
                                          <p:spTgt spid="44"/>
                                        </p:tgtEl>
                                        <p:attrNameLst>
                                          <p:attrName>ppt_x</p:attrName>
                                        </p:attrNameLst>
                                      </p:cBhvr>
                                      <p:tavLst>
                                        <p:tav tm="0">
                                          <p:val>
                                            <p:strVal val="#ppt_x"/>
                                          </p:val>
                                        </p:tav>
                                        <p:tav tm="100000">
                                          <p:val>
                                            <p:strVal val="#ppt_x"/>
                                          </p:val>
                                        </p:tav>
                                      </p:tavLst>
                                    </p:anim>
                                    <p:anim calcmode="lin" valueType="num">
                                      <p:cBhvr additive="base">
                                        <p:cTn id="75" dur="500" fill="hold"/>
                                        <p:tgtEl>
                                          <p:spTgt spid="44"/>
                                        </p:tgtEl>
                                        <p:attrNameLst>
                                          <p:attrName>ppt_y</p:attrName>
                                        </p:attrNameLst>
                                      </p:cBhvr>
                                      <p:tavLst>
                                        <p:tav tm="0">
                                          <p:val>
                                            <p:strVal val="1+#ppt_h/2"/>
                                          </p:val>
                                        </p:tav>
                                        <p:tav tm="100000">
                                          <p:val>
                                            <p:strVal val="#ppt_y"/>
                                          </p:val>
                                        </p:tav>
                                      </p:tavLst>
                                    </p:anim>
                                  </p:childTnLst>
                                </p:cTn>
                              </p:par>
                            </p:childTnLst>
                          </p:cTn>
                        </p:par>
                        <p:par>
                          <p:cTn id="76" fill="hold">
                            <p:stCondLst>
                              <p:cond delay="3200"/>
                            </p:stCondLst>
                            <p:childTnLst>
                              <p:par>
                                <p:cTn id="77" presetID="2" presetClass="entr" presetSubtype="1" decel="100000"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750" fill="hold"/>
                                        <p:tgtEl>
                                          <p:spTgt spid="45"/>
                                        </p:tgtEl>
                                        <p:attrNameLst>
                                          <p:attrName>ppt_x</p:attrName>
                                        </p:attrNameLst>
                                      </p:cBhvr>
                                      <p:tavLst>
                                        <p:tav tm="0">
                                          <p:val>
                                            <p:strVal val="#ppt_x"/>
                                          </p:val>
                                        </p:tav>
                                        <p:tav tm="100000">
                                          <p:val>
                                            <p:strVal val="#ppt_x"/>
                                          </p:val>
                                        </p:tav>
                                      </p:tavLst>
                                    </p:anim>
                                    <p:anim calcmode="lin" valueType="num">
                                      <p:cBhvr additive="base">
                                        <p:cTn id="80" dur="750" fill="hold"/>
                                        <p:tgtEl>
                                          <p:spTgt spid="45"/>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750" fill="hold"/>
                                        <p:tgtEl>
                                          <p:spTgt spid="46"/>
                                        </p:tgtEl>
                                        <p:attrNameLst>
                                          <p:attrName>ppt_x</p:attrName>
                                        </p:attrNameLst>
                                      </p:cBhvr>
                                      <p:tavLst>
                                        <p:tav tm="0">
                                          <p:val>
                                            <p:strVal val="#ppt_x"/>
                                          </p:val>
                                        </p:tav>
                                        <p:tav tm="100000">
                                          <p:val>
                                            <p:strVal val="#ppt_x"/>
                                          </p:val>
                                        </p:tav>
                                      </p:tavLst>
                                    </p:anim>
                                    <p:anim calcmode="lin" valueType="num">
                                      <p:cBhvr additive="base">
                                        <p:cTn id="84" dur="750" fill="hold"/>
                                        <p:tgtEl>
                                          <p:spTgt spid="46"/>
                                        </p:tgtEl>
                                        <p:attrNameLst>
                                          <p:attrName>ppt_y</p:attrName>
                                        </p:attrNameLst>
                                      </p:cBhvr>
                                      <p:tavLst>
                                        <p:tav tm="0">
                                          <p:val>
                                            <p:strVal val="0-#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750"/>
                                        <p:tgtEl>
                                          <p:spTgt spid="45"/>
                                        </p:tgtEl>
                                      </p:cBhvr>
                                    </p:animEffect>
                                    <p:anim calcmode="lin" valueType="num">
                                      <p:cBhvr>
                                        <p:cTn id="88" dur="750" fill="hold"/>
                                        <p:tgtEl>
                                          <p:spTgt spid="45"/>
                                        </p:tgtEl>
                                        <p:attrNameLst>
                                          <p:attrName>ppt_w</p:attrName>
                                        </p:attrNameLst>
                                      </p:cBhvr>
                                      <p:tavLst>
                                        <p:tav tm="0" fmla="#ppt_w*sin(2.5*pi*$)">
                                          <p:val>
                                            <p:fltVal val="0"/>
                                          </p:val>
                                        </p:tav>
                                        <p:tav tm="100000">
                                          <p:val>
                                            <p:fltVal val="1"/>
                                          </p:val>
                                        </p:tav>
                                      </p:tavLst>
                                    </p:anim>
                                    <p:anim calcmode="lin" valueType="num">
                                      <p:cBhvr>
                                        <p:cTn id="89" dur="750" fill="hold"/>
                                        <p:tgtEl>
                                          <p:spTgt spid="45"/>
                                        </p:tgtEl>
                                        <p:attrNameLst>
                                          <p:attrName>ppt_h</p:attrName>
                                        </p:attrNameLst>
                                      </p:cBhvr>
                                      <p:tavLst>
                                        <p:tav tm="0">
                                          <p:val>
                                            <p:strVal val="#ppt_h"/>
                                          </p:val>
                                        </p:tav>
                                        <p:tav tm="100000">
                                          <p:val>
                                            <p:strVal val="#ppt_h"/>
                                          </p:val>
                                        </p:tav>
                                      </p:tavLst>
                                    </p:anim>
                                  </p:childTnLst>
                                </p:cTn>
                              </p:par>
                              <p:par>
                                <p:cTn id="90" presetID="45" presetClass="entr" presetSubtype="0" fill="hold" grpId="1"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750"/>
                                        <p:tgtEl>
                                          <p:spTgt spid="46"/>
                                        </p:tgtEl>
                                      </p:cBhvr>
                                    </p:animEffect>
                                    <p:anim calcmode="lin" valueType="num">
                                      <p:cBhvr>
                                        <p:cTn id="93" dur="750" fill="hold"/>
                                        <p:tgtEl>
                                          <p:spTgt spid="46"/>
                                        </p:tgtEl>
                                        <p:attrNameLst>
                                          <p:attrName>ppt_w</p:attrName>
                                        </p:attrNameLst>
                                      </p:cBhvr>
                                      <p:tavLst>
                                        <p:tav tm="0" fmla="#ppt_w*sin(2.5*pi*$)">
                                          <p:val>
                                            <p:fltVal val="0"/>
                                          </p:val>
                                        </p:tav>
                                        <p:tav tm="100000">
                                          <p:val>
                                            <p:fltVal val="1"/>
                                          </p:val>
                                        </p:tav>
                                      </p:tavLst>
                                    </p:anim>
                                    <p:anim calcmode="lin" valueType="num">
                                      <p:cBhvr>
                                        <p:cTn id="94" dur="750" fill="hold"/>
                                        <p:tgtEl>
                                          <p:spTgt spid="46"/>
                                        </p:tgtEl>
                                        <p:attrNameLst>
                                          <p:attrName>ppt_h</p:attrName>
                                        </p:attrNameLst>
                                      </p:cBhvr>
                                      <p:tavLst>
                                        <p:tav tm="0">
                                          <p:val>
                                            <p:strVal val="#ppt_h"/>
                                          </p:val>
                                        </p:tav>
                                        <p:tav tm="100000">
                                          <p:val>
                                            <p:strVal val="#ppt_h"/>
                                          </p:val>
                                        </p:tav>
                                      </p:tavLst>
                                    </p:anim>
                                  </p:childTnLst>
                                </p:cTn>
                              </p:par>
                            </p:childTnLst>
                          </p:cTn>
                        </p:par>
                        <p:par>
                          <p:cTn id="95" fill="hold">
                            <p:stCondLst>
                              <p:cond delay="3950"/>
                            </p:stCondLst>
                            <p:childTnLst>
                              <p:par>
                                <p:cTn id="96" presetID="2" presetClass="entr" presetSubtype="2" decel="100000" fill="hold" grpId="0" nodeType="afterEffect">
                                  <p:stCondLst>
                                    <p:cond delay="0"/>
                                  </p:stCondLst>
                                  <p:iterate type="wd">
                                    <p:tmPct val="10000"/>
                                  </p:iterate>
                                  <p:childTnLst>
                                    <p:set>
                                      <p:cBhvr>
                                        <p:cTn id="97" dur="1" fill="hold">
                                          <p:stCondLst>
                                            <p:cond delay="0"/>
                                          </p:stCondLst>
                                        </p:cTn>
                                        <p:tgtEl>
                                          <p:spTgt spid="47">
                                            <p:txEl>
                                              <p:pRg st="0" end="0"/>
                                            </p:txEl>
                                          </p:spTgt>
                                        </p:tgtEl>
                                        <p:attrNameLst>
                                          <p:attrName>style.visibility</p:attrName>
                                        </p:attrNameLst>
                                      </p:cBhvr>
                                      <p:to>
                                        <p:strVal val="visible"/>
                                      </p:to>
                                    </p:set>
                                    <p:anim calcmode="lin" valueType="num">
                                      <p:cBhvr additive="base">
                                        <p:cTn id="98"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47">
                                            <p:txEl>
                                              <p:pRg st="0" end="0"/>
                                            </p:txEl>
                                          </p:spTgt>
                                        </p:tgtEl>
                                        <p:attrNameLst>
                                          <p:attrName>ppt_y</p:attrName>
                                        </p:attrNameLst>
                                      </p:cBhvr>
                                      <p:tavLst>
                                        <p:tav tm="0">
                                          <p:val>
                                            <p:strVal val="#ppt_y"/>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48">
                                            <p:txEl>
                                              <p:pRg st="0" end="0"/>
                                            </p:txEl>
                                          </p:spTgt>
                                        </p:tgtEl>
                                        <p:attrNameLst>
                                          <p:attrName>style.visibility</p:attrName>
                                        </p:attrNameLst>
                                      </p:cBhvr>
                                      <p:to>
                                        <p:strVal val="visible"/>
                                      </p:to>
                                    </p:set>
                                    <p:anim calcmode="lin" valueType="num">
                                      <p:cBhvr additive="base">
                                        <p:cTn id="10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104" presetID="2" presetClass="entr" presetSubtype="4" decel="100000"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additive="base">
                                        <p:cTn id="106" dur="500" fill="hold"/>
                                        <p:tgtEl>
                                          <p:spTgt spid="49"/>
                                        </p:tgtEl>
                                        <p:attrNameLst>
                                          <p:attrName>ppt_x</p:attrName>
                                        </p:attrNameLst>
                                      </p:cBhvr>
                                      <p:tavLst>
                                        <p:tav tm="0">
                                          <p:val>
                                            <p:strVal val="#ppt_x"/>
                                          </p:val>
                                        </p:tav>
                                        <p:tav tm="100000">
                                          <p:val>
                                            <p:strVal val="#ppt_x"/>
                                          </p:val>
                                        </p:tav>
                                      </p:tavLst>
                                    </p:anim>
                                    <p:anim calcmode="lin" valueType="num">
                                      <p:cBhvr additive="base">
                                        <p:cTn id="107" dur="500" fill="hold"/>
                                        <p:tgtEl>
                                          <p:spTgt spid="49"/>
                                        </p:tgtEl>
                                        <p:attrNameLst>
                                          <p:attrName>ppt_y</p:attrName>
                                        </p:attrNameLst>
                                      </p:cBhvr>
                                      <p:tavLst>
                                        <p:tav tm="0">
                                          <p:val>
                                            <p:strVal val="1+#ppt_h/2"/>
                                          </p:val>
                                        </p:tav>
                                        <p:tav tm="100000">
                                          <p:val>
                                            <p:strVal val="#ppt_y"/>
                                          </p:val>
                                        </p:tav>
                                      </p:tavLst>
                                    </p:anim>
                                  </p:childTnLst>
                                </p:cTn>
                              </p:par>
                            </p:childTnLst>
                          </p:cTn>
                        </p:par>
                        <p:par>
                          <p:cTn id="108" fill="hold">
                            <p:stCondLst>
                              <p:cond delay="4550"/>
                            </p:stCondLst>
                            <p:childTnLst>
                              <p:par>
                                <p:cTn id="109" presetID="2" presetClass="entr" presetSubtype="1" decel="100000"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additive="base">
                                        <p:cTn id="111" dur="750" fill="hold"/>
                                        <p:tgtEl>
                                          <p:spTgt spid="50"/>
                                        </p:tgtEl>
                                        <p:attrNameLst>
                                          <p:attrName>ppt_x</p:attrName>
                                        </p:attrNameLst>
                                      </p:cBhvr>
                                      <p:tavLst>
                                        <p:tav tm="0">
                                          <p:val>
                                            <p:strVal val="#ppt_x"/>
                                          </p:val>
                                        </p:tav>
                                        <p:tav tm="100000">
                                          <p:val>
                                            <p:strVal val="#ppt_x"/>
                                          </p:val>
                                        </p:tav>
                                      </p:tavLst>
                                    </p:anim>
                                    <p:anim calcmode="lin" valueType="num">
                                      <p:cBhvr additive="base">
                                        <p:cTn id="112" dur="750" fill="hold"/>
                                        <p:tgtEl>
                                          <p:spTgt spid="50"/>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750" fill="hold"/>
                                        <p:tgtEl>
                                          <p:spTgt spid="51"/>
                                        </p:tgtEl>
                                        <p:attrNameLst>
                                          <p:attrName>ppt_x</p:attrName>
                                        </p:attrNameLst>
                                      </p:cBhvr>
                                      <p:tavLst>
                                        <p:tav tm="0">
                                          <p:val>
                                            <p:strVal val="#ppt_x"/>
                                          </p:val>
                                        </p:tav>
                                        <p:tav tm="100000">
                                          <p:val>
                                            <p:strVal val="#ppt_x"/>
                                          </p:val>
                                        </p:tav>
                                      </p:tavLst>
                                    </p:anim>
                                    <p:anim calcmode="lin" valueType="num">
                                      <p:cBhvr additive="base">
                                        <p:cTn id="116" dur="750" fill="hold"/>
                                        <p:tgtEl>
                                          <p:spTgt spid="51"/>
                                        </p:tgtEl>
                                        <p:attrNameLst>
                                          <p:attrName>ppt_y</p:attrName>
                                        </p:attrNameLst>
                                      </p:cBhvr>
                                      <p:tavLst>
                                        <p:tav tm="0">
                                          <p:val>
                                            <p:strVal val="0-#ppt_h/2"/>
                                          </p:val>
                                        </p:tav>
                                        <p:tav tm="100000">
                                          <p:val>
                                            <p:strVal val="#ppt_y"/>
                                          </p:val>
                                        </p:tav>
                                      </p:tavLst>
                                    </p:anim>
                                  </p:childTnLst>
                                </p:cTn>
                              </p:par>
                              <p:par>
                                <p:cTn id="117" presetID="45" presetClass="entr" presetSubtype="0" fill="hold" grpId="1" nodeType="with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750"/>
                                        <p:tgtEl>
                                          <p:spTgt spid="50"/>
                                        </p:tgtEl>
                                      </p:cBhvr>
                                    </p:animEffect>
                                    <p:anim calcmode="lin" valueType="num">
                                      <p:cBhvr>
                                        <p:cTn id="120" dur="750" fill="hold"/>
                                        <p:tgtEl>
                                          <p:spTgt spid="50"/>
                                        </p:tgtEl>
                                        <p:attrNameLst>
                                          <p:attrName>ppt_w</p:attrName>
                                        </p:attrNameLst>
                                      </p:cBhvr>
                                      <p:tavLst>
                                        <p:tav tm="0" fmla="#ppt_w*sin(2.5*pi*$)">
                                          <p:val>
                                            <p:fltVal val="0"/>
                                          </p:val>
                                        </p:tav>
                                        <p:tav tm="100000">
                                          <p:val>
                                            <p:fltVal val="1"/>
                                          </p:val>
                                        </p:tav>
                                      </p:tavLst>
                                    </p:anim>
                                    <p:anim calcmode="lin" valueType="num">
                                      <p:cBhvr>
                                        <p:cTn id="121" dur="750" fill="hold"/>
                                        <p:tgtEl>
                                          <p:spTgt spid="50"/>
                                        </p:tgtEl>
                                        <p:attrNameLst>
                                          <p:attrName>ppt_h</p:attrName>
                                        </p:attrNameLst>
                                      </p:cBhvr>
                                      <p:tavLst>
                                        <p:tav tm="0">
                                          <p:val>
                                            <p:strVal val="#ppt_h"/>
                                          </p:val>
                                        </p:tav>
                                        <p:tav tm="100000">
                                          <p:val>
                                            <p:strVal val="#ppt_h"/>
                                          </p:val>
                                        </p:tav>
                                      </p:tavLst>
                                    </p:anim>
                                  </p:childTnLst>
                                </p:cTn>
                              </p:par>
                              <p:par>
                                <p:cTn id="122" presetID="45" presetClass="entr" presetSubtype="0" fill="hold" grpId="1" nodeType="with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fade">
                                      <p:cBhvr>
                                        <p:cTn id="124" dur="750"/>
                                        <p:tgtEl>
                                          <p:spTgt spid="51"/>
                                        </p:tgtEl>
                                      </p:cBhvr>
                                    </p:animEffect>
                                    <p:anim calcmode="lin" valueType="num">
                                      <p:cBhvr>
                                        <p:cTn id="125" dur="750" fill="hold"/>
                                        <p:tgtEl>
                                          <p:spTgt spid="51"/>
                                        </p:tgtEl>
                                        <p:attrNameLst>
                                          <p:attrName>ppt_w</p:attrName>
                                        </p:attrNameLst>
                                      </p:cBhvr>
                                      <p:tavLst>
                                        <p:tav tm="0" fmla="#ppt_w*sin(2.5*pi*$)">
                                          <p:val>
                                            <p:fltVal val="0"/>
                                          </p:val>
                                        </p:tav>
                                        <p:tav tm="100000">
                                          <p:val>
                                            <p:fltVal val="1"/>
                                          </p:val>
                                        </p:tav>
                                      </p:tavLst>
                                    </p:anim>
                                    <p:anim calcmode="lin" valueType="num">
                                      <p:cBhvr>
                                        <p:cTn id="126" dur="750" fill="hold"/>
                                        <p:tgtEl>
                                          <p:spTgt spid="51"/>
                                        </p:tgtEl>
                                        <p:attrNameLst>
                                          <p:attrName>ppt_h</p:attrName>
                                        </p:attrNameLst>
                                      </p:cBhvr>
                                      <p:tavLst>
                                        <p:tav tm="0">
                                          <p:val>
                                            <p:strVal val="#ppt_h"/>
                                          </p:val>
                                        </p:tav>
                                        <p:tav tm="100000">
                                          <p:val>
                                            <p:strVal val="#ppt_h"/>
                                          </p:val>
                                        </p:tav>
                                      </p:tavLst>
                                    </p:anim>
                                  </p:childTnLst>
                                </p:cTn>
                              </p:par>
                            </p:childTnLst>
                          </p:cTn>
                        </p:par>
                        <p:par>
                          <p:cTn id="127" fill="hold">
                            <p:stCondLst>
                              <p:cond delay="5300"/>
                            </p:stCondLst>
                            <p:childTnLst>
                              <p:par>
                                <p:cTn id="128" presetID="2" presetClass="entr" presetSubtype="2" decel="100000" fill="hold" grpId="0" nodeType="afterEffect">
                                  <p:stCondLst>
                                    <p:cond delay="0"/>
                                  </p:stCondLst>
                                  <p:iterate type="wd">
                                    <p:tmPct val="10000"/>
                                  </p:iterate>
                                  <p:childTnLst>
                                    <p:set>
                                      <p:cBhvr>
                                        <p:cTn id="129" dur="1" fill="hold">
                                          <p:stCondLst>
                                            <p:cond delay="0"/>
                                          </p:stCondLst>
                                        </p:cTn>
                                        <p:tgtEl>
                                          <p:spTgt spid="52">
                                            <p:txEl>
                                              <p:pRg st="0" end="0"/>
                                            </p:txEl>
                                          </p:spTgt>
                                        </p:tgtEl>
                                        <p:attrNameLst>
                                          <p:attrName>style.visibility</p:attrName>
                                        </p:attrNameLst>
                                      </p:cBhvr>
                                      <p:to>
                                        <p:strVal val="visible"/>
                                      </p:to>
                                    </p:set>
                                    <p:anim calcmode="lin" valueType="num">
                                      <p:cBhvr additive="base">
                                        <p:cTn id="130"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52">
                                            <p:txEl>
                                              <p:pRg st="0" end="0"/>
                                            </p:txEl>
                                          </p:spTgt>
                                        </p:tgtEl>
                                        <p:attrNameLst>
                                          <p:attrName>ppt_y</p:attrName>
                                        </p:attrNameLst>
                                      </p:cBhvr>
                                      <p:tavLst>
                                        <p:tav tm="0">
                                          <p:val>
                                            <p:strVal val="#ppt_y"/>
                                          </p:val>
                                        </p:tav>
                                        <p:tav tm="100000">
                                          <p:val>
                                            <p:strVal val="#ppt_y"/>
                                          </p:val>
                                        </p:tav>
                                      </p:tavLst>
                                    </p:anim>
                                  </p:childTnLst>
                                </p:cTn>
                              </p:par>
                              <p:par>
                                <p:cTn id="132" presetID="2" presetClass="entr" presetSubtype="4" decel="100000" fill="hold" grpId="0" nodeType="withEffect">
                                  <p:stCondLst>
                                    <p:cond delay="0"/>
                                  </p:stCondLst>
                                  <p:childTnLst>
                                    <p:set>
                                      <p:cBhvr>
                                        <p:cTn id="133" dur="1" fill="hold">
                                          <p:stCondLst>
                                            <p:cond delay="0"/>
                                          </p:stCondLst>
                                        </p:cTn>
                                        <p:tgtEl>
                                          <p:spTgt spid="53">
                                            <p:txEl>
                                              <p:pRg st="0" end="0"/>
                                            </p:txEl>
                                          </p:spTgt>
                                        </p:tgtEl>
                                        <p:attrNameLst>
                                          <p:attrName>style.visibility</p:attrName>
                                        </p:attrNameLst>
                                      </p:cBhvr>
                                      <p:to>
                                        <p:strVal val="visible"/>
                                      </p:to>
                                    </p:set>
                                    <p:anim calcmode="lin" valueType="num">
                                      <p:cBhvr additive="base">
                                        <p:cTn id="134"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36" presetID="2" presetClass="entr" presetSubtype="4" decel="100000" fill="hold" grpId="0" nodeType="withEffect">
                                  <p:stCondLst>
                                    <p:cond delay="0"/>
                                  </p:stCondLst>
                                  <p:childTnLst>
                                    <p:set>
                                      <p:cBhvr>
                                        <p:cTn id="137" dur="1" fill="hold">
                                          <p:stCondLst>
                                            <p:cond delay="0"/>
                                          </p:stCondLst>
                                        </p:cTn>
                                        <p:tgtEl>
                                          <p:spTgt spid="54"/>
                                        </p:tgtEl>
                                        <p:attrNameLst>
                                          <p:attrName>style.visibility</p:attrName>
                                        </p:attrNameLst>
                                      </p:cBhvr>
                                      <p:to>
                                        <p:strVal val="visible"/>
                                      </p:to>
                                    </p:set>
                                    <p:anim calcmode="lin" valueType="num">
                                      <p:cBhvr additive="base">
                                        <p:cTn id="138" dur="500" fill="hold"/>
                                        <p:tgtEl>
                                          <p:spTgt spid="54"/>
                                        </p:tgtEl>
                                        <p:attrNameLst>
                                          <p:attrName>ppt_x</p:attrName>
                                        </p:attrNameLst>
                                      </p:cBhvr>
                                      <p:tavLst>
                                        <p:tav tm="0">
                                          <p:val>
                                            <p:strVal val="#ppt_x"/>
                                          </p:val>
                                        </p:tav>
                                        <p:tav tm="100000">
                                          <p:val>
                                            <p:strVal val="#ppt_x"/>
                                          </p:val>
                                        </p:tav>
                                      </p:tavLst>
                                    </p:anim>
                                    <p:anim calcmode="lin" valueType="num">
                                      <p:cBhvr additive="base">
                                        <p:cTn id="139" dur="500" fill="hold"/>
                                        <p:tgtEl>
                                          <p:spTgt spid="54"/>
                                        </p:tgtEl>
                                        <p:attrNameLst>
                                          <p:attrName>ppt_y</p:attrName>
                                        </p:attrNameLst>
                                      </p:cBhvr>
                                      <p:tavLst>
                                        <p:tav tm="0">
                                          <p:val>
                                            <p:strVal val="1+#ppt_h/2"/>
                                          </p:val>
                                        </p:tav>
                                        <p:tav tm="100000">
                                          <p:val>
                                            <p:strVal val="#ppt_y"/>
                                          </p:val>
                                        </p:tav>
                                      </p:tavLst>
                                    </p:anim>
                                  </p:childTnLst>
                                </p:cTn>
                              </p:par>
                            </p:childTnLst>
                          </p:cTn>
                        </p:par>
                        <p:par>
                          <p:cTn id="140" fill="hold">
                            <p:stCondLst>
                              <p:cond delay="5900"/>
                            </p:stCondLst>
                            <p:childTnLst>
                              <p:par>
                                <p:cTn id="141" presetID="2" presetClass="entr" presetSubtype="1" decel="100000" fill="hold" grpId="0" nodeType="afterEffect">
                                  <p:stCondLst>
                                    <p:cond delay="0"/>
                                  </p:stCondLst>
                                  <p:childTnLst>
                                    <p:set>
                                      <p:cBhvr>
                                        <p:cTn id="142" dur="1" fill="hold">
                                          <p:stCondLst>
                                            <p:cond delay="0"/>
                                          </p:stCondLst>
                                        </p:cTn>
                                        <p:tgtEl>
                                          <p:spTgt spid="55"/>
                                        </p:tgtEl>
                                        <p:attrNameLst>
                                          <p:attrName>style.visibility</p:attrName>
                                        </p:attrNameLst>
                                      </p:cBhvr>
                                      <p:to>
                                        <p:strVal val="visible"/>
                                      </p:to>
                                    </p:set>
                                    <p:anim calcmode="lin" valueType="num">
                                      <p:cBhvr additive="base">
                                        <p:cTn id="143" dur="750" fill="hold"/>
                                        <p:tgtEl>
                                          <p:spTgt spid="55"/>
                                        </p:tgtEl>
                                        <p:attrNameLst>
                                          <p:attrName>ppt_x</p:attrName>
                                        </p:attrNameLst>
                                      </p:cBhvr>
                                      <p:tavLst>
                                        <p:tav tm="0">
                                          <p:val>
                                            <p:strVal val="#ppt_x"/>
                                          </p:val>
                                        </p:tav>
                                        <p:tav tm="100000">
                                          <p:val>
                                            <p:strVal val="#ppt_x"/>
                                          </p:val>
                                        </p:tav>
                                      </p:tavLst>
                                    </p:anim>
                                    <p:anim calcmode="lin" valueType="num">
                                      <p:cBhvr additive="base">
                                        <p:cTn id="144" dur="750" fill="hold"/>
                                        <p:tgtEl>
                                          <p:spTgt spid="55"/>
                                        </p:tgtEl>
                                        <p:attrNameLst>
                                          <p:attrName>ppt_y</p:attrName>
                                        </p:attrNameLst>
                                      </p:cBhvr>
                                      <p:tavLst>
                                        <p:tav tm="0">
                                          <p:val>
                                            <p:strVal val="0-#ppt_h/2"/>
                                          </p:val>
                                        </p:tav>
                                        <p:tav tm="100000">
                                          <p:val>
                                            <p:strVal val="#ppt_y"/>
                                          </p:val>
                                        </p:tav>
                                      </p:tavLst>
                                    </p:anim>
                                  </p:childTnLst>
                                </p:cTn>
                              </p:par>
                              <p:par>
                                <p:cTn id="145" presetID="45" presetClass="entr" presetSubtype="0" fill="hold" grpId="1" nodeType="with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750"/>
                                        <p:tgtEl>
                                          <p:spTgt spid="55"/>
                                        </p:tgtEl>
                                      </p:cBhvr>
                                    </p:animEffect>
                                    <p:anim calcmode="lin" valueType="num">
                                      <p:cBhvr>
                                        <p:cTn id="148" dur="750" fill="hold"/>
                                        <p:tgtEl>
                                          <p:spTgt spid="55"/>
                                        </p:tgtEl>
                                        <p:attrNameLst>
                                          <p:attrName>ppt_w</p:attrName>
                                        </p:attrNameLst>
                                      </p:cBhvr>
                                      <p:tavLst>
                                        <p:tav tm="0" fmla="#ppt_w*sin(2.5*pi*$)">
                                          <p:val>
                                            <p:fltVal val="0"/>
                                          </p:val>
                                        </p:tav>
                                        <p:tav tm="100000">
                                          <p:val>
                                            <p:fltVal val="1"/>
                                          </p:val>
                                        </p:tav>
                                      </p:tavLst>
                                    </p:anim>
                                    <p:anim calcmode="lin" valueType="num">
                                      <p:cBhvr>
                                        <p:cTn id="149" dur="750" fill="hold"/>
                                        <p:tgtEl>
                                          <p:spTgt spid="55"/>
                                        </p:tgtEl>
                                        <p:attrNameLst>
                                          <p:attrName>ppt_h</p:attrName>
                                        </p:attrNameLst>
                                      </p:cBhvr>
                                      <p:tavLst>
                                        <p:tav tm="0">
                                          <p:val>
                                            <p:strVal val="#ppt_h"/>
                                          </p:val>
                                        </p:tav>
                                        <p:tav tm="100000">
                                          <p:val>
                                            <p:strVal val="#ppt_h"/>
                                          </p:val>
                                        </p:tav>
                                      </p:tavLst>
                                    </p:anim>
                                  </p:childTnLst>
                                </p:cTn>
                              </p:par>
                              <p:par>
                                <p:cTn id="150" presetID="45" presetClass="entr" presetSubtype="0" fill="hold" grpId="1" nodeType="with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fade">
                                      <p:cBhvr>
                                        <p:cTn id="152" dur="750"/>
                                        <p:tgtEl>
                                          <p:spTgt spid="56"/>
                                        </p:tgtEl>
                                      </p:cBhvr>
                                    </p:animEffect>
                                    <p:anim calcmode="lin" valueType="num">
                                      <p:cBhvr>
                                        <p:cTn id="153" dur="750" fill="hold"/>
                                        <p:tgtEl>
                                          <p:spTgt spid="56"/>
                                        </p:tgtEl>
                                        <p:attrNameLst>
                                          <p:attrName>ppt_w</p:attrName>
                                        </p:attrNameLst>
                                      </p:cBhvr>
                                      <p:tavLst>
                                        <p:tav tm="0" fmla="#ppt_w*sin(2.5*pi*$)">
                                          <p:val>
                                            <p:fltVal val="0"/>
                                          </p:val>
                                        </p:tav>
                                        <p:tav tm="100000">
                                          <p:val>
                                            <p:fltVal val="1"/>
                                          </p:val>
                                        </p:tav>
                                      </p:tavLst>
                                    </p:anim>
                                    <p:anim calcmode="lin" valueType="num">
                                      <p:cBhvr>
                                        <p:cTn id="154" dur="750" fill="hold"/>
                                        <p:tgtEl>
                                          <p:spTgt spid="56"/>
                                        </p:tgtEl>
                                        <p:attrNameLst>
                                          <p:attrName>ppt_h</p:attrName>
                                        </p:attrNameLst>
                                      </p:cBhvr>
                                      <p:tavLst>
                                        <p:tav tm="0">
                                          <p:val>
                                            <p:strVal val="#ppt_h"/>
                                          </p:val>
                                        </p:tav>
                                        <p:tav tm="100000">
                                          <p:val>
                                            <p:strVal val="#ppt_h"/>
                                          </p:val>
                                        </p:tav>
                                      </p:tavLst>
                                    </p:anim>
                                  </p:childTnLst>
                                </p:cTn>
                              </p:par>
                              <p:par>
                                <p:cTn id="155" presetID="2" presetClass="entr" presetSubtype="1" decel="100000" fill="hold" grpId="0" nodeType="withEffect">
                                  <p:stCondLst>
                                    <p:cond delay="0"/>
                                  </p:stCondLst>
                                  <p:childTnLst>
                                    <p:set>
                                      <p:cBhvr>
                                        <p:cTn id="156" dur="1" fill="hold">
                                          <p:stCondLst>
                                            <p:cond delay="0"/>
                                          </p:stCondLst>
                                        </p:cTn>
                                        <p:tgtEl>
                                          <p:spTgt spid="56"/>
                                        </p:tgtEl>
                                        <p:attrNameLst>
                                          <p:attrName>style.visibility</p:attrName>
                                        </p:attrNameLst>
                                      </p:cBhvr>
                                      <p:to>
                                        <p:strVal val="visible"/>
                                      </p:to>
                                    </p:set>
                                    <p:anim calcmode="lin" valueType="num">
                                      <p:cBhvr additive="base">
                                        <p:cTn id="157" dur="750" fill="hold"/>
                                        <p:tgtEl>
                                          <p:spTgt spid="56"/>
                                        </p:tgtEl>
                                        <p:attrNameLst>
                                          <p:attrName>ppt_x</p:attrName>
                                        </p:attrNameLst>
                                      </p:cBhvr>
                                      <p:tavLst>
                                        <p:tav tm="0">
                                          <p:val>
                                            <p:strVal val="#ppt_x"/>
                                          </p:val>
                                        </p:tav>
                                        <p:tav tm="100000">
                                          <p:val>
                                            <p:strVal val="#ppt_x"/>
                                          </p:val>
                                        </p:tav>
                                      </p:tavLst>
                                    </p:anim>
                                    <p:anim calcmode="lin" valueType="num">
                                      <p:cBhvr additive="base">
                                        <p:cTn id="158" dur="750" fill="hold"/>
                                        <p:tgtEl>
                                          <p:spTgt spid="56"/>
                                        </p:tgtEl>
                                        <p:attrNameLst>
                                          <p:attrName>ppt_y</p:attrName>
                                        </p:attrNameLst>
                                      </p:cBhvr>
                                      <p:tavLst>
                                        <p:tav tm="0">
                                          <p:val>
                                            <p:strVal val="0-#ppt_h/2"/>
                                          </p:val>
                                        </p:tav>
                                        <p:tav tm="100000">
                                          <p:val>
                                            <p:strVal val="#ppt_y"/>
                                          </p:val>
                                        </p:tav>
                                      </p:tavLst>
                                    </p:anim>
                                  </p:childTnLst>
                                </p:cTn>
                              </p:par>
                            </p:childTnLst>
                          </p:cTn>
                        </p:par>
                        <p:par>
                          <p:cTn id="159" fill="hold">
                            <p:stCondLst>
                              <p:cond delay="6650"/>
                            </p:stCondLst>
                            <p:childTnLst>
                              <p:par>
                                <p:cTn id="160" presetID="2" presetClass="entr" presetSubtype="2" decel="100000" fill="hold" grpId="0" nodeType="afterEffect">
                                  <p:stCondLst>
                                    <p:cond delay="0"/>
                                  </p:stCondLst>
                                  <p:iterate type="wd">
                                    <p:tmPct val="10000"/>
                                  </p:iterate>
                                  <p:childTnLst>
                                    <p:set>
                                      <p:cBhvr>
                                        <p:cTn id="161" dur="1" fill="hold">
                                          <p:stCondLst>
                                            <p:cond delay="0"/>
                                          </p:stCondLst>
                                        </p:cTn>
                                        <p:tgtEl>
                                          <p:spTgt spid="57">
                                            <p:txEl>
                                              <p:pRg st="0" end="0"/>
                                            </p:txEl>
                                          </p:spTgt>
                                        </p:tgtEl>
                                        <p:attrNameLst>
                                          <p:attrName>style.visibility</p:attrName>
                                        </p:attrNameLst>
                                      </p:cBhvr>
                                      <p:to>
                                        <p:strVal val="visible"/>
                                      </p:to>
                                    </p:set>
                                    <p:anim calcmode="lin" valueType="num">
                                      <p:cBhvr additive="base">
                                        <p:cTn id="162"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63" dur="500" fill="hold"/>
                                        <p:tgtEl>
                                          <p:spTgt spid="57">
                                            <p:txEl>
                                              <p:pRg st="0" end="0"/>
                                            </p:txEl>
                                          </p:spTgt>
                                        </p:tgtEl>
                                        <p:attrNameLst>
                                          <p:attrName>ppt_y</p:attrName>
                                        </p:attrNameLst>
                                      </p:cBhvr>
                                      <p:tavLst>
                                        <p:tav tm="0">
                                          <p:val>
                                            <p:strVal val="#ppt_y"/>
                                          </p:val>
                                        </p:tav>
                                        <p:tav tm="100000">
                                          <p:val>
                                            <p:strVal val="#ppt_y"/>
                                          </p:val>
                                        </p:tav>
                                      </p:tavLst>
                                    </p:anim>
                                  </p:childTnLst>
                                </p:cTn>
                              </p:par>
                              <p:par>
                                <p:cTn id="164" presetID="2" presetClass="entr" presetSubtype="4" decel="100000" fill="hold" grpId="0" nodeType="withEffect">
                                  <p:stCondLst>
                                    <p:cond delay="0"/>
                                  </p:stCondLst>
                                  <p:childTnLst>
                                    <p:set>
                                      <p:cBhvr>
                                        <p:cTn id="165" dur="1" fill="hold">
                                          <p:stCondLst>
                                            <p:cond delay="0"/>
                                          </p:stCondLst>
                                        </p:cTn>
                                        <p:tgtEl>
                                          <p:spTgt spid="58">
                                            <p:txEl>
                                              <p:pRg st="0" end="0"/>
                                            </p:txEl>
                                          </p:spTgt>
                                        </p:tgtEl>
                                        <p:attrNameLst>
                                          <p:attrName>style.visibility</p:attrName>
                                        </p:attrNameLst>
                                      </p:cBhvr>
                                      <p:to>
                                        <p:strVal val="visible"/>
                                      </p:to>
                                    </p:set>
                                    <p:anim calcmode="lin" valueType="num">
                                      <p:cBhvr additive="base">
                                        <p:cTn id="166"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 calcmode="lin" valueType="num">
                                      <p:cBhvr additive="base">
                                        <p:cTn id="170" dur="500" fill="hold"/>
                                        <p:tgtEl>
                                          <p:spTgt spid="59"/>
                                        </p:tgtEl>
                                        <p:attrNameLst>
                                          <p:attrName>ppt_x</p:attrName>
                                        </p:attrNameLst>
                                      </p:cBhvr>
                                      <p:tavLst>
                                        <p:tav tm="0">
                                          <p:val>
                                            <p:strVal val="#ppt_x"/>
                                          </p:val>
                                        </p:tav>
                                        <p:tav tm="100000">
                                          <p:val>
                                            <p:strVal val="#ppt_x"/>
                                          </p:val>
                                        </p:tav>
                                      </p:tavLst>
                                    </p:anim>
                                    <p:anim calcmode="lin" valueType="num">
                                      <p:cBhvr additive="base">
                                        <p:cTn id="171" dur="500" fill="hold"/>
                                        <p:tgtEl>
                                          <p:spTgt spid="59"/>
                                        </p:tgtEl>
                                        <p:attrNameLst>
                                          <p:attrName>ppt_y</p:attrName>
                                        </p:attrNameLst>
                                      </p:cBhvr>
                                      <p:tavLst>
                                        <p:tav tm="0">
                                          <p:val>
                                            <p:strVal val="1+#ppt_h/2"/>
                                          </p:val>
                                        </p:tav>
                                        <p:tav tm="100000">
                                          <p:val>
                                            <p:strVal val="#ppt_y"/>
                                          </p:val>
                                        </p:tav>
                                      </p:tavLst>
                                    </p:anim>
                                  </p:childTnLst>
                                </p:cTn>
                              </p:par>
                            </p:childTnLst>
                          </p:cTn>
                        </p:par>
                        <p:par>
                          <p:cTn id="172" fill="hold">
                            <p:stCondLst>
                              <p:cond delay="7250"/>
                            </p:stCondLst>
                            <p:childTnLst>
                              <p:par>
                                <p:cTn id="173" presetID="2" presetClass="entr" presetSubtype="1" decel="100000" fill="hold" grpId="0" nodeType="afterEffect">
                                  <p:stCondLst>
                                    <p:cond delay="0"/>
                                  </p:stCondLst>
                                  <p:childTnLst>
                                    <p:set>
                                      <p:cBhvr>
                                        <p:cTn id="174" dur="1" fill="hold">
                                          <p:stCondLst>
                                            <p:cond delay="0"/>
                                          </p:stCondLst>
                                        </p:cTn>
                                        <p:tgtEl>
                                          <p:spTgt spid="60"/>
                                        </p:tgtEl>
                                        <p:attrNameLst>
                                          <p:attrName>style.visibility</p:attrName>
                                        </p:attrNameLst>
                                      </p:cBhvr>
                                      <p:to>
                                        <p:strVal val="visible"/>
                                      </p:to>
                                    </p:set>
                                    <p:anim calcmode="lin" valueType="num">
                                      <p:cBhvr additive="base">
                                        <p:cTn id="175" dur="750" fill="hold"/>
                                        <p:tgtEl>
                                          <p:spTgt spid="60"/>
                                        </p:tgtEl>
                                        <p:attrNameLst>
                                          <p:attrName>ppt_x</p:attrName>
                                        </p:attrNameLst>
                                      </p:cBhvr>
                                      <p:tavLst>
                                        <p:tav tm="0">
                                          <p:val>
                                            <p:strVal val="#ppt_x"/>
                                          </p:val>
                                        </p:tav>
                                        <p:tav tm="100000">
                                          <p:val>
                                            <p:strVal val="#ppt_x"/>
                                          </p:val>
                                        </p:tav>
                                      </p:tavLst>
                                    </p:anim>
                                    <p:anim calcmode="lin" valueType="num">
                                      <p:cBhvr additive="base">
                                        <p:cTn id="176" dur="750" fill="hold"/>
                                        <p:tgtEl>
                                          <p:spTgt spid="60"/>
                                        </p:tgtEl>
                                        <p:attrNameLst>
                                          <p:attrName>ppt_y</p:attrName>
                                        </p:attrNameLst>
                                      </p:cBhvr>
                                      <p:tavLst>
                                        <p:tav tm="0">
                                          <p:val>
                                            <p:strVal val="0-#ppt_h/2"/>
                                          </p:val>
                                        </p:tav>
                                        <p:tav tm="100000">
                                          <p:val>
                                            <p:strVal val="#ppt_y"/>
                                          </p:val>
                                        </p:tav>
                                      </p:tavLst>
                                    </p:anim>
                                  </p:childTnLst>
                                </p:cTn>
                              </p:par>
                              <p:par>
                                <p:cTn id="177" presetID="2" presetClass="entr" presetSubtype="1" decel="100000"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750" fill="hold"/>
                                        <p:tgtEl>
                                          <p:spTgt spid="61"/>
                                        </p:tgtEl>
                                        <p:attrNameLst>
                                          <p:attrName>ppt_x</p:attrName>
                                        </p:attrNameLst>
                                      </p:cBhvr>
                                      <p:tavLst>
                                        <p:tav tm="0">
                                          <p:val>
                                            <p:strVal val="#ppt_x"/>
                                          </p:val>
                                        </p:tav>
                                        <p:tav tm="100000">
                                          <p:val>
                                            <p:strVal val="#ppt_x"/>
                                          </p:val>
                                        </p:tav>
                                      </p:tavLst>
                                    </p:anim>
                                    <p:anim calcmode="lin" valueType="num">
                                      <p:cBhvr additive="base">
                                        <p:cTn id="180" dur="750" fill="hold"/>
                                        <p:tgtEl>
                                          <p:spTgt spid="61"/>
                                        </p:tgtEl>
                                        <p:attrNameLst>
                                          <p:attrName>ppt_y</p:attrName>
                                        </p:attrNameLst>
                                      </p:cBhvr>
                                      <p:tavLst>
                                        <p:tav tm="0">
                                          <p:val>
                                            <p:strVal val="0-#ppt_h/2"/>
                                          </p:val>
                                        </p:tav>
                                        <p:tav tm="100000">
                                          <p:val>
                                            <p:strVal val="#ppt_y"/>
                                          </p:val>
                                        </p:tav>
                                      </p:tavLst>
                                    </p:anim>
                                  </p:childTnLst>
                                </p:cTn>
                              </p:par>
                              <p:par>
                                <p:cTn id="181" presetID="45" presetClass="entr" presetSubtype="0" fill="hold" grpId="1" nodeType="withEffect">
                                  <p:stCondLst>
                                    <p:cond delay="0"/>
                                  </p:stCondLst>
                                  <p:childTnLst>
                                    <p:set>
                                      <p:cBhvr>
                                        <p:cTn id="182" dur="1" fill="hold">
                                          <p:stCondLst>
                                            <p:cond delay="0"/>
                                          </p:stCondLst>
                                        </p:cTn>
                                        <p:tgtEl>
                                          <p:spTgt spid="60"/>
                                        </p:tgtEl>
                                        <p:attrNameLst>
                                          <p:attrName>style.visibility</p:attrName>
                                        </p:attrNameLst>
                                      </p:cBhvr>
                                      <p:to>
                                        <p:strVal val="visible"/>
                                      </p:to>
                                    </p:set>
                                    <p:animEffect transition="in" filter="fade">
                                      <p:cBhvr>
                                        <p:cTn id="183" dur="750"/>
                                        <p:tgtEl>
                                          <p:spTgt spid="60"/>
                                        </p:tgtEl>
                                      </p:cBhvr>
                                    </p:animEffect>
                                    <p:anim calcmode="lin" valueType="num">
                                      <p:cBhvr>
                                        <p:cTn id="184" dur="750" fill="hold"/>
                                        <p:tgtEl>
                                          <p:spTgt spid="60"/>
                                        </p:tgtEl>
                                        <p:attrNameLst>
                                          <p:attrName>ppt_w</p:attrName>
                                        </p:attrNameLst>
                                      </p:cBhvr>
                                      <p:tavLst>
                                        <p:tav tm="0" fmla="#ppt_w*sin(2.5*pi*$)">
                                          <p:val>
                                            <p:fltVal val="0"/>
                                          </p:val>
                                        </p:tav>
                                        <p:tav tm="100000">
                                          <p:val>
                                            <p:fltVal val="1"/>
                                          </p:val>
                                        </p:tav>
                                      </p:tavLst>
                                    </p:anim>
                                    <p:anim calcmode="lin" valueType="num">
                                      <p:cBhvr>
                                        <p:cTn id="185" dur="750" fill="hold"/>
                                        <p:tgtEl>
                                          <p:spTgt spid="60"/>
                                        </p:tgtEl>
                                        <p:attrNameLst>
                                          <p:attrName>ppt_h</p:attrName>
                                        </p:attrNameLst>
                                      </p:cBhvr>
                                      <p:tavLst>
                                        <p:tav tm="0">
                                          <p:val>
                                            <p:strVal val="#ppt_h"/>
                                          </p:val>
                                        </p:tav>
                                        <p:tav tm="100000">
                                          <p:val>
                                            <p:strVal val="#ppt_h"/>
                                          </p:val>
                                        </p:tav>
                                      </p:tavLst>
                                    </p:anim>
                                  </p:childTnLst>
                                </p:cTn>
                              </p:par>
                              <p:par>
                                <p:cTn id="186" presetID="45" presetClass="entr" presetSubtype="0" fill="hold" grpId="1" nodeType="withEffect">
                                  <p:stCondLst>
                                    <p:cond delay="0"/>
                                  </p:stCondLst>
                                  <p:childTnLst>
                                    <p:set>
                                      <p:cBhvr>
                                        <p:cTn id="187" dur="1" fill="hold">
                                          <p:stCondLst>
                                            <p:cond delay="0"/>
                                          </p:stCondLst>
                                        </p:cTn>
                                        <p:tgtEl>
                                          <p:spTgt spid="61"/>
                                        </p:tgtEl>
                                        <p:attrNameLst>
                                          <p:attrName>style.visibility</p:attrName>
                                        </p:attrNameLst>
                                      </p:cBhvr>
                                      <p:to>
                                        <p:strVal val="visible"/>
                                      </p:to>
                                    </p:set>
                                    <p:animEffect transition="in" filter="fade">
                                      <p:cBhvr>
                                        <p:cTn id="188" dur="750"/>
                                        <p:tgtEl>
                                          <p:spTgt spid="61"/>
                                        </p:tgtEl>
                                      </p:cBhvr>
                                    </p:animEffect>
                                    <p:anim calcmode="lin" valueType="num">
                                      <p:cBhvr>
                                        <p:cTn id="189" dur="750" fill="hold"/>
                                        <p:tgtEl>
                                          <p:spTgt spid="61"/>
                                        </p:tgtEl>
                                        <p:attrNameLst>
                                          <p:attrName>ppt_w</p:attrName>
                                        </p:attrNameLst>
                                      </p:cBhvr>
                                      <p:tavLst>
                                        <p:tav tm="0" fmla="#ppt_w*sin(2.5*pi*$)">
                                          <p:val>
                                            <p:fltVal val="0"/>
                                          </p:val>
                                        </p:tav>
                                        <p:tav tm="100000">
                                          <p:val>
                                            <p:fltVal val="1"/>
                                          </p:val>
                                        </p:tav>
                                      </p:tavLst>
                                    </p:anim>
                                    <p:anim calcmode="lin" valueType="num">
                                      <p:cBhvr>
                                        <p:cTn id="190" dur="750" fill="hold"/>
                                        <p:tgtEl>
                                          <p:spTgt spid="61"/>
                                        </p:tgtEl>
                                        <p:attrNameLst>
                                          <p:attrName>ppt_h</p:attrName>
                                        </p:attrNameLst>
                                      </p:cBhvr>
                                      <p:tavLst>
                                        <p:tav tm="0">
                                          <p:val>
                                            <p:strVal val="#ppt_h"/>
                                          </p:val>
                                        </p:tav>
                                        <p:tav tm="100000">
                                          <p:val>
                                            <p:strVal val="#ppt_h"/>
                                          </p:val>
                                        </p:tav>
                                      </p:tavLst>
                                    </p:anim>
                                  </p:childTnLst>
                                </p:cTn>
                              </p:par>
                            </p:childTnLst>
                          </p:cTn>
                        </p:par>
                        <p:par>
                          <p:cTn id="191" fill="hold">
                            <p:stCondLst>
                              <p:cond delay="8000"/>
                            </p:stCondLst>
                            <p:childTnLst>
                              <p:par>
                                <p:cTn id="192" presetID="2" presetClass="entr" presetSubtype="2" decel="100000" fill="hold" grpId="0" nodeType="afterEffect">
                                  <p:stCondLst>
                                    <p:cond delay="0"/>
                                  </p:stCondLst>
                                  <p:iterate type="wd">
                                    <p:tmPct val="10000"/>
                                  </p:iterate>
                                  <p:childTnLst>
                                    <p:set>
                                      <p:cBhvr>
                                        <p:cTn id="193" dur="1" fill="hold">
                                          <p:stCondLst>
                                            <p:cond delay="0"/>
                                          </p:stCondLst>
                                        </p:cTn>
                                        <p:tgtEl>
                                          <p:spTgt spid="62">
                                            <p:txEl>
                                              <p:pRg st="0" end="0"/>
                                            </p:txEl>
                                          </p:spTgt>
                                        </p:tgtEl>
                                        <p:attrNameLst>
                                          <p:attrName>style.visibility</p:attrName>
                                        </p:attrNameLst>
                                      </p:cBhvr>
                                      <p:to>
                                        <p:strVal val="visible"/>
                                      </p:to>
                                    </p:set>
                                    <p:anim calcmode="lin" valueType="num">
                                      <p:cBhvr additive="base">
                                        <p:cTn id="194"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95" dur="500" fill="hold"/>
                                        <p:tgtEl>
                                          <p:spTgt spid="62">
                                            <p:txEl>
                                              <p:pRg st="0" end="0"/>
                                            </p:txEl>
                                          </p:spTgt>
                                        </p:tgtEl>
                                        <p:attrNameLst>
                                          <p:attrName>ppt_y</p:attrName>
                                        </p:attrNameLst>
                                      </p:cBhvr>
                                      <p:tavLst>
                                        <p:tav tm="0">
                                          <p:val>
                                            <p:strVal val="#ppt_y"/>
                                          </p:val>
                                        </p:tav>
                                        <p:tav tm="100000">
                                          <p:val>
                                            <p:strVal val="#ppt_y"/>
                                          </p:val>
                                        </p:tav>
                                      </p:tavLst>
                                    </p:anim>
                                  </p:childTnLst>
                                </p:cTn>
                              </p:par>
                              <p:par>
                                <p:cTn id="196" presetID="2" presetClass="entr" presetSubtype="4" decel="100000" fill="hold" grpId="0" nodeType="withEffect">
                                  <p:stCondLst>
                                    <p:cond delay="0"/>
                                  </p:stCondLst>
                                  <p:childTnLst>
                                    <p:set>
                                      <p:cBhvr>
                                        <p:cTn id="197" dur="1" fill="hold">
                                          <p:stCondLst>
                                            <p:cond delay="0"/>
                                          </p:stCondLst>
                                        </p:cTn>
                                        <p:tgtEl>
                                          <p:spTgt spid="63">
                                            <p:txEl>
                                              <p:pRg st="0" end="0"/>
                                            </p:txEl>
                                          </p:spTgt>
                                        </p:tgtEl>
                                        <p:attrNameLst>
                                          <p:attrName>style.visibility</p:attrName>
                                        </p:attrNameLst>
                                      </p:cBhvr>
                                      <p:to>
                                        <p:strVal val="visible"/>
                                      </p:to>
                                    </p:set>
                                    <p:anim calcmode="lin" valueType="num">
                                      <p:cBhvr additive="base">
                                        <p:cTn id="198"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99"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200" presetID="2" presetClass="entr" presetSubtype="4" decel="100000" fill="hold" grpId="0" nodeType="withEffect">
                                  <p:stCondLst>
                                    <p:cond delay="0"/>
                                  </p:stCondLst>
                                  <p:childTnLst>
                                    <p:set>
                                      <p:cBhvr>
                                        <p:cTn id="201" dur="1" fill="hold">
                                          <p:stCondLst>
                                            <p:cond delay="0"/>
                                          </p:stCondLst>
                                        </p:cTn>
                                        <p:tgtEl>
                                          <p:spTgt spid="64"/>
                                        </p:tgtEl>
                                        <p:attrNameLst>
                                          <p:attrName>style.visibility</p:attrName>
                                        </p:attrNameLst>
                                      </p:cBhvr>
                                      <p:to>
                                        <p:strVal val="visible"/>
                                      </p:to>
                                    </p:set>
                                    <p:anim calcmode="lin" valueType="num">
                                      <p:cBhvr additive="base">
                                        <p:cTn id="202" dur="500" fill="hold"/>
                                        <p:tgtEl>
                                          <p:spTgt spid="64"/>
                                        </p:tgtEl>
                                        <p:attrNameLst>
                                          <p:attrName>ppt_x</p:attrName>
                                        </p:attrNameLst>
                                      </p:cBhvr>
                                      <p:tavLst>
                                        <p:tav tm="0">
                                          <p:val>
                                            <p:strVal val="#ppt_x"/>
                                          </p:val>
                                        </p:tav>
                                        <p:tav tm="100000">
                                          <p:val>
                                            <p:strVal val="#ppt_x"/>
                                          </p:val>
                                        </p:tav>
                                      </p:tavLst>
                                    </p:anim>
                                    <p:anim calcmode="lin" valueType="num">
                                      <p:cBhvr additive="base">
                                        <p:cTn id="203"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p:bldP spid="20" grpId="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1" grpId="0"/>
      <p:bldP spid="41" grpId="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6" grpId="0"/>
      <p:bldP spid="46" grpId="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1" grpId="0"/>
      <p:bldP spid="51" grpId="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6" grpId="0"/>
      <p:bldP spid="56" grpId="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1" grpId="0"/>
      <p:bldP spid="61" grpId="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numeric List">
    <p:spTree>
      <p:nvGrpSpPr>
        <p:cNvPr id="1" name=""/>
        <p:cNvGrpSpPr/>
        <p:nvPr/>
      </p:nvGrpSpPr>
      <p:grpSpPr>
        <a:xfrm>
          <a:off x="0" y="0"/>
          <a:ext cx="0" cy="0"/>
          <a:chOff x="0" y="0"/>
          <a:chExt cx="0" cy="0"/>
        </a:xfrm>
      </p:grpSpPr>
      <p:sp>
        <p:nvSpPr>
          <p:cNvPr id="19" name="円/楕円 18"/>
          <p:cNvSpPr/>
          <p:nvPr userDrawn="1"/>
        </p:nvSpPr>
        <p:spPr>
          <a:xfrm>
            <a:off x="574254" y="24792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1</a:t>
            </a:r>
            <a:endParaRPr kumimoji="1" lang="ja-JP" altLang="en-US" sz="3600" dirty="0"/>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p:ph type="body" sz="quarter" idx="21" hasCustomPrompt="1"/>
          </p:nvPr>
        </p:nvSpPr>
        <p:spPr>
          <a:xfrm>
            <a:off x="1807154" y="27243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5164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4792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2</a:t>
            </a:r>
            <a:endParaRPr kumimoji="1" lang="ja-JP" altLang="en-US" sz="3600" dirty="0"/>
          </a:p>
        </p:txBody>
      </p:sp>
      <p:sp>
        <p:nvSpPr>
          <p:cNvPr id="42" name="テキスト プレースホルダー 6"/>
          <p:cNvSpPr>
            <a:spLocks noGrp="1"/>
          </p:cNvSpPr>
          <p:nvPr>
            <p:ph type="body" sz="quarter" idx="26" hasCustomPrompt="1"/>
          </p:nvPr>
        </p:nvSpPr>
        <p:spPr>
          <a:xfrm>
            <a:off x="7552767" y="27243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5164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4792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3</a:t>
            </a:r>
            <a:endParaRPr kumimoji="1" lang="ja-JP" altLang="en-US" sz="3600" dirty="0"/>
          </a:p>
        </p:txBody>
      </p:sp>
      <p:sp>
        <p:nvSpPr>
          <p:cNvPr id="47" name="テキスト プレースホルダー 6"/>
          <p:cNvSpPr>
            <a:spLocks noGrp="1"/>
          </p:cNvSpPr>
          <p:nvPr>
            <p:ph type="body" sz="quarter" idx="29" hasCustomPrompt="1"/>
          </p:nvPr>
        </p:nvSpPr>
        <p:spPr>
          <a:xfrm>
            <a:off x="13293187" y="27243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5164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57279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4</a:t>
            </a:r>
            <a:endParaRPr kumimoji="1" lang="ja-JP" altLang="en-US" sz="3600" dirty="0"/>
          </a:p>
        </p:txBody>
      </p:sp>
      <p:sp>
        <p:nvSpPr>
          <p:cNvPr id="52" name="テキスト プレースホルダー 6"/>
          <p:cNvSpPr>
            <a:spLocks noGrp="1"/>
          </p:cNvSpPr>
          <p:nvPr>
            <p:ph type="body" sz="quarter" idx="32" hasCustomPrompt="1"/>
          </p:nvPr>
        </p:nvSpPr>
        <p:spPr>
          <a:xfrm>
            <a:off x="1819016" y="59731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67651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57279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5</a:t>
            </a:r>
            <a:endParaRPr kumimoji="1" lang="ja-JP" altLang="en-US" sz="3600" dirty="0"/>
          </a:p>
        </p:txBody>
      </p:sp>
      <p:sp>
        <p:nvSpPr>
          <p:cNvPr id="57" name="テキスト プレースホルダー 6"/>
          <p:cNvSpPr>
            <a:spLocks noGrp="1"/>
          </p:cNvSpPr>
          <p:nvPr>
            <p:ph type="body" sz="quarter" idx="35" hasCustomPrompt="1"/>
          </p:nvPr>
        </p:nvSpPr>
        <p:spPr>
          <a:xfrm>
            <a:off x="7564629" y="59731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67651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57279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6</a:t>
            </a:r>
            <a:endParaRPr kumimoji="1" lang="ja-JP" altLang="en-US" sz="3600" dirty="0"/>
          </a:p>
        </p:txBody>
      </p:sp>
      <p:sp>
        <p:nvSpPr>
          <p:cNvPr id="62" name="テキスト プレースホルダー 6"/>
          <p:cNvSpPr>
            <a:spLocks noGrp="1"/>
          </p:cNvSpPr>
          <p:nvPr>
            <p:ph type="body" sz="quarter" idx="38" hasCustomPrompt="1"/>
          </p:nvPr>
        </p:nvSpPr>
        <p:spPr>
          <a:xfrm>
            <a:off x="13305049" y="59731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67651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34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750"/>
                                        <p:tgtEl>
                                          <p:spTgt spid="19"/>
                                        </p:tgtEl>
                                      </p:cBhvr>
                                    </p:animEffect>
                                    <p:anim calcmode="lin" valueType="num">
                                      <p:cBhvr>
                                        <p:cTn id="20" dur="750" fill="hold"/>
                                        <p:tgtEl>
                                          <p:spTgt spid="19"/>
                                        </p:tgtEl>
                                        <p:attrNameLst>
                                          <p:attrName>ppt_w</p:attrName>
                                        </p:attrNameLst>
                                      </p:cBhvr>
                                      <p:tavLst>
                                        <p:tav tm="0" fmla="#ppt_w*sin(2.5*pi*$)">
                                          <p:val>
                                            <p:fltVal val="0"/>
                                          </p:val>
                                        </p:tav>
                                        <p:tav tm="100000">
                                          <p:val>
                                            <p:fltVal val="1"/>
                                          </p:val>
                                        </p:tav>
                                      </p:tavLst>
                                    </p:anim>
                                    <p:anim calcmode="lin" valueType="num">
                                      <p:cBhvr>
                                        <p:cTn id="21" dur="750" fill="hold"/>
                                        <p:tgtEl>
                                          <p:spTgt spid="19"/>
                                        </p:tgtEl>
                                        <p:attrNameLst>
                                          <p:attrName>ppt_h</p:attrName>
                                        </p:attrNameLst>
                                      </p:cBhvr>
                                      <p:tavLst>
                                        <p:tav tm="0">
                                          <p:val>
                                            <p:strVal val="#ppt_h"/>
                                          </p:val>
                                        </p:tav>
                                        <p:tav tm="100000">
                                          <p:val>
                                            <p:strVal val="#ppt_h"/>
                                          </p:val>
                                        </p:tav>
                                      </p:tavLst>
                                    </p:anim>
                                  </p:childTnLst>
                                </p:cTn>
                              </p:par>
                            </p:childTnLst>
                          </p:cTn>
                        </p:par>
                        <p:par>
                          <p:cTn id="22" fill="hold">
                            <p:stCondLst>
                              <p:cond delay="1250"/>
                            </p:stCondLst>
                            <p:childTnLst>
                              <p:par>
                                <p:cTn id="23" presetID="2" presetClass="entr" presetSubtype="2" decel="100000" fill="hold" grpId="0" nodeType="afterEffect">
                                  <p:stCondLst>
                                    <p:cond delay="0"/>
                                  </p:stCondLst>
                                  <p:iterate type="wd">
                                    <p:tmPct val="10000"/>
                                  </p:iterate>
                                  <p:childTnLst>
                                    <p:set>
                                      <p:cBhvr>
                                        <p:cTn id="24" dur="1" fill="hold">
                                          <p:stCondLst>
                                            <p:cond delay="0"/>
                                          </p:stCondLst>
                                        </p:cTn>
                                        <p:tgtEl>
                                          <p:spTgt spid="27">
                                            <p:txEl>
                                              <p:pRg st="0" end="0"/>
                                            </p:txEl>
                                          </p:spTgt>
                                        </p:tgtEl>
                                        <p:attrNameLst>
                                          <p:attrName>style.visibility</p:attrName>
                                        </p:attrNameLst>
                                      </p:cBhvr>
                                      <p:to>
                                        <p:strVal val="visible"/>
                                      </p:to>
                                    </p:set>
                                    <p:anim calcmode="lin" valueType="num">
                                      <p:cBhvr additive="base">
                                        <p:cTn id="2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par>
                          <p:cTn id="35" fill="hold">
                            <p:stCondLst>
                              <p:cond delay="1850"/>
                            </p:stCondLst>
                            <p:childTnLst>
                              <p:par>
                                <p:cTn id="36" presetID="2" presetClass="entr" presetSubtype="1" decel="10000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750" fill="hold"/>
                                        <p:tgtEl>
                                          <p:spTgt spid="31"/>
                                        </p:tgtEl>
                                        <p:attrNameLst>
                                          <p:attrName>ppt_x</p:attrName>
                                        </p:attrNameLst>
                                      </p:cBhvr>
                                      <p:tavLst>
                                        <p:tav tm="0">
                                          <p:val>
                                            <p:strVal val="#ppt_x"/>
                                          </p:val>
                                        </p:tav>
                                        <p:tav tm="100000">
                                          <p:val>
                                            <p:strVal val="#ppt_x"/>
                                          </p:val>
                                        </p:tav>
                                      </p:tavLst>
                                    </p:anim>
                                    <p:anim calcmode="lin" valueType="num">
                                      <p:cBhvr additive="base">
                                        <p:cTn id="39" dur="750" fill="hold"/>
                                        <p:tgtEl>
                                          <p:spTgt spid="31"/>
                                        </p:tgtEl>
                                        <p:attrNameLst>
                                          <p:attrName>ppt_y</p:attrName>
                                        </p:attrNameLst>
                                      </p:cBhvr>
                                      <p:tavLst>
                                        <p:tav tm="0">
                                          <p:val>
                                            <p:strVal val="0-#ppt_h/2"/>
                                          </p:val>
                                        </p:tav>
                                        <p:tav tm="100000">
                                          <p:val>
                                            <p:strVal val="#ppt_y"/>
                                          </p:val>
                                        </p:tav>
                                      </p:tavLst>
                                    </p:anim>
                                  </p:childTnLst>
                                </p:cTn>
                              </p:par>
                              <p:par>
                                <p:cTn id="40" presetID="45" presetClass="entr" presetSubtype="0" fill="hold" grpId="1"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750"/>
                                        <p:tgtEl>
                                          <p:spTgt spid="31"/>
                                        </p:tgtEl>
                                      </p:cBhvr>
                                    </p:animEffect>
                                    <p:anim calcmode="lin" valueType="num">
                                      <p:cBhvr>
                                        <p:cTn id="43" dur="750" fill="hold"/>
                                        <p:tgtEl>
                                          <p:spTgt spid="31"/>
                                        </p:tgtEl>
                                        <p:attrNameLst>
                                          <p:attrName>ppt_w</p:attrName>
                                        </p:attrNameLst>
                                      </p:cBhvr>
                                      <p:tavLst>
                                        <p:tav tm="0" fmla="#ppt_w*sin(2.5*pi*$)">
                                          <p:val>
                                            <p:fltVal val="0"/>
                                          </p:val>
                                        </p:tav>
                                        <p:tav tm="100000">
                                          <p:val>
                                            <p:fltVal val="1"/>
                                          </p:val>
                                        </p:tav>
                                      </p:tavLst>
                                    </p:anim>
                                    <p:anim calcmode="lin" valueType="num">
                                      <p:cBhvr>
                                        <p:cTn id="44" dur="750" fill="hold"/>
                                        <p:tgtEl>
                                          <p:spTgt spid="31"/>
                                        </p:tgtEl>
                                        <p:attrNameLst>
                                          <p:attrName>ppt_h</p:attrName>
                                        </p:attrNameLst>
                                      </p:cBhvr>
                                      <p:tavLst>
                                        <p:tav tm="0">
                                          <p:val>
                                            <p:strVal val="#ppt_h"/>
                                          </p:val>
                                        </p:tav>
                                        <p:tav tm="100000">
                                          <p:val>
                                            <p:strVal val="#ppt_h"/>
                                          </p:val>
                                        </p:tav>
                                      </p:tavLst>
                                    </p:anim>
                                  </p:childTnLst>
                                </p:cTn>
                              </p:par>
                            </p:childTnLst>
                          </p:cTn>
                        </p:par>
                        <p:par>
                          <p:cTn id="45" fill="hold">
                            <p:stCondLst>
                              <p:cond delay="2600"/>
                            </p:stCondLst>
                            <p:childTnLst>
                              <p:par>
                                <p:cTn id="46" presetID="2" presetClass="entr" presetSubtype="2" decel="100000" fill="hold" grpId="0" nodeType="afterEffect">
                                  <p:stCondLst>
                                    <p:cond delay="0"/>
                                  </p:stCondLst>
                                  <p:iterate type="wd">
                                    <p:tmPct val="10000"/>
                                  </p:iterate>
                                  <p:childTnLst>
                                    <p:set>
                                      <p:cBhvr>
                                        <p:cTn id="47" dur="1" fill="hold">
                                          <p:stCondLst>
                                            <p:cond delay="0"/>
                                          </p:stCondLst>
                                        </p:cTn>
                                        <p:tgtEl>
                                          <p:spTgt spid="42">
                                            <p:txEl>
                                              <p:pRg st="0" end="0"/>
                                            </p:txEl>
                                          </p:spTgt>
                                        </p:tgtEl>
                                        <p:attrNameLst>
                                          <p:attrName>style.visibility</p:attrName>
                                        </p:attrNameLst>
                                      </p:cBhvr>
                                      <p:to>
                                        <p:strVal val="visible"/>
                                      </p:to>
                                    </p:set>
                                    <p:anim calcmode="lin" valueType="num">
                                      <p:cBhvr additive="base">
                                        <p:cTn id="48"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2">
                                            <p:txEl>
                                              <p:pRg st="0" end="0"/>
                                            </p:txEl>
                                          </p:spTgt>
                                        </p:tgtEl>
                                        <p:attrNameLst>
                                          <p:attrName>ppt_y</p:attrName>
                                        </p:attrNameLst>
                                      </p:cBhvr>
                                      <p:tavLst>
                                        <p:tav tm="0">
                                          <p:val>
                                            <p:strVal val="#ppt_y"/>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43">
                                            <p:txEl>
                                              <p:pRg st="0" end="0"/>
                                            </p:txEl>
                                          </p:spTgt>
                                        </p:tgtEl>
                                        <p:attrNameLst>
                                          <p:attrName>style.visibility</p:attrName>
                                        </p:attrNameLst>
                                      </p:cBhvr>
                                      <p:to>
                                        <p:strVal val="visible"/>
                                      </p:to>
                                    </p:set>
                                    <p:anim calcmode="lin" valueType="num">
                                      <p:cBhvr additive="base">
                                        <p:cTn id="5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500" fill="hold"/>
                                        <p:tgtEl>
                                          <p:spTgt spid="44"/>
                                        </p:tgtEl>
                                        <p:attrNameLst>
                                          <p:attrName>ppt_x</p:attrName>
                                        </p:attrNameLst>
                                      </p:cBhvr>
                                      <p:tavLst>
                                        <p:tav tm="0">
                                          <p:val>
                                            <p:strVal val="#ppt_x"/>
                                          </p:val>
                                        </p:tav>
                                        <p:tav tm="100000">
                                          <p:val>
                                            <p:strVal val="#ppt_x"/>
                                          </p:val>
                                        </p:tav>
                                      </p:tavLst>
                                    </p:anim>
                                    <p:anim calcmode="lin" valueType="num">
                                      <p:cBhvr additive="base">
                                        <p:cTn id="57" dur="500" fill="hold"/>
                                        <p:tgtEl>
                                          <p:spTgt spid="44"/>
                                        </p:tgtEl>
                                        <p:attrNameLst>
                                          <p:attrName>ppt_y</p:attrName>
                                        </p:attrNameLst>
                                      </p:cBhvr>
                                      <p:tavLst>
                                        <p:tav tm="0">
                                          <p:val>
                                            <p:strVal val="1+#ppt_h/2"/>
                                          </p:val>
                                        </p:tav>
                                        <p:tav tm="100000">
                                          <p:val>
                                            <p:strVal val="#ppt_y"/>
                                          </p:val>
                                        </p:tav>
                                      </p:tavLst>
                                    </p:anim>
                                  </p:childTnLst>
                                </p:cTn>
                              </p:par>
                            </p:childTnLst>
                          </p:cTn>
                        </p:par>
                        <p:par>
                          <p:cTn id="58" fill="hold">
                            <p:stCondLst>
                              <p:cond delay="3200"/>
                            </p:stCondLst>
                            <p:childTnLst>
                              <p:par>
                                <p:cTn id="59" presetID="2" presetClass="entr" presetSubtype="1" decel="10000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750" fill="hold"/>
                                        <p:tgtEl>
                                          <p:spTgt spid="45"/>
                                        </p:tgtEl>
                                        <p:attrNameLst>
                                          <p:attrName>ppt_x</p:attrName>
                                        </p:attrNameLst>
                                      </p:cBhvr>
                                      <p:tavLst>
                                        <p:tav tm="0">
                                          <p:val>
                                            <p:strVal val="#ppt_x"/>
                                          </p:val>
                                        </p:tav>
                                        <p:tav tm="100000">
                                          <p:val>
                                            <p:strVal val="#ppt_x"/>
                                          </p:val>
                                        </p:tav>
                                      </p:tavLst>
                                    </p:anim>
                                    <p:anim calcmode="lin" valueType="num">
                                      <p:cBhvr additive="base">
                                        <p:cTn id="62" dur="750" fill="hold"/>
                                        <p:tgtEl>
                                          <p:spTgt spid="45"/>
                                        </p:tgtEl>
                                        <p:attrNameLst>
                                          <p:attrName>ppt_y</p:attrName>
                                        </p:attrNameLst>
                                      </p:cBhvr>
                                      <p:tavLst>
                                        <p:tav tm="0">
                                          <p:val>
                                            <p:strVal val="0-#ppt_h/2"/>
                                          </p:val>
                                        </p:tav>
                                        <p:tav tm="100000">
                                          <p:val>
                                            <p:strVal val="#ppt_y"/>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750"/>
                                        <p:tgtEl>
                                          <p:spTgt spid="45"/>
                                        </p:tgtEl>
                                      </p:cBhvr>
                                    </p:animEffect>
                                    <p:anim calcmode="lin" valueType="num">
                                      <p:cBhvr>
                                        <p:cTn id="66" dur="750" fill="hold"/>
                                        <p:tgtEl>
                                          <p:spTgt spid="45"/>
                                        </p:tgtEl>
                                        <p:attrNameLst>
                                          <p:attrName>ppt_w</p:attrName>
                                        </p:attrNameLst>
                                      </p:cBhvr>
                                      <p:tavLst>
                                        <p:tav tm="0" fmla="#ppt_w*sin(2.5*pi*$)">
                                          <p:val>
                                            <p:fltVal val="0"/>
                                          </p:val>
                                        </p:tav>
                                        <p:tav tm="100000">
                                          <p:val>
                                            <p:fltVal val="1"/>
                                          </p:val>
                                        </p:tav>
                                      </p:tavLst>
                                    </p:anim>
                                    <p:anim calcmode="lin" valueType="num">
                                      <p:cBhvr>
                                        <p:cTn id="67" dur="750" fill="hold"/>
                                        <p:tgtEl>
                                          <p:spTgt spid="45"/>
                                        </p:tgtEl>
                                        <p:attrNameLst>
                                          <p:attrName>ppt_h</p:attrName>
                                        </p:attrNameLst>
                                      </p:cBhvr>
                                      <p:tavLst>
                                        <p:tav tm="0">
                                          <p:val>
                                            <p:strVal val="#ppt_h"/>
                                          </p:val>
                                        </p:tav>
                                        <p:tav tm="100000">
                                          <p:val>
                                            <p:strVal val="#ppt_h"/>
                                          </p:val>
                                        </p:tav>
                                      </p:tavLst>
                                    </p:anim>
                                  </p:childTnLst>
                                </p:cTn>
                              </p:par>
                            </p:childTnLst>
                          </p:cTn>
                        </p:par>
                        <p:par>
                          <p:cTn id="68" fill="hold">
                            <p:stCondLst>
                              <p:cond delay="3950"/>
                            </p:stCondLst>
                            <p:childTnLst>
                              <p:par>
                                <p:cTn id="69" presetID="2" presetClass="entr" presetSubtype="2" decel="100000" fill="hold" grpId="0" nodeType="afterEffect">
                                  <p:stCondLst>
                                    <p:cond delay="0"/>
                                  </p:stCondLst>
                                  <p:iterate type="wd">
                                    <p:tmPct val="10000"/>
                                  </p:iterate>
                                  <p:childTnLst>
                                    <p:set>
                                      <p:cBhvr>
                                        <p:cTn id="70" dur="1" fill="hold">
                                          <p:stCondLst>
                                            <p:cond delay="0"/>
                                          </p:stCondLst>
                                        </p:cTn>
                                        <p:tgtEl>
                                          <p:spTgt spid="47">
                                            <p:txEl>
                                              <p:pRg st="0" end="0"/>
                                            </p:txEl>
                                          </p:spTgt>
                                        </p:tgtEl>
                                        <p:attrNameLst>
                                          <p:attrName>style.visibility</p:attrName>
                                        </p:attrNameLst>
                                      </p:cBhvr>
                                      <p:to>
                                        <p:strVal val="visible"/>
                                      </p:to>
                                    </p:set>
                                    <p:anim calcmode="lin" valueType="num">
                                      <p:cBhvr additive="base">
                                        <p:cTn id="7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7">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4" decel="100000" fill="hold" grpId="0" nodeType="withEffect">
                                  <p:stCondLst>
                                    <p:cond delay="0"/>
                                  </p:stCondLst>
                                  <p:childTnLst>
                                    <p:set>
                                      <p:cBhvr>
                                        <p:cTn id="74" dur="1" fill="hold">
                                          <p:stCondLst>
                                            <p:cond delay="0"/>
                                          </p:stCondLst>
                                        </p:cTn>
                                        <p:tgtEl>
                                          <p:spTgt spid="48">
                                            <p:txEl>
                                              <p:pRg st="0" end="0"/>
                                            </p:txEl>
                                          </p:spTgt>
                                        </p:tgtEl>
                                        <p:attrNameLst>
                                          <p:attrName>style.visibility</p:attrName>
                                        </p:attrNameLst>
                                      </p:cBhvr>
                                      <p:to>
                                        <p:strVal val="visible"/>
                                      </p:to>
                                    </p:set>
                                    <p:anim calcmode="lin" valueType="num">
                                      <p:cBhvr additive="base">
                                        <p:cTn id="75"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1+#ppt_h/2"/>
                                          </p:val>
                                        </p:tav>
                                        <p:tav tm="100000">
                                          <p:val>
                                            <p:strVal val="#ppt_y"/>
                                          </p:val>
                                        </p:tav>
                                      </p:tavLst>
                                    </p:anim>
                                  </p:childTnLst>
                                </p:cTn>
                              </p:par>
                            </p:childTnLst>
                          </p:cTn>
                        </p:par>
                        <p:par>
                          <p:cTn id="81" fill="hold">
                            <p:stCondLst>
                              <p:cond delay="4550"/>
                            </p:stCondLst>
                            <p:childTnLst>
                              <p:par>
                                <p:cTn id="82" presetID="2" presetClass="entr" presetSubtype="1" decel="100000"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750" fill="hold"/>
                                        <p:tgtEl>
                                          <p:spTgt spid="50"/>
                                        </p:tgtEl>
                                        <p:attrNameLst>
                                          <p:attrName>ppt_x</p:attrName>
                                        </p:attrNameLst>
                                      </p:cBhvr>
                                      <p:tavLst>
                                        <p:tav tm="0">
                                          <p:val>
                                            <p:strVal val="#ppt_x"/>
                                          </p:val>
                                        </p:tav>
                                        <p:tav tm="100000">
                                          <p:val>
                                            <p:strVal val="#ppt_x"/>
                                          </p:val>
                                        </p:tav>
                                      </p:tavLst>
                                    </p:anim>
                                    <p:anim calcmode="lin" valueType="num">
                                      <p:cBhvr additive="base">
                                        <p:cTn id="85" dur="750" fill="hold"/>
                                        <p:tgtEl>
                                          <p:spTgt spid="50"/>
                                        </p:tgtEl>
                                        <p:attrNameLst>
                                          <p:attrName>ppt_y</p:attrName>
                                        </p:attrNameLst>
                                      </p:cBhvr>
                                      <p:tavLst>
                                        <p:tav tm="0">
                                          <p:val>
                                            <p:strVal val="0-#ppt_h/2"/>
                                          </p:val>
                                        </p:tav>
                                        <p:tav tm="100000">
                                          <p:val>
                                            <p:strVal val="#ppt_y"/>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750"/>
                                        <p:tgtEl>
                                          <p:spTgt spid="50"/>
                                        </p:tgtEl>
                                      </p:cBhvr>
                                    </p:animEffect>
                                    <p:anim calcmode="lin" valueType="num">
                                      <p:cBhvr>
                                        <p:cTn id="89" dur="750" fill="hold"/>
                                        <p:tgtEl>
                                          <p:spTgt spid="50"/>
                                        </p:tgtEl>
                                        <p:attrNameLst>
                                          <p:attrName>ppt_w</p:attrName>
                                        </p:attrNameLst>
                                      </p:cBhvr>
                                      <p:tavLst>
                                        <p:tav tm="0" fmla="#ppt_w*sin(2.5*pi*$)">
                                          <p:val>
                                            <p:fltVal val="0"/>
                                          </p:val>
                                        </p:tav>
                                        <p:tav tm="100000">
                                          <p:val>
                                            <p:fltVal val="1"/>
                                          </p:val>
                                        </p:tav>
                                      </p:tavLst>
                                    </p:anim>
                                    <p:anim calcmode="lin" valueType="num">
                                      <p:cBhvr>
                                        <p:cTn id="90" dur="750" fill="hold"/>
                                        <p:tgtEl>
                                          <p:spTgt spid="50"/>
                                        </p:tgtEl>
                                        <p:attrNameLst>
                                          <p:attrName>ppt_h</p:attrName>
                                        </p:attrNameLst>
                                      </p:cBhvr>
                                      <p:tavLst>
                                        <p:tav tm="0">
                                          <p:val>
                                            <p:strVal val="#ppt_h"/>
                                          </p:val>
                                        </p:tav>
                                        <p:tav tm="100000">
                                          <p:val>
                                            <p:strVal val="#ppt_h"/>
                                          </p:val>
                                        </p:tav>
                                      </p:tavLst>
                                    </p:anim>
                                  </p:childTnLst>
                                </p:cTn>
                              </p:par>
                            </p:childTnLst>
                          </p:cTn>
                        </p:par>
                        <p:par>
                          <p:cTn id="91" fill="hold">
                            <p:stCondLst>
                              <p:cond delay="5300"/>
                            </p:stCondLst>
                            <p:childTnLst>
                              <p:par>
                                <p:cTn id="92" presetID="2" presetClass="entr" presetSubtype="2" decel="100000" fill="hold" grpId="0" nodeType="afterEffect">
                                  <p:stCondLst>
                                    <p:cond delay="0"/>
                                  </p:stCondLst>
                                  <p:iterate type="wd">
                                    <p:tmPct val="10000"/>
                                  </p:iterate>
                                  <p:childTnLst>
                                    <p:set>
                                      <p:cBhvr>
                                        <p:cTn id="93" dur="1" fill="hold">
                                          <p:stCondLst>
                                            <p:cond delay="0"/>
                                          </p:stCondLst>
                                        </p:cTn>
                                        <p:tgtEl>
                                          <p:spTgt spid="52">
                                            <p:txEl>
                                              <p:pRg st="0" end="0"/>
                                            </p:txEl>
                                          </p:spTgt>
                                        </p:tgtEl>
                                        <p:attrNameLst>
                                          <p:attrName>style.visibility</p:attrName>
                                        </p:attrNameLst>
                                      </p:cBhvr>
                                      <p:to>
                                        <p:strVal val="visible"/>
                                      </p:to>
                                    </p:set>
                                    <p:anim calcmode="lin" valueType="num">
                                      <p:cBhvr additive="base">
                                        <p:cTn id="94"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52">
                                            <p:txEl>
                                              <p:pRg st="0" end="0"/>
                                            </p:txEl>
                                          </p:spTgt>
                                        </p:tgtEl>
                                        <p:attrNameLst>
                                          <p:attrName>ppt_y</p:attrName>
                                        </p:attrNameLst>
                                      </p:cBhvr>
                                      <p:tavLst>
                                        <p:tav tm="0">
                                          <p:val>
                                            <p:strVal val="#ppt_y"/>
                                          </p:val>
                                        </p:tav>
                                        <p:tav tm="100000">
                                          <p:val>
                                            <p:strVal val="#ppt_y"/>
                                          </p:val>
                                        </p:tav>
                                      </p:tavLst>
                                    </p:anim>
                                  </p:childTnLst>
                                </p:cTn>
                              </p:par>
                              <p:par>
                                <p:cTn id="96" presetID="2" presetClass="entr" presetSubtype="4" decel="100000" fill="hold" grpId="0" nodeType="withEffect">
                                  <p:stCondLst>
                                    <p:cond delay="0"/>
                                  </p:stCondLst>
                                  <p:childTnLst>
                                    <p:set>
                                      <p:cBhvr>
                                        <p:cTn id="97" dur="1" fill="hold">
                                          <p:stCondLst>
                                            <p:cond delay="0"/>
                                          </p:stCondLst>
                                        </p:cTn>
                                        <p:tgtEl>
                                          <p:spTgt spid="53">
                                            <p:txEl>
                                              <p:pRg st="0" end="0"/>
                                            </p:txEl>
                                          </p:spTgt>
                                        </p:tgtEl>
                                        <p:attrNameLst>
                                          <p:attrName>style.visibility</p:attrName>
                                        </p:attrNameLst>
                                      </p:cBhvr>
                                      <p:to>
                                        <p:strVal val="visible"/>
                                      </p:to>
                                    </p:set>
                                    <p:anim calcmode="lin" valueType="num">
                                      <p:cBhvr additive="base">
                                        <p:cTn id="98"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 calcmode="lin" valueType="num">
                                      <p:cBhvr additive="base">
                                        <p:cTn id="102" dur="500" fill="hold"/>
                                        <p:tgtEl>
                                          <p:spTgt spid="54"/>
                                        </p:tgtEl>
                                        <p:attrNameLst>
                                          <p:attrName>ppt_x</p:attrName>
                                        </p:attrNameLst>
                                      </p:cBhvr>
                                      <p:tavLst>
                                        <p:tav tm="0">
                                          <p:val>
                                            <p:strVal val="#ppt_x"/>
                                          </p:val>
                                        </p:tav>
                                        <p:tav tm="100000">
                                          <p:val>
                                            <p:strVal val="#ppt_x"/>
                                          </p:val>
                                        </p:tav>
                                      </p:tavLst>
                                    </p:anim>
                                    <p:anim calcmode="lin" valueType="num">
                                      <p:cBhvr additive="base">
                                        <p:cTn id="103" dur="500" fill="hold"/>
                                        <p:tgtEl>
                                          <p:spTgt spid="54"/>
                                        </p:tgtEl>
                                        <p:attrNameLst>
                                          <p:attrName>ppt_y</p:attrName>
                                        </p:attrNameLst>
                                      </p:cBhvr>
                                      <p:tavLst>
                                        <p:tav tm="0">
                                          <p:val>
                                            <p:strVal val="1+#ppt_h/2"/>
                                          </p:val>
                                        </p:tav>
                                        <p:tav tm="100000">
                                          <p:val>
                                            <p:strVal val="#ppt_y"/>
                                          </p:val>
                                        </p:tav>
                                      </p:tavLst>
                                    </p:anim>
                                  </p:childTnLst>
                                </p:cTn>
                              </p:par>
                            </p:childTnLst>
                          </p:cTn>
                        </p:par>
                        <p:par>
                          <p:cTn id="104" fill="hold">
                            <p:stCondLst>
                              <p:cond delay="5900"/>
                            </p:stCondLst>
                            <p:childTnLst>
                              <p:par>
                                <p:cTn id="105" presetID="2" presetClass="entr" presetSubtype="1" decel="100000" fill="hold" grpId="0" nodeType="afterEffect">
                                  <p:stCondLst>
                                    <p:cond delay="0"/>
                                  </p:stCondLst>
                                  <p:childTnLst>
                                    <p:set>
                                      <p:cBhvr>
                                        <p:cTn id="106" dur="1" fill="hold">
                                          <p:stCondLst>
                                            <p:cond delay="0"/>
                                          </p:stCondLst>
                                        </p:cTn>
                                        <p:tgtEl>
                                          <p:spTgt spid="55"/>
                                        </p:tgtEl>
                                        <p:attrNameLst>
                                          <p:attrName>style.visibility</p:attrName>
                                        </p:attrNameLst>
                                      </p:cBhvr>
                                      <p:to>
                                        <p:strVal val="visible"/>
                                      </p:to>
                                    </p:set>
                                    <p:anim calcmode="lin" valueType="num">
                                      <p:cBhvr additive="base">
                                        <p:cTn id="107" dur="750" fill="hold"/>
                                        <p:tgtEl>
                                          <p:spTgt spid="55"/>
                                        </p:tgtEl>
                                        <p:attrNameLst>
                                          <p:attrName>ppt_x</p:attrName>
                                        </p:attrNameLst>
                                      </p:cBhvr>
                                      <p:tavLst>
                                        <p:tav tm="0">
                                          <p:val>
                                            <p:strVal val="#ppt_x"/>
                                          </p:val>
                                        </p:tav>
                                        <p:tav tm="100000">
                                          <p:val>
                                            <p:strVal val="#ppt_x"/>
                                          </p:val>
                                        </p:tav>
                                      </p:tavLst>
                                    </p:anim>
                                    <p:anim calcmode="lin" valueType="num">
                                      <p:cBhvr additive="base">
                                        <p:cTn id="108" dur="750" fill="hold"/>
                                        <p:tgtEl>
                                          <p:spTgt spid="55"/>
                                        </p:tgtEl>
                                        <p:attrNameLst>
                                          <p:attrName>ppt_y</p:attrName>
                                        </p:attrNameLst>
                                      </p:cBhvr>
                                      <p:tavLst>
                                        <p:tav tm="0">
                                          <p:val>
                                            <p:strVal val="0-#ppt_h/2"/>
                                          </p:val>
                                        </p:tav>
                                        <p:tav tm="100000">
                                          <p:val>
                                            <p:strVal val="#ppt_y"/>
                                          </p:val>
                                        </p:tav>
                                      </p:tavLst>
                                    </p:anim>
                                  </p:childTnLst>
                                </p:cTn>
                              </p:par>
                              <p:par>
                                <p:cTn id="109" presetID="45" presetClass="entr" presetSubtype="0" fill="hold" grpId="1"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fade">
                                      <p:cBhvr>
                                        <p:cTn id="111" dur="750"/>
                                        <p:tgtEl>
                                          <p:spTgt spid="55"/>
                                        </p:tgtEl>
                                      </p:cBhvr>
                                    </p:animEffect>
                                    <p:anim calcmode="lin" valueType="num">
                                      <p:cBhvr>
                                        <p:cTn id="112" dur="750" fill="hold"/>
                                        <p:tgtEl>
                                          <p:spTgt spid="55"/>
                                        </p:tgtEl>
                                        <p:attrNameLst>
                                          <p:attrName>ppt_w</p:attrName>
                                        </p:attrNameLst>
                                      </p:cBhvr>
                                      <p:tavLst>
                                        <p:tav tm="0" fmla="#ppt_w*sin(2.5*pi*$)">
                                          <p:val>
                                            <p:fltVal val="0"/>
                                          </p:val>
                                        </p:tav>
                                        <p:tav tm="100000">
                                          <p:val>
                                            <p:fltVal val="1"/>
                                          </p:val>
                                        </p:tav>
                                      </p:tavLst>
                                    </p:anim>
                                    <p:anim calcmode="lin" valueType="num">
                                      <p:cBhvr>
                                        <p:cTn id="113" dur="750" fill="hold"/>
                                        <p:tgtEl>
                                          <p:spTgt spid="55"/>
                                        </p:tgtEl>
                                        <p:attrNameLst>
                                          <p:attrName>ppt_h</p:attrName>
                                        </p:attrNameLst>
                                      </p:cBhvr>
                                      <p:tavLst>
                                        <p:tav tm="0">
                                          <p:val>
                                            <p:strVal val="#ppt_h"/>
                                          </p:val>
                                        </p:tav>
                                        <p:tav tm="100000">
                                          <p:val>
                                            <p:strVal val="#ppt_h"/>
                                          </p:val>
                                        </p:tav>
                                      </p:tavLst>
                                    </p:anim>
                                  </p:childTnLst>
                                </p:cTn>
                              </p:par>
                            </p:childTnLst>
                          </p:cTn>
                        </p:par>
                        <p:par>
                          <p:cTn id="114" fill="hold">
                            <p:stCondLst>
                              <p:cond delay="6650"/>
                            </p:stCondLst>
                            <p:childTnLst>
                              <p:par>
                                <p:cTn id="115" presetID="2" presetClass="entr" presetSubtype="2" decel="100000" fill="hold" grpId="0" nodeType="afterEffect">
                                  <p:stCondLst>
                                    <p:cond delay="0"/>
                                  </p:stCondLst>
                                  <p:iterate type="wd">
                                    <p:tmPct val="10000"/>
                                  </p:iterate>
                                  <p:childTnLst>
                                    <p:set>
                                      <p:cBhvr>
                                        <p:cTn id="116" dur="1" fill="hold">
                                          <p:stCondLst>
                                            <p:cond delay="0"/>
                                          </p:stCondLst>
                                        </p:cTn>
                                        <p:tgtEl>
                                          <p:spTgt spid="57">
                                            <p:txEl>
                                              <p:pRg st="0" end="0"/>
                                            </p:txEl>
                                          </p:spTgt>
                                        </p:tgtEl>
                                        <p:attrNameLst>
                                          <p:attrName>style.visibility</p:attrName>
                                        </p:attrNameLst>
                                      </p:cBhvr>
                                      <p:to>
                                        <p:strVal val="visible"/>
                                      </p:to>
                                    </p:set>
                                    <p:anim calcmode="lin" valueType="num">
                                      <p:cBhvr additive="base">
                                        <p:cTn id="117"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18" dur="500" fill="hold"/>
                                        <p:tgtEl>
                                          <p:spTgt spid="57">
                                            <p:txEl>
                                              <p:pRg st="0" end="0"/>
                                            </p:txEl>
                                          </p:spTgt>
                                        </p:tgtEl>
                                        <p:attrNameLst>
                                          <p:attrName>ppt_y</p:attrName>
                                        </p:attrNameLst>
                                      </p:cBhvr>
                                      <p:tavLst>
                                        <p:tav tm="0">
                                          <p:val>
                                            <p:strVal val="#ppt_y"/>
                                          </p:val>
                                        </p:tav>
                                        <p:tav tm="100000">
                                          <p:val>
                                            <p:strVal val="#ppt_y"/>
                                          </p:val>
                                        </p:tav>
                                      </p:tavLst>
                                    </p:anim>
                                  </p:childTnLst>
                                </p:cTn>
                              </p:par>
                              <p:par>
                                <p:cTn id="119" presetID="2" presetClass="entr" presetSubtype="4" decel="100000" fill="hold" grpId="0" nodeType="withEffect">
                                  <p:stCondLst>
                                    <p:cond delay="0"/>
                                  </p:stCondLst>
                                  <p:childTnLst>
                                    <p:set>
                                      <p:cBhvr>
                                        <p:cTn id="120" dur="1" fill="hold">
                                          <p:stCondLst>
                                            <p:cond delay="0"/>
                                          </p:stCondLst>
                                        </p:cTn>
                                        <p:tgtEl>
                                          <p:spTgt spid="58">
                                            <p:txEl>
                                              <p:pRg st="0" end="0"/>
                                            </p:txEl>
                                          </p:spTgt>
                                        </p:tgtEl>
                                        <p:attrNameLst>
                                          <p:attrName>style.visibility</p:attrName>
                                        </p:attrNameLst>
                                      </p:cBhvr>
                                      <p:to>
                                        <p:strVal val="visible"/>
                                      </p:to>
                                    </p:set>
                                    <p:anim calcmode="lin" valueType="num">
                                      <p:cBhvr additive="base">
                                        <p:cTn id="121"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23" presetID="2" presetClass="entr" presetSubtype="4" decel="10000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additive="base">
                                        <p:cTn id="125" dur="500" fill="hold"/>
                                        <p:tgtEl>
                                          <p:spTgt spid="59"/>
                                        </p:tgtEl>
                                        <p:attrNameLst>
                                          <p:attrName>ppt_x</p:attrName>
                                        </p:attrNameLst>
                                      </p:cBhvr>
                                      <p:tavLst>
                                        <p:tav tm="0">
                                          <p:val>
                                            <p:strVal val="#ppt_x"/>
                                          </p:val>
                                        </p:tav>
                                        <p:tav tm="100000">
                                          <p:val>
                                            <p:strVal val="#ppt_x"/>
                                          </p:val>
                                        </p:tav>
                                      </p:tavLst>
                                    </p:anim>
                                    <p:anim calcmode="lin" valueType="num">
                                      <p:cBhvr additive="base">
                                        <p:cTn id="126" dur="500" fill="hold"/>
                                        <p:tgtEl>
                                          <p:spTgt spid="59"/>
                                        </p:tgtEl>
                                        <p:attrNameLst>
                                          <p:attrName>ppt_y</p:attrName>
                                        </p:attrNameLst>
                                      </p:cBhvr>
                                      <p:tavLst>
                                        <p:tav tm="0">
                                          <p:val>
                                            <p:strVal val="1+#ppt_h/2"/>
                                          </p:val>
                                        </p:tav>
                                        <p:tav tm="100000">
                                          <p:val>
                                            <p:strVal val="#ppt_y"/>
                                          </p:val>
                                        </p:tav>
                                      </p:tavLst>
                                    </p:anim>
                                  </p:childTnLst>
                                </p:cTn>
                              </p:par>
                            </p:childTnLst>
                          </p:cTn>
                        </p:par>
                        <p:par>
                          <p:cTn id="127" fill="hold">
                            <p:stCondLst>
                              <p:cond delay="7250"/>
                            </p:stCondLst>
                            <p:childTnLst>
                              <p:par>
                                <p:cTn id="128" presetID="2" presetClass="entr" presetSubtype="1" decel="100000" fill="hold" grpId="0" nodeType="afterEffect">
                                  <p:stCondLst>
                                    <p:cond delay="0"/>
                                  </p:stCondLst>
                                  <p:childTnLst>
                                    <p:set>
                                      <p:cBhvr>
                                        <p:cTn id="129" dur="1" fill="hold">
                                          <p:stCondLst>
                                            <p:cond delay="0"/>
                                          </p:stCondLst>
                                        </p:cTn>
                                        <p:tgtEl>
                                          <p:spTgt spid="60"/>
                                        </p:tgtEl>
                                        <p:attrNameLst>
                                          <p:attrName>style.visibility</p:attrName>
                                        </p:attrNameLst>
                                      </p:cBhvr>
                                      <p:to>
                                        <p:strVal val="visible"/>
                                      </p:to>
                                    </p:set>
                                    <p:anim calcmode="lin" valueType="num">
                                      <p:cBhvr additive="base">
                                        <p:cTn id="130" dur="750" fill="hold"/>
                                        <p:tgtEl>
                                          <p:spTgt spid="60"/>
                                        </p:tgtEl>
                                        <p:attrNameLst>
                                          <p:attrName>ppt_x</p:attrName>
                                        </p:attrNameLst>
                                      </p:cBhvr>
                                      <p:tavLst>
                                        <p:tav tm="0">
                                          <p:val>
                                            <p:strVal val="#ppt_x"/>
                                          </p:val>
                                        </p:tav>
                                        <p:tav tm="100000">
                                          <p:val>
                                            <p:strVal val="#ppt_x"/>
                                          </p:val>
                                        </p:tav>
                                      </p:tavLst>
                                    </p:anim>
                                    <p:anim calcmode="lin" valueType="num">
                                      <p:cBhvr additive="base">
                                        <p:cTn id="131" dur="750" fill="hold"/>
                                        <p:tgtEl>
                                          <p:spTgt spid="60"/>
                                        </p:tgtEl>
                                        <p:attrNameLst>
                                          <p:attrName>ppt_y</p:attrName>
                                        </p:attrNameLst>
                                      </p:cBhvr>
                                      <p:tavLst>
                                        <p:tav tm="0">
                                          <p:val>
                                            <p:strVal val="0-#ppt_h/2"/>
                                          </p:val>
                                        </p:tav>
                                        <p:tav tm="100000">
                                          <p:val>
                                            <p:strVal val="#ppt_y"/>
                                          </p:val>
                                        </p:tav>
                                      </p:tavLst>
                                    </p:anim>
                                  </p:childTnLst>
                                </p:cTn>
                              </p:par>
                              <p:par>
                                <p:cTn id="132" presetID="45" presetClass="entr" presetSubtype="0" fill="hold" grpId="1" nodeType="withEffect">
                                  <p:stCondLst>
                                    <p:cond delay="0"/>
                                  </p:stCondLst>
                                  <p:childTnLst>
                                    <p:set>
                                      <p:cBhvr>
                                        <p:cTn id="133" dur="1" fill="hold">
                                          <p:stCondLst>
                                            <p:cond delay="0"/>
                                          </p:stCondLst>
                                        </p:cTn>
                                        <p:tgtEl>
                                          <p:spTgt spid="60"/>
                                        </p:tgtEl>
                                        <p:attrNameLst>
                                          <p:attrName>style.visibility</p:attrName>
                                        </p:attrNameLst>
                                      </p:cBhvr>
                                      <p:to>
                                        <p:strVal val="visible"/>
                                      </p:to>
                                    </p:set>
                                    <p:animEffect transition="in" filter="fade">
                                      <p:cBhvr>
                                        <p:cTn id="134" dur="750"/>
                                        <p:tgtEl>
                                          <p:spTgt spid="60"/>
                                        </p:tgtEl>
                                      </p:cBhvr>
                                    </p:animEffect>
                                    <p:anim calcmode="lin" valueType="num">
                                      <p:cBhvr>
                                        <p:cTn id="135" dur="750" fill="hold"/>
                                        <p:tgtEl>
                                          <p:spTgt spid="60"/>
                                        </p:tgtEl>
                                        <p:attrNameLst>
                                          <p:attrName>ppt_w</p:attrName>
                                        </p:attrNameLst>
                                      </p:cBhvr>
                                      <p:tavLst>
                                        <p:tav tm="0" fmla="#ppt_w*sin(2.5*pi*$)">
                                          <p:val>
                                            <p:fltVal val="0"/>
                                          </p:val>
                                        </p:tav>
                                        <p:tav tm="100000">
                                          <p:val>
                                            <p:fltVal val="1"/>
                                          </p:val>
                                        </p:tav>
                                      </p:tavLst>
                                    </p:anim>
                                    <p:anim calcmode="lin" valueType="num">
                                      <p:cBhvr>
                                        <p:cTn id="136" dur="750" fill="hold"/>
                                        <p:tgtEl>
                                          <p:spTgt spid="60"/>
                                        </p:tgtEl>
                                        <p:attrNameLst>
                                          <p:attrName>ppt_h</p:attrName>
                                        </p:attrNameLst>
                                      </p:cBhvr>
                                      <p:tavLst>
                                        <p:tav tm="0">
                                          <p:val>
                                            <p:strVal val="#ppt_h"/>
                                          </p:val>
                                        </p:tav>
                                        <p:tav tm="100000">
                                          <p:val>
                                            <p:strVal val="#ppt_h"/>
                                          </p:val>
                                        </p:tav>
                                      </p:tavLst>
                                    </p:anim>
                                  </p:childTnLst>
                                </p:cTn>
                              </p:par>
                            </p:childTnLst>
                          </p:cTn>
                        </p:par>
                        <p:par>
                          <p:cTn id="137" fill="hold">
                            <p:stCondLst>
                              <p:cond delay="8000"/>
                            </p:stCondLst>
                            <p:childTnLst>
                              <p:par>
                                <p:cTn id="138" presetID="2" presetClass="entr" presetSubtype="2" decel="100000" fill="hold" grpId="0" nodeType="afterEffect">
                                  <p:stCondLst>
                                    <p:cond delay="0"/>
                                  </p:stCondLst>
                                  <p:iterate type="wd">
                                    <p:tmPct val="10000"/>
                                  </p:iterate>
                                  <p:childTnLst>
                                    <p:set>
                                      <p:cBhvr>
                                        <p:cTn id="139" dur="1" fill="hold">
                                          <p:stCondLst>
                                            <p:cond delay="0"/>
                                          </p:stCondLst>
                                        </p:cTn>
                                        <p:tgtEl>
                                          <p:spTgt spid="62">
                                            <p:txEl>
                                              <p:pRg st="0" end="0"/>
                                            </p:txEl>
                                          </p:spTgt>
                                        </p:tgtEl>
                                        <p:attrNameLst>
                                          <p:attrName>style.visibility</p:attrName>
                                        </p:attrNameLst>
                                      </p:cBhvr>
                                      <p:to>
                                        <p:strVal val="visible"/>
                                      </p:to>
                                    </p:set>
                                    <p:anim calcmode="lin" valueType="num">
                                      <p:cBhvr additive="base">
                                        <p:cTn id="140"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41" dur="500" fill="hold"/>
                                        <p:tgtEl>
                                          <p:spTgt spid="62">
                                            <p:txEl>
                                              <p:pRg st="0" end="0"/>
                                            </p:txEl>
                                          </p:spTgt>
                                        </p:tgtEl>
                                        <p:attrNameLst>
                                          <p:attrName>ppt_y</p:attrName>
                                        </p:attrNameLst>
                                      </p:cBhvr>
                                      <p:tavLst>
                                        <p:tav tm="0">
                                          <p:val>
                                            <p:strVal val="#ppt_y"/>
                                          </p:val>
                                        </p:tav>
                                        <p:tav tm="100000">
                                          <p:val>
                                            <p:strVal val="#ppt_y"/>
                                          </p:val>
                                        </p:tav>
                                      </p:tavLst>
                                    </p:anim>
                                  </p:childTnLst>
                                </p:cTn>
                              </p:par>
                              <p:par>
                                <p:cTn id="142" presetID="2" presetClass="entr" presetSubtype="4" decel="100000" fill="hold" grpId="0" nodeType="withEffect">
                                  <p:stCondLst>
                                    <p:cond delay="0"/>
                                  </p:stCondLst>
                                  <p:childTnLst>
                                    <p:set>
                                      <p:cBhvr>
                                        <p:cTn id="143" dur="1" fill="hold">
                                          <p:stCondLst>
                                            <p:cond delay="0"/>
                                          </p:stCondLst>
                                        </p:cTn>
                                        <p:tgtEl>
                                          <p:spTgt spid="63">
                                            <p:txEl>
                                              <p:pRg st="0" end="0"/>
                                            </p:txEl>
                                          </p:spTgt>
                                        </p:tgtEl>
                                        <p:attrNameLst>
                                          <p:attrName>style.visibility</p:attrName>
                                        </p:attrNameLst>
                                      </p:cBhvr>
                                      <p:to>
                                        <p:strVal val="visible"/>
                                      </p:to>
                                    </p:set>
                                    <p:anim calcmode="lin" valueType="num">
                                      <p:cBhvr additive="base">
                                        <p:cTn id="144"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46" presetID="2" presetClass="entr" presetSubtype="4" decel="100000" fill="hold" grpId="0" nodeType="withEffect">
                                  <p:stCondLst>
                                    <p:cond delay="0"/>
                                  </p:stCondLst>
                                  <p:childTnLst>
                                    <p:set>
                                      <p:cBhvr>
                                        <p:cTn id="147" dur="1" fill="hold">
                                          <p:stCondLst>
                                            <p:cond delay="0"/>
                                          </p:stCondLst>
                                        </p:cTn>
                                        <p:tgtEl>
                                          <p:spTgt spid="64"/>
                                        </p:tgtEl>
                                        <p:attrNameLst>
                                          <p:attrName>style.visibility</p:attrName>
                                        </p:attrNameLst>
                                      </p:cBhvr>
                                      <p:to>
                                        <p:strVal val="visible"/>
                                      </p:to>
                                    </p:set>
                                    <p:anim calcmode="lin" valueType="num">
                                      <p:cBhvr additive="base">
                                        <p:cTn id="148" dur="500" fill="hold"/>
                                        <p:tgtEl>
                                          <p:spTgt spid="64"/>
                                        </p:tgtEl>
                                        <p:attrNameLst>
                                          <p:attrName>ppt_x</p:attrName>
                                        </p:attrNameLst>
                                      </p:cBhvr>
                                      <p:tavLst>
                                        <p:tav tm="0">
                                          <p:val>
                                            <p:strVal val="#ppt_x"/>
                                          </p:val>
                                        </p:tav>
                                        <p:tav tm="100000">
                                          <p:val>
                                            <p:strVal val="#ppt_x"/>
                                          </p:val>
                                        </p:tav>
                                      </p:tavLst>
                                    </p:anim>
                                    <p:anim calcmode="lin" valueType="num">
                                      <p:cBhvr additive="base">
                                        <p:cTn id="149"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Image and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297509" y="6731486"/>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0" name="円/楕円 39"/>
          <p:cNvSpPr/>
          <p:nvPr userDrawn="1"/>
        </p:nvSpPr>
        <p:spPr>
          <a:xfrm>
            <a:off x="2067923" y="3222046"/>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65789" y="381494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904038" y="3097899"/>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図プレースホルダー 5"/>
          <p:cNvSpPr>
            <a:spLocks noGrp="1"/>
          </p:cNvSpPr>
          <p:nvPr>
            <p:ph type="pic" sz="quarter" idx="14" hasCustomPrompt="1"/>
          </p:nvPr>
        </p:nvSpPr>
        <p:spPr>
          <a:xfrm>
            <a:off x="2067923" y="3222046"/>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44" name="円/楕円 43"/>
          <p:cNvSpPr/>
          <p:nvPr userDrawn="1"/>
        </p:nvSpPr>
        <p:spPr>
          <a:xfrm>
            <a:off x="771779" y="3078030"/>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円/楕円 44"/>
          <p:cNvSpPr/>
          <p:nvPr userDrawn="1"/>
        </p:nvSpPr>
        <p:spPr>
          <a:xfrm>
            <a:off x="2149865" y="3125836"/>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円/楕円 45"/>
          <p:cNvSpPr/>
          <p:nvPr userDrawn="1"/>
        </p:nvSpPr>
        <p:spPr>
          <a:xfrm>
            <a:off x="7300185" y="634733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7" name="テキスト プレースホルダー 6"/>
          <p:cNvSpPr>
            <a:spLocks noGrp="1"/>
          </p:cNvSpPr>
          <p:nvPr>
            <p:ph type="body" sz="quarter" idx="15" hasCustomPrompt="1"/>
          </p:nvPr>
        </p:nvSpPr>
        <p:spPr>
          <a:xfrm>
            <a:off x="8011062" y="4280927"/>
            <a:ext cx="8732894" cy="386702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8" name="正方形/長方形 47"/>
          <p:cNvSpPr/>
          <p:nvPr userDrawn="1"/>
        </p:nvSpPr>
        <p:spPr>
          <a:xfrm>
            <a:off x="8155077" y="409753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プレースホルダー 6"/>
          <p:cNvSpPr>
            <a:spLocks noGrp="1"/>
          </p:cNvSpPr>
          <p:nvPr>
            <p:ph type="body" sz="quarter" idx="16" hasCustomPrompt="1"/>
          </p:nvPr>
        </p:nvSpPr>
        <p:spPr>
          <a:xfrm>
            <a:off x="8011061" y="3129723"/>
            <a:ext cx="8732894"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8819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1000" fill="hold"/>
                                        <p:tgtEl>
                                          <p:spTgt spid="44"/>
                                        </p:tgtEl>
                                        <p:attrNameLst>
                                          <p:attrName>ppt_w</p:attrName>
                                        </p:attrNameLst>
                                      </p:cBhvr>
                                      <p:tavLst>
                                        <p:tav tm="0">
                                          <p:val>
                                            <p:fltVal val="0"/>
                                          </p:val>
                                        </p:tav>
                                        <p:tav tm="100000">
                                          <p:val>
                                            <p:strVal val="#ppt_w"/>
                                          </p:val>
                                        </p:tav>
                                      </p:tavLst>
                                    </p:anim>
                                    <p:anim calcmode="lin" valueType="num">
                                      <p:cBhvr>
                                        <p:cTn id="16" dur="1000" fill="hold"/>
                                        <p:tgtEl>
                                          <p:spTgt spid="44"/>
                                        </p:tgtEl>
                                        <p:attrNameLst>
                                          <p:attrName>ppt_h</p:attrName>
                                        </p:attrNameLst>
                                      </p:cBhvr>
                                      <p:tavLst>
                                        <p:tav tm="0">
                                          <p:val>
                                            <p:fltVal val="0"/>
                                          </p:val>
                                        </p:tav>
                                        <p:tav tm="100000">
                                          <p:val>
                                            <p:strVal val="#ppt_h"/>
                                          </p:val>
                                        </p:tav>
                                      </p:tavLst>
                                    </p:anim>
                                    <p:animEffect transition="in" filter="fade">
                                      <p:cBhvr>
                                        <p:cTn id="17" dur="1000"/>
                                        <p:tgtEl>
                                          <p:spTgt spid="44"/>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1000" fill="hold"/>
                                        <p:tgtEl>
                                          <p:spTgt spid="44"/>
                                        </p:tgtEl>
                                        <p:attrNameLst>
                                          <p:attrName>ppt_x</p:attrName>
                                        </p:attrNameLst>
                                      </p:cBhvr>
                                      <p:tavLst>
                                        <p:tav tm="0">
                                          <p:val>
                                            <p:strVal val="0-#ppt_w/2"/>
                                          </p:val>
                                        </p:tav>
                                        <p:tav tm="100000">
                                          <p:val>
                                            <p:strVal val="#ppt_x"/>
                                          </p:val>
                                        </p:tav>
                                      </p:tavLst>
                                    </p:anim>
                                    <p:anim calcmode="lin" valueType="num">
                                      <p:cBhvr additive="base">
                                        <p:cTn id="21" dur="1000" fill="hold"/>
                                        <p:tgtEl>
                                          <p:spTgt spid="44"/>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fltVal val="0"/>
                                          </p:val>
                                        </p:tav>
                                        <p:tav tm="100000">
                                          <p:val>
                                            <p:strVal val="#ppt_w"/>
                                          </p:val>
                                        </p:tav>
                                      </p:tavLst>
                                    </p:anim>
                                    <p:anim calcmode="lin" valueType="num">
                                      <p:cBhvr>
                                        <p:cTn id="25" dur="1000" fill="hold"/>
                                        <p:tgtEl>
                                          <p:spTgt spid="41"/>
                                        </p:tgtEl>
                                        <p:attrNameLst>
                                          <p:attrName>ppt_h</p:attrName>
                                        </p:attrNameLst>
                                      </p:cBhvr>
                                      <p:tavLst>
                                        <p:tav tm="0">
                                          <p:val>
                                            <p:fltVal val="0"/>
                                          </p:val>
                                        </p:tav>
                                        <p:tav tm="100000">
                                          <p:val>
                                            <p:strVal val="#ppt_h"/>
                                          </p:val>
                                        </p:tav>
                                      </p:tavLst>
                                    </p:anim>
                                    <p:animEffect transition="in" filter="fade">
                                      <p:cBhvr>
                                        <p:cTn id="26" dur="1000"/>
                                        <p:tgtEl>
                                          <p:spTgt spid="41"/>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1000" fill="hold"/>
                                        <p:tgtEl>
                                          <p:spTgt spid="41"/>
                                        </p:tgtEl>
                                        <p:attrNameLst>
                                          <p:attrName>ppt_x</p:attrName>
                                        </p:attrNameLst>
                                      </p:cBhvr>
                                      <p:tavLst>
                                        <p:tav tm="0">
                                          <p:val>
                                            <p:strVal val="0-#ppt_w/2"/>
                                          </p:val>
                                        </p:tav>
                                        <p:tav tm="100000">
                                          <p:val>
                                            <p:strVal val="#ppt_x"/>
                                          </p:val>
                                        </p:tav>
                                      </p:tavLst>
                                    </p:anim>
                                    <p:anim calcmode="lin" valueType="num">
                                      <p:cBhvr additive="base">
                                        <p:cTn id="30" dur="1000" fill="hold"/>
                                        <p:tgtEl>
                                          <p:spTgt spid="41"/>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45"/>
                                        </p:tgtEl>
                                        <p:attrNameLst>
                                          <p:attrName>style.visibility</p:attrName>
                                        </p:attrNameLst>
                                      </p:cBhvr>
                                      <p:to>
                                        <p:strVal val="visible"/>
                                      </p:to>
                                    </p:set>
                                    <p:anim calcmode="lin" valueType="num">
                                      <p:cBhvr>
                                        <p:cTn id="33" dur="1000" fill="hold"/>
                                        <p:tgtEl>
                                          <p:spTgt spid="45"/>
                                        </p:tgtEl>
                                        <p:attrNameLst>
                                          <p:attrName>ppt_w</p:attrName>
                                        </p:attrNameLst>
                                      </p:cBhvr>
                                      <p:tavLst>
                                        <p:tav tm="0">
                                          <p:val>
                                            <p:fltVal val="0"/>
                                          </p:val>
                                        </p:tav>
                                        <p:tav tm="100000">
                                          <p:val>
                                            <p:strVal val="#ppt_w"/>
                                          </p:val>
                                        </p:tav>
                                      </p:tavLst>
                                    </p:anim>
                                    <p:anim calcmode="lin" valueType="num">
                                      <p:cBhvr>
                                        <p:cTn id="34" dur="1000" fill="hold"/>
                                        <p:tgtEl>
                                          <p:spTgt spid="45"/>
                                        </p:tgtEl>
                                        <p:attrNameLst>
                                          <p:attrName>ppt_h</p:attrName>
                                        </p:attrNameLst>
                                      </p:cBhvr>
                                      <p:tavLst>
                                        <p:tav tm="0">
                                          <p:val>
                                            <p:fltVal val="0"/>
                                          </p:val>
                                        </p:tav>
                                        <p:tav tm="100000">
                                          <p:val>
                                            <p:strVal val="#ppt_h"/>
                                          </p:val>
                                        </p:tav>
                                      </p:tavLst>
                                    </p:anim>
                                    <p:animEffect transition="in" filter="fade">
                                      <p:cBhvr>
                                        <p:cTn id="35" dur="1000"/>
                                        <p:tgtEl>
                                          <p:spTgt spid="45"/>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1000" fill="hold"/>
                                        <p:tgtEl>
                                          <p:spTgt spid="45"/>
                                        </p:tgtEl>
                                        <p:attrNameLst>
                                          <p:attrName>ppt_x</p:attrName>
                                        </p:attrNameLst>
                                      </p:cBhvr>
                                      <p:tavLst>
                                        <p:tav tm="0">
                                          <p:val>
                                            <p:strVal val="0-#ppt_w/2"/>
                                          </p:val>
                                        </p:tav>
                                        <p:tav tm="100000">
                                          <p:val>
                                            <p:strVal val="#ppt_x"/>
                                          </p:val>
                                        </p:tav>
                                      </p:tavLst>
                                    </p:anim>
                                    <p:anim calcmode="lin" valueType="num">
                                      <p:cBhvr additive="base">
                                        <p:cTn id="39" dur="1000" fill="hold"/>
                                        <p:tgtEl>
                                          <p:spTgt spid="45"/>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Effect transition="in" filter="fade">
                                      <p:cBhvr>
                                        <p:cTn id="44" dur="1000"/>
                                        <p:tgtEl>
                                          <p:spTgt spid="3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0-#ppt_w/2"/>
                                          </p:val>
                                        </p:tav>
                                        <p:tav tm="100000">
                                          <p:val>
                                            <p:strVal val="#ppt_x"/>
                                          </p:val>
                                        </p:tav>
                                      </p:tavLst>
                                    </p:anim>
                                    <p:anim calcmode="lin" valueType="num">
                                      <p:cBhvr additive="base">
                                        <p:cTn id="48" dur="1000" fill="hold"/>
                                        <p:tgtEl>
                                          <p:spTgt spid="39"/>
                                        </p:tgtEl>
                                        <p:attrNameLst>
                                          <p:attrName>ppt_y</p:attrName>
                                        </p:attrNameLst>
                                      </p:cBhvr>
                                      <p:tavLst>
                                        <p:tav tm="0">
                                          <p:val>
                                            <p:strVal val="1+#ppt_h/2"/>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46"/>
                                        </p:tgtEl>
                                        <p:attrNameLst>
                                          <p:attrName>style.visibility</p:attrName>
                                        </p:attrNameLst>
                                      </p:cBhvr>
                                      <p:to>
                                        <p:strVal val="visible"/>
                                      </p:to>
                                    </p:set>
                                    <p:anim calcmode="lin" valueType="num">
                                      <p:cBhvr>
                                        <p:cTn id="51" dur="1000" fill="hold"/>
                                        <p:tgtEl>
                                          <p:spTgt spid="46"/>
                                        </p:tgtEl>
                                        <p:attrNameLst>
                                          <p:attrName>ppt_w</p:attrName>
                                        </p:attrNameLst>
                                      </p:cBhvr>
                                      <p:tavLst>
                                        <p:tav tm="0">
                                          <p:val>
                                            <p:fltVal val="0"/>
                                          </p:val>
                                        </p:tav>
                                        <p:tav tm="100000">
                                          <p:val>
                                            <p:strVal val="#ppt_w"/>
                                          </p:val>
                                        </p:tav>
                                      </p:tavLst>
                                    </p:anim>
                                    <p:anim calcmode="lin" valueType="num">
                                      <p:cBhvr>
                                        <p:cTn id="52" dur="1000" fill="hold"/>
                                        <p:tgtEl>
                                          <p:spTgt spid="46"/>
                                        </p:tgtEl>
                                        <p:attrNameLst>
                                          <p:attrName>ppt_h</p:attrName>
                                        </p:attrNameLst>
                                      </p:cBhvr>
                                      <p:tavLst>
                                        <p:tav tm="0">
                                          <p:val>
                                            <p:fltVal val="0"/>
                                          </p:val>
                                        </p:tav>
                                        <p:tav tm="100000">
                                          <p:val>
                                            <p:strVal val="#ppt_h"/>
                                          </p:val>
                                        </p:tav>
                                      </p:tavLst>
                                    </p:anim>
                                    <p:animEffect transition="in" filter="fade">
                                      <p:cBhvr>
                                        <p:cTn id="53" dur="1000"/>
                                        <p:tgtEl>
                                          <p:spTgt spid="46"/>
                                        </p:tgtEl>
                                      </p:cBhvr>
                                    </p:animEffect>
                                  </p:childTnLst>
                                </p:cTn>
                              </p:par>
                              <p:par>
                                <p:cTn id="54" presetID="2" presetClass="entr" presetSubtype="12" decel="100000" fill="hold" grpId="1" nodeType="withEffect">
                                  <p:stCondLst>
                                    <p:cond delay="40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1000" fill="hold"/>
                                        <p:tgtEl>
                                          <p:spTgt spid="46"/>
                                        </p:tgtEl>
                                        <p:attrNameLst>
                                          <p:attrName>ppt_x</p:attrName>
                                        </p:attrNameLst>
                                      </p:cBhvr>
                                      <p:tavLst>
                                        <p:tav tm="0">
                                          <p:val>
                                            <p:strVal val="0-#ppt_w/2"/>
                                          </p:val>
                                        </p:tav>
                                        <p:tav tm="100000">
                                          <p:val>
                                            <p:strVal val="#ppt_x"/>
                                          </p:val>
                                        </p:tav>
                                      </p:tavLst>
                                    </p:anim>
                                    <p:anim calcmode="lin" valueType="num">
                                      <p:cBhvr additive="base">
                                        <p:cTn id="57" dur="10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1" decel="100000" fill="hold" grpId="0" nodeType="withEffect">
                                  <p:stCondLst>
                                    <p:cond delay="40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1000" fill="hold"/>
                                        <p:tgtEl>
                                          <p:spTgt spid="40"/>
                                        </p:tgtEl>
                                        <p:attrNameLst>
                                          <p:attrName>ppt_x</p:attrName>
                                        </p:attrNameLst>
                                      </p:cBhvr>
                                      <p:tavLst>
                                        <p:tav tm="0">
                                          <p:val>
                                            <p:strVal val="#ppt_x"/>
                                          </p:val>
                                        </p:tav>
                                        <p:tav tm="100000">
                                          <p:val>
                                            <p:strVal val="#ppt_x"/>
                                          </p:val>
                                        </p:tav>
                                      </p:tavLst>
                                    </p:anim>
                                    <p:anim calcmode="lin" valueType="num">
                                      <p:cBhvr additive="base">
                                        <p:cTn id="61" dur="1000" fill="hold"/>
                                        <p:tgtEl>
                                          <p:spTgt spid="40"/>
                                        </p:tgtEl>
                                        <p:attrNameLst>
                                          <p:attrName>ppt_y</p:attrName>
                                        </p:attrNameLst>
                                      </p:cBhvr>
                                      <p:tavLst>
                                        <p:tav tm="0">
                                          <p:val>
                                            <p:strVal val="0-#ppt_h/2"/>
                                          </p:val>
                                        </p:tav>
                                        <p:tav tm="100000">
                                          <p:val>
                                            <p:strVal val="#ppt_y"/>
                                          </p:val>
                                        </p:tav>
                                      </p:tavLst>
                                    </p:anim>
                                  </p:childTnLst>
                                </p:cTn>
                              </p:par>
                              <p:par>
                                <p:cTn id="62" presetID="10" presetClass="entr" presetSubtype="0" fill="hold" grpId="1" nodeType="withEffect">
                                  <p:stCondLst>
                                    <p:cond delay="40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500"/>
                                        <p:tgtEl>
                                          <p:spTgt spid="40"/>
                                        </p:tgtEl>
                                      </p:cBhvr>
                                    </p:animEffect>
                                  </p:childTnLst>
                                </p:cTn>
                              </p:par>
                              <p:par>
                                <p:cTn id="65" presetID="2" presetClass="entr" presetSubtype="1" decel="100000" fill="hold" grpId="0" nodeType="withEffect">
                                  <p:stCondLst>
                                    <p:cond delay="50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1000" fill="hold"/>
                                        <p:tgtEl>
                                          <p:spTgt spid="42"/>
                                        </p:tgtEl>
                                        <p:attrNameLst>
                                          <p:attrName>ppt_x</p:attrName>
                                        </p:attrNameLst>
                                      </p:cBhvr>
                                      <p:tavLst>
                                        <p:tav tm="0">
                                          <p:val>
                                            <p:strVal val="#ppt_x"/>
                                          </p:val>
                                        </p:tav>
                                        <p:tav tm="100000">
                                          <p:val>
                                            <p:strVal val="#ppt_x"/>
                                          </p:val>
                                        </p:tav>
                                      </p:tavLst>
                                    </p:anim>
                                    <p:anim calcmode="lin" valueType="num">
                                      <p:cBhvr additive="base">
                                        <p:cTn id="68" dur="1000" fill="hold"/>
                                        <p:tgtEl>
                                          <p:spTgt spid="42"/>
                                        </p:tgtEl>
                                        <p:attrNameLst>
                                          <p:attrName>ppt_y</p:attrName>
                                        </p:attrNameLst>
                                      </p:cBhvr>
                                      <p:tavLst>
                                        <p:tav tm="0">
                                          <p:val>
                                            <p:strVal val="0-#ppt_h/2"/>
                                          </p:val>
                                        </p:tav>
                                        <p:tav tm="100000">
                                          <p:val>
                                            <p:strVal val="#ppt_y"/>
                                          </p:val>
                                        </p:tav>
                                      </p:tavLst>
                                    </p:anim>
                                  </p:childTnLst>
                                </p:cTn>
                              </p:par>
                              <p:par>
                                <p:cTn id="69" presetID="10" presetClass="entr" presetSubtype="0" fill="hold" grpId="1" nodeType="withEffect">
                                  <p:stCondLst>
                                    <p:cond delay="50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1500"/>
                                        <p:tgtEl>
                                          <p:spTgt spid="42"/>
                                        </p:tgtEl>
                                      </p:cBhvr>
                                    </p:animEffect>
                                  </p:childTnLst>
                                </p:cTn>
                              </p:par>
                              <p:par>
                                <p:cTn id="72" presetID="2" presetClass="entr" presetSubtype="1" decel="100000" fill="hold" grpId="0" nodeType="withEffect">
                                  <p:stCondLst>
                                    <p:cond delay="60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1000" fill="hold"/>
                                        <p:tgtEl>
                                          <p:spTgt spid="43"/>
                                        </p:tgtEl>
                                        <p:attrNameLst>
                                          <p:attrName>ppt_x</p:attrName>
                                        </p:attrNameLst>
                                      </p:cBhvr>
                                      <p:tavLst>
                                        <p:tav tm="0">
                                          <p:val>
                                            <p:strVal val="#ppt_x"/>
                                          </p:val>
                                        </p:tav>
                                        <p:tav tm="100000">
                                          <p:val>
                                            <p:strVal val="#ppt_x"/>
                                          </p:val>
                                        </p:tav>
                                      </p:tavLst>
                                    </p:anim>
                                    <p:anim calcmode="lin" valueType="num">
                                      <p:cBhvr additive="base">
                                        <p:cTn id="75" dur="1000" fill="hold"/>
                                        <p:tgtEl>
                                          <p:spTgt spid="43"/>
                                        </p:tgtEl>
                                        <p:attrNameLst>
                                          <p:attrName>ppt_y</p:attrName>
                                        </p:attrNameLst>
                                      </p:cBhvr>
                                      <p:tavLst>
                                        <p:tav tm="0">
                                          <p:val>
                                            <p:strVal val="0-#ppt_h/2"/>
                                          </p:val>
                                        </p:tav>
                                        <p:tav tm="100000">
                                          <p:val>
                                            <p:strVal val="#ppt_y"/>
                                          </p:val>
                                        </p:tav>
                                      </p:tavLst>
                                    </p:anim>
                                  </p:childTnLst>
                                </p:cTn>
                              </p:par>
                              <p:par>
                                <p:cTn id="76" presetID="10" presetClass="entr" presetSubtype="0" fill="hold" grpId="1" nodeType="withEffect">
                                  <p:stCondLst>
                                    <p:cond delay="60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1500"/>
                                        <p:tgtEl>
                                          <p:spTgt spid="43"/>
                                        </p:tgtEl>
                                      </p:cBhvr>
                                    </p:animEffect>
                                  </p:childTnLst>
                                </p:cTn>
                              </p:par>
                            </p:childTnLst>
                          </p:cTn>
                        </p:par>
                        <p:par>
                          <p:cTn id="79" fill="hold">
                            <p:stCondLst>
                              <p:cond delay="2600"/>
                            </p:stCondLst>
                            <p:childTnLst>
                              <p:par>
                                <p:cTn id="80" presetID="2" presetClass="entr" presetSubtype="3" decel="100000" fill="hold" grpId="0" nodeType="afterEffect">
                                  <p:stCondLst>
                                    <p:cond delay="0"/>
                                  </p:stCondLst>
                                  <p:iterate type="wd">
                                    <p:tmPct val="10000"/>
                                  </p:iterate>
                                  <p:childTnLst>
                                    <p:set>
                                      <p:cBhvr>
                                        <p:cTn id="81" dur="1" fill="hold">
                                          <p:stCondLst>
                                            <p:cond delay="0"/>
                                          </p:stCondLst>
                                        </p:cTn>
                                        <p:tgtEl>
                                          <p:spTgt spid="49">
                                            <p:txEl>
                                              <p:pRg st="0" end="0"/>
                                            </p:txEl>
                                          </p:spTgt>
                                        </p:tgtEl>
                                        <p:attrNameLst>
                                          <p:attrName>style.visibility</p:attrName>
                                        </p:attrNameLst>
                                      </p:cBhvr>
                                      <p:to>
                                        <p:strVal val="visible"/>
                                      </p:to>
                                    </p:set>
                                    <p:anim calcmode="lin" valueType="num">
                                      <p:cBhvr additive="base">
                                        <p:cTn id="82"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49">
                                            <p:txEl>
                                              <p:pRg st="0" end="0"/>
                                            </p:txEl>
                                          </p:spTgt>
                                        </p:tgtEl>
                                        <p:attrNameLst>
                                          <p:attrName>ppt_y</p:attrName>
                                        </p:attrNameLst>
                                      </p:cBhvr>
                                      <p:tavLst>
                                        <p:tav tm="0">
                                          <p:val>
                                            <p:strVal val="0-#ppt_h/2"/>
                                          </p:val>
                                        </p:tav>
                                        <p:tav tm="100000">
                                          <p:val>
                                            <p:strVal val="#ppt_y"/>
                                          </p:val>
                                        </p:tav>
                                      </p:tavLst>
                                    </p:anim>
                                  </p:childTnLst>
                                </p:cTn>
                              </p:par>
                              <p:par>
                                <p:cTn id="84" presetID="2" presetClass="entr" presetSubtype="8" decel="10000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0-#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par>
                          <p:cTn id="88" fill="hold">
                            <p:stCondLst>
                              <p:cond delay="3200"/>
                            </p:stCondLst>
                            <p:childTnLst>
                              <p:par>
                                <p:cTn id="89" presetID="2" presetClass="entr" presetSubtype="2" decel="100000" fill="hold" grpId="0" nodeType="afterEffect">
                                  <p:stCondLst>
                                    <p:cond delay="0"/>
                                  </p:stCondLst>
                                  <p:childTnLst>
                                    <p:set>
                                      <p:cBhvr>
                                        <p:cTn id="90" dur="1" fill="hold">
                                          <p:stCondLst>
                                            <p:cond delay="0"/>
                                          </p:stCondLst>
                                        </p:cTn>
                                        <p:tgtEl>
                                          <p:spTgt spid="47">
                                            <p:txEl>
                                              <p:pRg st="0" end="0"/>
                                            </p:txEl>
                                          </p:spTgt>
                                        </p:tgtEl>
                                        <p:attrNameLst>
                                          <p:attrName>style.visibility</p:attrName>
                                        </p:attrNameLst>
                                      </p:cBhvr>
                                      <p:to>
                                        <p:strVal val="visible"/>
                                      </p:to>
                                    </p:set>
                                    <p:anim calcmode="lin" valueType="num">
                                      <p:cBhvr additive="base">
                                        <p:cTn id="9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build="allAtOnce">
        <p:tmplLst>
          <p:tmpl lvl="1">
            <p:tnLst>
              <p:par>
                <p:cTn presetID="2" presetClass="entr" presetSubtype="2"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40" name="円/楕円 39"/>
          <p:cNvSpPr/>
          <p:nvPr userDrawn="1"/>
        </p:nvSpPr>
        <p:spPr>
          <a:xfrm>
            <a:off x="4458345" y="3412627"/>
            <a:ext cx="4022085" cy="4022085"/>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1" name="円/楕円 40"/>
          <p:cNvSpPr/>
          <p:nvPr userDrawn="1"/>
        </p:nvSpPr>
        <p:spPr>
          <a:xfrm>
            <a:off x="2445722" y="6065022"/>
            <a:ext cx="2917180" cy="2917180"/>
          </a:xfrm>
          <a:prstGeom prst="ellips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 name="円/楕円 4"/>
          <p:cNvSpPr/>
          <p:nvPr userDrawn="1"/>
        </p:nvSpPr>
        <p:spPr>
          <a:xfrm>
            <a:off x="1869641" y="2792663"/>
            <a:ext cx="3079949" cy="3079949"/>
          </a:xfrm>
          <a:prstGeom prst="ellips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0" name="円/楕円 29"/>
          <p:cNvSpPr/>
          <p:nvPr userDrawn="1"/>
        </p:nvSpPr>
        <p:spPr>
          <a:xfrm>
            <a:off x="7175549" y="7260833"/>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31" name="円/楕円 30"/>
          <p:cNvSpPr/>
          <p:nvPr userDrawn="1"/>
        </p:nvSpPr>
        <p:spPr>
          <a:xfrm>
            <a:off x="1574220" y="616530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5"/>
          <p:cNvSpPr>
            <a:spLocks noGrp="1"/>
          </p:cNvSpPr>
          <p:nvPr>
            <p:ph type="pic" sz="quarter" idx="14" hasCustomPrompt="1"/>
          </p:nvPr>
        </p:nvSpPr>
        <p:spPr>
          <a:xfrm>
            <a:off x="1768041" y="2685392"/>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4" name="図プレースホルダー 5"/>
          <p:cNvSpPr>
            <a:spLocks noGrp="1"/>
          </p:cNvSpPr>
          <p:nvPr>
            <p:ph type="pic" sz="quarter" idx="15" hasCustomPrompt="1"/>
          </p:nvPr>
        </p:nvSpPr>
        <p:spPr>
          <a:xfrm>
            <a:off x="4379821" y="3328309"/>
            <a:ext cx="3976216" cy="3976216"/>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7" name="図プレースホルダー 5"/>
          <p:cNvSpPr>
            <a:spLocks noGrp="1"/>
          </p:cNvSpPr>
          <p:nvPr>
            <p:ph type="pic" sz="quarter" idx="16" hasCustomPrompt="1"/>
          </p:nvPr>
        </p:nvSpPr>
        <p:spPr>
          <a:xfrm>
            <a:off x="2409803" y="6018154"/>
            <a:ext cx="2843075" cy="2843075"/>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32" name="円/楕円 31"/>
          <p:cNvSpPr/>
          <p:nvPr userDrawn="1"/>
        </p:nvSpPr>
        <p:spPr>
          <a:xfrm>
            <a:off x="903945" y="53164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円/楕円 32"/>
          <p:cNvSpPr/>
          <p:nvPr userDrawn="1"/>
        </p:nvSpPr>
        <p:spPr>
          <a:xfrm>
            <a:off x="2064474" y="5656588"/>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円/楕円 33"/>
          <p:cNvSpPr/>
          <p:nvPr userDrawn="1"/>
        </p:nvSpPr>
        <p:spPr>
          <a:xfrm>
            <a:off x="6367929" y="785591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1" name="アーチ 20"/>
          <p:cNvSpPr/>
          <p:nvPr userDrawn="1"/>
        </p:nvSpPr>
        <p:spPr>
          <a:xfrm rot="3600000">
            <a:off x="9163259" y="2420421"/>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アーチ 21"/>
          <p:cNvSpPr/>
          <p:nvPr userDrawn="1"/>
        </p:nvSpPr>
        <p:spPr>
          <a:xfrm rot="6618510">
            <a:off x="9279847" y="2537009"/>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テキスト プレースホルダー 6"/>
          <p:cNvSpPr>
            <a:spLocks noGrp="1"/>
          </p:cNvSpPr>
          <p:nvPr>
            <p:ph type="body" sz="quarter" idx="17" hasCustomPrompt="1"/>
          </p:nvPr>
        </p:nvSpPr>
        <p:spPr>
          <a:xfrm>
            <a:off x="10020638" y="2655891"/>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18" hasCustomPrompt="1"/>
          </p:nvPr>
        </p:nvSpPr>
        <p:spPr>
          <a:xfrm>
            <a:off x="10706654" y="336206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6" name="アーチ 35"/>
          <p:cNvSpPr/>
          <p:nvPr userDrawn="1"/>
        </p:nvSpPr>
        <p:spPr>
          <a:xfrm rot="3600000">
            <a:off x="9163259" y="5835460"/>
            <a:ext cx="1492195" cy="1492195"/>
          </a:xfrm>
          <a:prstGeom prst="blockArc">
            <a:avLst>
              <a:gd name="adj1" fmla="val 18941412"/>
              <a:gd name="adj2" fmla="val 11732646"/>
              <a:gd name="adj3" fmla="val 4340"/>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7" name="アーチ 36"/>
          <p:cNvSpPr/>
          <p:nvPr userDrawn="1"/>
        </p:nvSpPr>
        <p:spPr>
          <a:xfrm rot="6618510">
            <a:off x="9279847" y="5952048"/>
            <a:ext cx="1259018" cy="1259018"/>
          </a:xfrm>
          <a:prstGeom prst="blockArc">
            <a:avLst>
              <a:gd name="adj1" fmla="val 19452122"/>
              <a:gd name="adj2" fmla="val 11742259"/>
              <a:gd name="adj3" fmla="val 4894"/>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8" name="テキスト プレースホルダー 6"/>
          <p:cNvSpPr>
            <a:spLocks noGrp="1"/>
          </p:cNvSpPr>
          <p:nvPr>
            <p:ph type="body" sz="quarter" idx="19" hasCustomPrompt="1"/>
          </p:nvPr>
        </p:nvSpPr>
        <p:spPr>
          <a:xfrm>
            <a:off x="10020638" y="6070930"/>
            <a:ext cx="7119363" cy="790352"/>
          </a:xfrm>
        </p:spPr>
        <p:txBody>
          <a:bodyPr anchor="b">
            <a:no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0" hasCustomPrompt="1"/>
          </p:nvPr>
        </p:nvSpPr>
        <p:spPr>
          <a:xfrm>
            <a:off x="10706654" y="67771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78539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ppt_w</p:attrName>
                                        </p:attrNameLst>
                                      </p:cBhvr>
                                      <p:tavLst>
                                        <p:tav tm="0" fmla="#ppt_w*sin(2.5*pi*$)">
                                          <p:val>
                                            <p:fltVal val="0"/>
                                          </p:val>
                                        </p:tav>
                                        <p:tav tm="100000">
                                          <p:val>
                                            <p:fltVal val="1"/>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0-#ppt_h/2"/>
                                          </p:val>
                                        </p:tav>
                                        <p:tav tm="100000">
                                          <p:val>
                                            <p:strVal val="#ppt_y"/>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ppt_w</p:attrName>
                                        </p:attrNameLst>
                                      </p:cBhvr>
                                      <p:tavLst>
                                        <p:tav tm="0" fmla="#ppt_w*sin(2.5*pi*$)">
                                          <p:val>
                                            <p:fltVal val="0"/>
                                          </p:val>
                                        </p:tav>
                                        <p:tav tm="100000">
                                          <p:val>
                                            <p:fltVal val="1"/>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ppt_x"/>
                                          </p:val>
                                        </p:tav>
                                        <p:tav tm="100000">
                                          <p:val>
                                            <p:strVal val="#ppt_x"/>
                                          </p:val>
                                        </p:tav>
                                      </p:tavLst>
                                    </p:anim>
                                    <p:anim calcmode="lin" valueType="num">
                                      <p:cBhvr additive="base">
                                        <p:cTn id="34" dur="1000" fill="hold"/>
                                        <p:tgtEl>
                                          <p:spTgt spid="14"/>
                                        </p:tgtEl>
                                        <p:attrNameLst>
                                          <p:attrName>ppt_y</p:attrName>
                                        </p:attrNameLst>
                                      </p:cBhvr>
                                      <p:tavLst>
                                        <p:tav tm="0">
                                          <p:val>
                                            <p:strVal val="0-#ppt_h/2"/>
                                          </p:val>
                                        </p:tav>
                                        <p:tav tm="100000">
                                          <p:val>
                                            <p:strVal val="#ppt_y"/>
                                          </p:val>
                                        </p:tav>
                                      </p:tavLst>
                                    </p:anim>
                                  </p:childTnLst>
                                </p:cTn>
                              </p:par>
                              <p:par>
                                <p:cTn id="35" presetID="45" presetClass="entr" presetSubtype="0" fill="hold" grpId="1" nodeType="withEffect">
                                  <p:stCondLst>
                                    <p:cond delay="25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ppt_w</p:attrName>
                                        </p:attrNameLst>
                                      </p:cBhvr>
                                      <p:tavLst>
                                        <p:tav tm="0" fmla="#ppt_w*sin(2.5*pi*$)">
                                          <p:val>
                                            <p:fltVal val="0"/>
                                          </p:val>
                                        </p:tav>
                                        <p:tav tm="100000">
                                          <p:val>
                                            <p:fltVal val="1"/>
                                          </p:val>
                                        </p:tav>
                                      </p:tavLst>
                                    </p:anim>
                                    <p:anim calcmode="lin" valueType="num">
                                      <p:cBhvr>
                                        <p:cTn id="39" dur="1000" fill="hold"/>
                                        <p:tgtEl>
                                          <p:spTgt spid="14"/>
                                        </p:tgtEl>
                                        <p:attrNameLst>
                                          <p:attrName>ppt_h</p:attrName>
                                        </p:attrNameLst>
                                      </p:cBhvr>
                                      <p:tavLst>
                                        <p:tav tm="0">
                                          <p:val>
                                            <p:strVal val="#ppt_h"/>
                                          </p:val>
                                        </p:tav>
                                        <p:tav tm="100000">
                                          <p:val>
                                            <p:strVal val="#ppt_h"/>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1000" fill="hold"/>
                                        <p:tgtEl>
                                          <p:spTgt spid="40"/>
                                        </p:tgtEl>
                                        <p:attrNameLst>
                                          <p:attrName>ppt_x</p:attrName>
                                        </p:attrNameLst>
                                      </p:cBhvr>
                                      <p:tavLst>
                                        <p:tav tm="0">
                                          <p:val>
                                            <p:strVal val="#ppt_x"/>
                                          </p:val>
                                        </p:tav>
                                        <p:tav tm="100000">
                                          <p:val>
                                            <p:strVal val="#ppt_x"/>
                                          </p:val>
                                        </p:tav>
                                      </p:tavLst>
                                    </p:anim>
                                    <p:anim calcmode="lin" valueType="num">
                                      <p:cBhvr additive="base">
                                        <p:cTn id="43" dur="1000" fill="hold"/>
                                        <p:tgtEl>
                                          <p:spTgt spid="40"/>
                                        </p:tgtEl>
                                        <p:attrNameLst>
                                          <p:attrName>ppt_y</p:attrName>
                                        </p:attrNameLst>
                                      </p:cBhvr>
                                      <p:tavLst>
                                        <p:tav tm="0">
                                          <p:val>
                                            <p:strVal val="0-#ppt_h/2"/>
                                          </p:val>
                                        </p:tav>
                                        <p:tav tm="100000">
                                          <p:val>
                                            <p:strVal val="#ppt_y"/>
                                          </p:val>
                                        </p:tav>
                                      </p:tavLst>
                                    </p:anim>
                                  </p:childTnLst>
                                </p:cTn>
                              </p:par>
                              <p:par>
                                <p:cTn id="44" presetID="45" presetClass="entr" presetSubtype="0" fill="hold" grpId="1" nodeType="withEffect">
                                  <p:stCondLst>
                                    <p:cond delay="25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ppt_w</p:attrName>
                                        </p:attrNameLst>
                                      </p:cBhvr>
                                      <p:tavLst>
                                        <p:tav tm="0" fmla="#ppt_w*sin(2.5*pi*$)">
                                          <p:val>
                                            <p:fltVal val="0"/>
                                          </p:val>
                                        </p:tav>
                                        <p:tav tm="100000">
                                          <p:val>
                                            <p:fltVal val="1"/>
                                          </p:val>
                                        </p:tav>
                                      </p:tavLst>
                                    </p:anim>
                                    <p:anim calcmode="lin" valueType="num">
                                      <p:cBhvr>
                                        <p:cTn id="48" dur="1000" fill="hold"/>
                                        <p:tgtEl>
                                          <p:spTgt spid="40"/>
                                        </p:tgtEl>
                                        <p:attrNameLst>
                                          <p:attrName>ppt_h</p:attrName>
                                        </p:attrNameLst>
                                      </p:cBhvr>
                                      <p:tavLst>
                                        <p:tav tm="0">
                                          <p:val>
                                            <p:strVal val="#ppt_h"/>
                                          </p:val>
                                        </p:tav>
                                        <p:tav tm="100000">
                                          <p:val>
                                            <p:strVal val="#ppt_h"/>
                                          </p:val>
                                        </p:tav>
                                      </p:tavLst>
                                    </p:anim>
                                  </p:childTnLst>
                                </p:cTn>
                              </p:par>
                              <p:par>
                                <p:cTn id="49" presetID="2" presetClass="entr" presetSubtype="1" decel="100000"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1000" fill="hold"/>
                                        <p:tgtEl>
                                          <p:spTgt spid="17"/>
                                        </p:tgtEl>
                                        <p:attrNameLst>
                                          <p:attrName>ppt_x</p:attrName>
                                        </p:attrNameLst>
                                      </p:cBhvr>
                                      <p:tavLst>
                                        <p:tav tm="0">
                                          <p:val>
                                            <p:strVal val="#ppt_x"/>
                                          </p:val>
                                        </p:tav>
                                        <p:tav tm="100000">
                                          <p:val>
                                            <p:strVal val="#ppt_x"/>
                                          </p:val>
                                        </p:tav>
                                      </p:tavLst>
                                    </p:anim>
                                    <p:anim calcmode="lin" valueType="num">
                                      <p:cBhvr additive="base">
                                        <p:cTn id="52" dur="1000" fill="hold"/>
                                        <p:tgtEl>
                                          <p:spTgt spid="17"/>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50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ppt_w</p:attrName>
                                        </p:attrNameLst>
                                      </p:cBhvr>
                                      <p:tavLst>
                                        <p:tav tm="0" fmla="#ppt_w*sin(2.5*pi*$)">
                                          <p:val>
                                            <p:fltVal val="0"/>
                                          </p:val>
                                        </p:tav>
                                        <p:tav tm="100000">
                                          <p:val>
                                            <p:fltVal val="1"/>
                                          </p:val>
                                        </p:tav>
                                      </p:tavLst>
                                    </p:anim>
                                    <p:anim calcmode="lin" valueType="num">
                                      <p:cBhvr>
                                        <p:cTn id="57" dur="1000" fill="hold"/>
                                        <p:tgtEl>
                                          <p:spTgt spid="17"/>
                                        </p:tgtEl>
                                        <p:attrNameLst>
                                          <p:attrName>ppt_h</p:attrName>
                                        </p:attrNameLst>
                                      </p:cBhvr>
                                      <p:tavLst>
                                        <p:tav tm="0">
                                          <p:val>
                                            <p:strVal val="#ppt_h"/>
                                          </p:val>
                                        </p:tav>
                                        <p:tav tm="100000">
                                          <p:val>
                                            <p:strVal val="#ppt_h"/>
                                          </p:val>
                                        </p:tav>
                                      </p:tavLst>
                                    </p:anim>
                                  </p:childTnLst>
                                </p:cTn>
                              </p:par>
                              <p:par>
                                <p:cTn id="58" presetID="2" presetClass="entr" presetSubtype="1" decel="100000" fill="hold" grpId="0" nodeType="withEffect">
                                  <p:stCondLst>
                                    <p:cond delay="50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1000" fill="hold"/>
                                        <p:tgtEl>
                                          <p:spTgt spid="41"/>
                                        </p:tgtEl>
                                        <p:attrNameLst>
                                          <p:attrName>ppt_x</p:attrName>
                                        </p:attrNameLst>
                                      </p:cBhvr>
                                      <p:tavLst>
                                        <p:tav tm="0">
                                          <p:val>
                                            <p:strVal val="#ppt_x"/>
                                          </p:val>
                                        </p:tav>
                                        <p:tav tm="100000">
                                          <p:val>
                                            <p:strVal val="#ppt_x"/>
                                          </p:val>
                                        </p:tav>
                                      </p:tavLst>
                                    </p:anim>
                                    <p:anim calcmode="lin" valueType="num">
                                      <p:cBhvr additive="base">
                                        <p:cTn id="61" dur="1000" fill="hold"/>
                                        <p:tgtEl>
                                          <p:spTgt spid="41"/>
                                        </p:tgtEl>
                                        <p:attrNameLst>
                                          <p:attrName>ppt_y</p:attrName>
                                        </p:attrNameLst>
                                      </p:cBhvr>
                                      <p:tavLst>
                                        <p:tav tm="0">
                                          <p:val>
                                            <p:strVal val="0-#ppt_h/2"/>
                                          </p:val>
                                        </p:tav>
                                        <p:tav tm="100000">
                                          <p:val>
                                            <p:strVal val="#ppt_y"/>
                                          </p:val>
                                        </p:tav>
                                      </p:tavLst>
                                    </p:anim>
                                  </p:childTnLst>
                                </p:cTn>
                              </p:par>
                              <p:par>
                                <p:cTn id="62" presetID="45" presetClass="entr" presetSubtype="0" fill="hold" grpId="1" nodeType="withEffect">
                                  <p:stCondLst>
                                    <p:cond delay="50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ppt_w</p:attrName>
                                        </p:attrNameLst>
                                      </p:cBhvr>
                                      <p:tavLst>
                                        <p:tav tm="0" fmla="#ppt_w*sin(2.5*pi*$)">
                                          <p:val>
                                            <p:fltVal val="0"/>
                                          </p:val>
                                        </p:tav>
                                        <p:tav tm="100000">
                                          <p:val>
                                            <p:fltVal val="1"/>
                                          </p:val>
                                        </p:tav>
                                      </p:tavLst>
                                    </p:anim>
                                    <p:anim calcmode="lin" valueType="num">
                                      <p:cBhvr>
                                        <p:cTn id="66" dur="1000" fill="hold"/>
                                        <p:tgtEl>
                                          <p:spTgt spid="41"/>
                                        </p:tgtEl>
                                        <p:attrNameLst>
                                          <p:attrName>ppt_h</p:attrName>
                                        </p:attrNameLst>
                                      </p:cBhvr>
                                      <p:tavLst>
                                        <p:tav tm="0">
                                          <p:val>
                                            <p:strVal val="#ppt_h"/>
                                          </p:val>
                                        </p:tav>
                                        <p:tav tm="100000">
                                          <p:val>
                                            <p:strVal val="#ppt_h"/>
                                          </p:val>
                                        </p:tav>
                                      </p:tavLst>
                                    </p:anim>
                                  </p:childTnLst>
                                </p:cTn>
                              </p:par>
                              <p:par>
                                <p:cTn id="67" presetID="53" presetClass="entr" presetSubtype="16"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400" fill="hold"/>
                                        <p:tgtEl>
                                          <p:spTgt spid="32"/>
                                        </p:tgtEl>
                                        <p:attrNameLst>
                                          <p:attrName>ppt_w</p:attrName>
                                        </p:attrNameLst>
                                      </p:cBhvr>
                                      <p:tavLst>
                                        <p:tav tm="0">
                                          <p:val>
                                            <p:fltVal val="0"/>
                                          </p:val>
                                        </p:tav>
                                        <p:tav tm="100000">
                                          <p:val>
                                            <p:strVal val="#ppt_w"/>
                                          </p:val>
                                        </p:tav>
                                      </p:tavLst>
                                    </p:anim>
                                    <p:anim calcmode="lin" valueType="num">
                                      <p:cBhvr>
                                        <p:cTn id="70" dur="400" fill="hold"/>
                                        <p:tgtEl>
                                          <p:spTgt spid="32"/>
                                        </p:tgtEl>
                                        <p:attrNameLst>
                                          <p:attrName>ppt_h</p:attrName>
                                        </p:attrNameLst>
                                      </p:cBhvr>
                                      <p:tavLst>
                                        <p:tav tm="0">
                                          <p:val>
                                            <p:fltVal val="0"/>
                                          </p:val>
                                        </p:tav>
                                        <p:tav tm="100000">
                                          <p:val>
                                            <p:strVal val="#ppt_h"/>
                                          </p:val>
                                        </p:tav>
                                      </p:tavLst>
                                    </p:anim>
                                    <p:animEffect transition="in" filter="fade">
                                      <p:cBhvr>
                                        <p:cTn id="71" dur="400"/>
                                        <p:tgtEl>
                                          <p:spTgt spid="32"/>
                                        </p:tgtEl>
                                      </p:cBhvr>
                                    </p:animEffect>
                                  </p:childTnLst>
                                </p:cTn>
                              </p:par>
                              <p:par>
                                <p:cTn id="72" presetID="2" presetClass="entr" presetSubtype="12" decel="100000" fill="hold" grpId="1"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0-#ppt_w/2"/>
                                          </p:val>
                                        </p:tav>
                                        <p:tav tm="100000">
                                          <p:val>
                                            <p:strVal val="#ppt_x"/>
                                          </p:val>
                                        </p:tav>
                                      </p:tavLst>
                                    </p:anim>
                                    <p:anim calcmode="lin" valueType="num">
                                      <p:cBhvr additive="base">
                                        <p:cTn id="75" dur="500" fill="hold"/>
                                        <p:tgtEl>
                                          <p:spTgt spid="32"/>
                                        </p:tgtEl>
                                        <p:attrNameLst>
                                          <p:attrName>ppt_y</p:attrName>
                                        </p:attrNameLst>
                                      </p:cBhvr>
                                      <p:tavLst>
                                        <p:tav tm="0">
                                          <p:val>
                                            <p:strVal val="1+#ppt_h/2"/>
                                          </p:val>
                                        </p:tav>
                                        <p:tav tm="100000">
                                          <p:val>
                                            <p:strVal val="#ppt_y"/>
                                          </p:val>
                                        </p:tav>
                                      </p:tavLst>
                                    </p:anim>
                                  </p:childTnLst>
                                </p:cTn>
                              </p:par>
                              <p:par>
                                <p:cTn id="76" presetID="53" presetClass="entr" presetSubtype="16" fill="hold" grpId="0" nodeType="withEffect">
                                  <p:stCondLst>
                                    <p:cond delay="100"/>
                                  </p:stCondLst>
                                  <p:childTnLst>
                                    <p:set>
                                      <p:cBhvr>
                                        <p:cTn id="77" dur="1" fill="hold">
                                          <p:stCondLst>
                                            <p:cond delay="0"/>
                                          </p:stCondLst>
                                        </p:cTn>
                                        <p:tgtEl>
                                          <p:spTgt spid="31"/>
                                        </p:tgtEl>
                                        <p:attrNameLst>
                                          <p:attrName>style.visibility</p:attrName>
                                        </p:attrNameLst>
                                      </p:cBhvr>
                                      <p:to>
                                        <p:strVal val="visible"/>
                                      </p:to>
                                    </p:set>
                                    <p:anim calcmode="lin" valueType="num">
                                      <p:cBhvr>
                                        <p:cTn id="78" dur="400" fill="hold"/>
                                        <p:tgtEl>
                                          <p:spTgt spid="31"/>
                                        </p:tgtEl>
                                        <p:attrNameLst>
                                          <p:attrName>ppt_w</p:attrName>
                                        </p:attrNameLst>
                                      </p:cBhvr>
                                      <p:tavLst>
                                        <p:tav tm="0">
                                          <p:val>
                                            <p:fltVal val="0"/>
                                          </p:val>
                                        </p:tav>
                                        <p:tav tm="100000">
                                          <p:val>
                                            <p:strVal val="#ppt_w"/>
                                          </p:val>
                                        </p:tav>
                                      </p:tavLst>
                                    </p:anim>
                                    <p:anim calcmode="lin" valueType="num">
                                      <p:cBhvr>
                                        <p:cTn id="79" dur="400" fill="hold"/>
                                        <p:tgtEl>
                                          <p:spTgt spid="31"/>
                                        </p:tgtEl>
                                        <p:attrNameLst>
                                          <p:attrName>ppt_h</p:attrName>
                                        </p:attrNameLst>
                                      </p:cBhvr>
                                      <p:tavLst>
                                        <p:tav tm="0">
                                          <p:val>
                                            <p:fltVal val="0"/>
                                          </p:val>
                                        </p:tav>
                                        <p:tav tm="100000">
                                          <p:val>
                                            <p:strVal val="#ppt_h"/>
                                          </p:val>
                                        </p:tav>
                                      </p:tavLst>
                                    </p:anim>
                                    <p:animEffect transition="in" filter="fade">
                                      <p:cBhvr>
                                        <p:cTn id="80" dur="400"/>
                                        <p:tgtEl>
                                          <p:spTgt spid="31"/>
                                        </p:tgtEl>
                                      </p:cBhvr>
                                    </p:animEffect>
                                  </p:childTnLst>
                                </p:cTn>
                              </p:par>
                              <p:par>
                                <p:cTn id="81" presetID="2" presetClass="entr" presetSubtype="12" decel="100000" fill="hold" grpId="1" nodeType="withEffect">
                                  <p:stCondLst>
                                    <p:cond delay="10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0-#ppt_w/2"/>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53" presetClass="entr" presetSubtype="16" fill="hold" grpId="0" nodeType="withEffect">
                                  <p:stCondLst>
                                    <p:cond delay="200"/>
                                  </p:stCondLst>
                                  <p:childTnLst>
                                    <p:set>
                                      <p:cBhvr>
                                        <p:cTn id="86" dur="1" fill="hold">
                                          <p:stCondLst>
                                            <p:cond delay="0"/>
                                          </p:stCondLst>
                                        </p:cTn>
                                        <p:tgtEl>
                                          <p:spTgt spid="33"/>
                                        </p:tgtEl>
                                        <p:attrNameLst>
                                          <p:attrName>style.visibility</p:attrName>
                                        </p:attrNameLst>
                                      </p:cBhvr>
                                      <p:to>
                                        <p:strVal val="visible"/>
                                      </p:to>
                                    </p:set>
                                    <p:anim calcmode="lin" valueType="num">
                                      <p:cBhvr>
                                        <p:cTn id="87" dur="400" fill="hold"/>
                                        <p:tgtEl>
                                          <p:spTgt spid="33"/>
                                        </p:tgtEl>
                                        <p:attrNameLst>
                                          <p:attrName>ppt_w</p:attrName>
                                        </p:attrNameLst>
                                      </p:cBhvr>
                                      <p:tavLst>
                                        <p:tav tm="0">
                                          <p:val>
                                            <p:fltVal val="0"/>
                                          </p:val>
                                        </p:tav>
                                        <p:tav tm="100000">
                                          <p:val>
                                            <p:strVal val="#ppt_w"/>
                                          </p:val>
                                        </p:tav>
                                      </p:tavLst>
                                    </p:anim>
                                    <p:anim calcmode="lin" valueType="num">
                                      <p:cBhvr>
                                        <p:cTn id="88" dur="400" fill="hold"/>
                                        <p:tgtEl>
                                          <p:spTgt spid="33"/>
                                        </p:tgtEl>
                                        <p:attrNameLst>
                                          <p:attrName>ppt_h</p:attrName>
                                        </p:attrNameLst>
                                      </p:cBhvr>
                                      <p:tavLst>
                                        <p:tav tm="0">
                                          <p:val>
                                            <p:fltVal val="0"/>
                                          </p:val>
                                        </p:tav>
                                        <p:tav tm="100000">
                                          <p:val>
                                            <p:strVal val="#ppt_h"/>
                                          </p:val>
                                        </p:tav>
                                      </p:tavLst>
                                    </p:anim>
                                    <p:animEffect transition="in" filter="fade">
                                      <p:cBhvr>
                                        <p:cTn id="89" dur="400"/>
                                        <p:tgtEl>
                                          <p:spTgt spid="33"/>
                                        </p:tgtEl>
                                      </p:cBhvr>
                                    </p:animEffect>
                                  </p:childTnLst>
                                </p:cTn>
                              </p:par>
                              <p:par>
                                <p:cTn id="90" presetID="2" presetClass="entr" presetSubtype="12" decel="100000" fill="hold" grpId="1" nodeType="withEffect">
                                  <p:stCondLst>
                                    <p:cond delay="20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0-#ppt_w/2"/>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par>
                                <p:cTn id="94" presetID="53" presetClass="entr" presetSubtype="16" fill="hold" grpId="0" nodeType="withEffect">
                                  <p:stCondLst>
                                    <p:cond delay="300"/>
                                  </p:stCondLst>
                                  <p:childTnLst>
                                    <p:set>
                                      <p:cBhvr>
                                        <p:cTn id="95" dur="1" fill="hold">
                                          <p:stCondLst>
                                            <p:cond delay="0"/>
                                          </p:stCondLst>
                                        </p:cTn>
                                        <p:tgtEl>
                                          <p:spTgt spid="34"/>
                                        </p:tgtEl>
                                        <p:attrNameLst>
                                          <p:attrName>style.visibility</p:attrName>
                                        </p:attrNameLst>
                                      </p:cBhvr>
                                      <p:to>
                                        <p:strVal val="visible"/>
                                      </p:to>
                                    </p:set>
                                    <p:anim calcmode="lin" valueType="num">
                                      <p:cBhvr>
                                        <p:cTn id="96" dur="400" fill="hold"/>
                                        <p:tgtEl>
                                          <p:spTgt spid="34"/>
                                        </p:tgtEl>
                                        <p:attrNameLst>
                                          <p:attrName>ppt_w</p:attrName>
                                        </p:attrNameLst>
                                      </p:cBhvr>
                                      <p:tavLst>
                                        <p:tav tm="0">
                                          <p:val>
                                            <p:fltVal val="0"/>
                                          </p:val>
                                        </p:tav>
                                        <p:tav tm="100000">
                                          <p:val>
                                            <p:strVal val="#ppt_w"/>
                                          </p:val>
                                        </p:tav>
                                      </p:tavLst>
                                    </p:anim>
                                    <p:anim calcmode="lin" valueType="num">
                                      <p:cBhvr>
                                        <p:cTn id="97" dur="400" fill="hold"/>
                                        <p:tgtEl>
                                          <p:spTgt spid="34"/>
                                        </p:tgtEl>
                                        <p:attrNameLst>
                                          <p:attrName>ppt_h</p:attrName>
                                        </p:attrNameLst>
                                      </p:cBhvr>
                                      <p:tavLst>
                                        <p:tav tm="0">
                                          <p:val>
                                            <p:fltVal val="0"/>
                                          </p:val>
                                        </p:tav>
                                        <p:tav tm="100000">
                                          <p:val>
                                            <p:strVal val="#ppt_h"/>
                                          </p:val>
                                        </p:tav>
                                      </p:tavLst>
                                    </p:anim>
                                    <p:animEffect transition="in" filter="fade">
                                      <p:cBhvr>
                                        <p:cTn id="98" dur="400"/>
                                        <p:tgtEl>
                                          <p:spTgt spid="34"/>
                                        </p:tgtEl>
                                      </p:cBhvr>
                                    </p:animEffect>
                                  </p:childTnLst>
                                </p:cTn>
                              </p:par>
                              <p:par>
                                <p:cTn id="99" presetID="2" presetClass="entr" presetSubtype="12" decel="100000" fill="hold" grpId="1" nodeType="withEffect">
                                  <p:stCondLst>
                                    <p:cond delay="30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fill="hold"/>
                                        <p:tgtEl>
                                          <p:spTgt spid="34"/>
                                        </p:tgtEl>
                                        <p:attrNameLst>
                                          <p:attrName>ppt_x</p:attrName>
                                        </p:attrNameLst>
                                      </p:cBhvr>
                                      <p:tavLst>
                                        <p:tav tm="0">
                                          <p:val>
                                            <p:strVal val="0-#ppt_w/2"/>
                                          </p:val>
                                        </p:tav>
                                        <p:tav tm="100000">
                                          <p:val>
                                            <p:strVal val="#ppt_x"/>
                                          </p:val>
                                        </p:tav>
                                      </p:tavLst>
                                    </p:anim>
                                    <p:anim calcmode="lin" valueType="num">
                                      <p:cBhvr additive="base">
                                        <p:cTn id="102" dur="500" fill="hold"/>
                                        <p:tgtEl>
                                          <p:spTgt spid="34"/>
                                        </p:tgtEl>
                                        <p:attrNameLst>
                                          <p:attrName>ppt_y</p:attrName>
                                        </p:attrNameLst>
                                      </p:cBhvr>
                                      <p:tavLst>
                                        <p:tav tm="0">
                                          <p:val>
                                            <p:strVal val="1+#ppt_h/2"/>
                                          </p:val>
                                        </p:tav>
                                        <p:tav tm="100000">
                                          <p:val>
                                            <p:strVal val="#ppt_y"/>
                                          </p:val>
                                        </p:tav>
                                      </p:tavLst>
                                    </p:anim>
                                  </p:childTnLst>
                                </p:cTn>
                              </p:par>
                              <p:par>
                                <p:cTn id="103" presetID="53" presetClass="entr" presetSubtype="16" fill="hold" grpId="0" nodeType="withEffect">
                                  <p:stCondLst>
                                    <p:cond delay="40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400" fill="hold"/>
                                        <p:tgtEl>
                                          <p:spTgt spid="30"/>
                                        </p:tgtEl>
                                        <p:attrNameLst>
                                          <p:attrName>ppt_w</p:attrName>
                                        </p:attrNameLst>
                                      </p:cBhvr>
                                      <p:tavLst>
                                        <p:tav tm="0">
                                          <p:val>
                                            <p:fltVal val="0"/>
                                          </p:val>
                                        </p:tav>
                                        <p:tav tm="100000">
                                          <p:val>
                                            <p:strVal val="#ppt_w"/>
                                          </p:val>
                                        </p:tav>
                                      </p:tavLst>
                                    </p:anim>
                                    <p:anim calcmode="lin" valueType="num">
                                      <p:cBhvr>
                                        <p:cTn id="106" dur="400" fill="hold"/>
                                        <p:tgtEl>
                                          <p:spTgt spid="30"/>
                                        </p:tgtEl>
                                        <p:attrNameLst>
                                          <p:attrName>ppt_h</p:attrName>
                                        </p:attrNameLst>
                                      </p:cBhvr>
                                      <p:tavLst>
                                        <p:tav tm="0">
                                          <p:val>
                                            <p:fltVal val="0"/>
                                          </p:val>
                                        </p:tav>
                                        <p:tav tm="100000">
                                          <p:val>
                                            <p:strVal val="#ppt_h"/>
                                          </p:val>
                                        </p:tav>
                                      </p:tavLst>
                                    </p:anim>
                                    <p:animEffect transition="in" filter="fade">
                                      <p:cBhvr>
                                        <p:cTn id="107" dur="400"/>
                                        <p:tgtEl>
                                          <p:spTgt spid="30"/>
                                        </p:tgtEl>
                                      </p:cBhvr>
                                    </p:animEffect>
                                  </p:childTnLst>
                                </p:cTn>
                              </p:par>
                              <p:par>
                                <p:cTn id="108" presetID="2" presetClass="entr" presetSubtype="12" decel="100000" fill="hold" grpId="1" nodeType="withEffect">
                                  <p:stCondLst>
                                    <p:cond delay="40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fill="hold"/>
                                        <p:tgtEl>
                                          <p:spTgt spid="30"/>
                                        </p:tgtEl>
                                        <p:attrNameLst>
                                          <p:attrName>ppt_x</p:attrName>
                                        </p:attrNameLst>
                                      </p:cBhvr>
                                      <p:tavLst>
                                        <p:tav tm="0">
                                          <p:val>
                                            <p:strVal val="0-#ppt_w/2"/>
                                          </p:val>
                                        </p:tav>
                                        <p:tav tm="100000">
                                          <p:val>
                                            <p:strVal val="#ppt_x"/>
                                          </p:val>
                                        </p:tav>
                                      </p:tavLst>
                                    </p:anim>
                                    <p:anim calcmode="lin" valueType="num">
                                      <p:cBhvr additive="base">
                                        <p:cTn id="111" dur="500" fill="hold"/>
                                        <p:tgtEl>
                                          <p:spTgt spid="30"/>
                                        </p:tgtEl>
                                        <p:attrNameLst>
                                          <p:attrName>ppt_y</p:attrName>
                                        </p:attrNameLst>
                                      </p:cBhvr>
                                      <p:tavLst>
                                        <p:tav tm="0">
                                          <p:val>
                                            <p:strVal val="1+#ppt_h/2"/>
                                          </p:val>
                                        </p:tav>
                                        <p:tav tm="100000">
                                          <p:val>
                                            <p:strVal val="#ppt_y"/>
                                          </p:val>
                                        </p:tav>
                                      </p:tavLst>
                                    </p:anim>
                                  </p:childTnLst>
                                </p:cTn>
                              </p:par>
                            </p:childTnLst>
                          </p:cTn>
                        </p:par>
                        <p:par>
                          <p:cTn id="112" fill="hold">
                            <p:stCondLst>
                              <p:cond delay="2000"/>
                            </p:stCondLst>
                            <p:childTnLst>
                              <p:par>
                                <p:cTn id="113" presetID="2" presetClass="entr" presetSubtype="4" decel="100000"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750" fill="hold"/>
                                        <p:tgtEl>
                                          <p:spTgt spid="22"/>
                                        </p:tgtEl>
                                        <p:attrNameLst>
                                          <p:attrName>ppt_x</p:attrName>
                                        </p:attrNameLst>
                                      </p:cBhvr>
                                      <p:tavLst>
                                        <p:tav tm="0">
                                          <p:val>
                                            <p:strVal val="#ppt_x"/>
                                          </p:val>
                                        </p:tav>
                                        <p:tav tm="100000">
                                          <p:val>
                                            <p:strVal val="#ppt_x"/>
                                          </p:val>
                                        </p:tav>
                                      </p:tavLst>
                                    </p:anim>
                                    <p:anim calcmode="lin" valueType="num">
                                      <p:cBhvr additive="base">
                                        <p:cTn id="116" dur="750" fill="hold"/>
                                        <p:tgtEl>
                                          <p:spTgt spid="22"/>
                                        </p:tgtEl>
                                        <p:attrNameLst>
                                          <p:attrName>ppt_y</p:attrName>
                                        </p:attrNameLst>
                                      </p:cBhvr>
                                      <p:tavLst>
                                        <p:tav tm="0">
                                          <p:val>
                                            <p:strVal val="1+#ppt_h/2"/>
                                          </p:val>
                                        </p:tav>
                                        <p:tav tm="100000">
                                          <p:val>
                                            <p:strVal val="#ppt_y"/>
                                          </p:val>
                                        </p:tav>
                                      </p:tavLst>
                                    </p:anim>
                                  </p:childTnLst>
                                </p:cTn>
                              </p:par>
                              <p:par>
                                <p:cTn id="117" presetID="2" presetClass="entr" presetSubtype="8" decel="100000" fill="hold" grpId="0" nodeType="with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additive="base">
                                        <p:cTn id="119" dur="750" fill="hold"/>
                                        <p:tgtEl>
                                          <p:spTgt spid="21"/>
                                        </p:tgtEl>
                                        <p:attrNameLst>
                                          <p:attrName>ppt_x</p:attrName>
                                        </p:attrNameLst>
                                      </p:cBhvr>
                                      <p:tavLst>
                                        <p:tav tm="0">
                                          <p:val>
                                            <p:strVal val="0-#ppt_w/2"/>
                                          </p:val>
                                        </p:tav>
                                        <p:tav tm="100000">
                                          <p:val>
                                            <p:strVal val="#ppt_x"/>
                                          </p:val>
                                        </p:tav>
                                      </p:tavLst>
                                    </p:anim>
                                    <p:anim calcmode="lin" valueType="num">
                                      <p:cBhvr additive="base">
                                        <p:cTn id="120" dur="750" fill="hold"/>
                                        <p:tgtEl>
                                          <p:spTgt spid="21"/>
                                        </p:tgtEl>
                                        <p:attrNameLst>
                                          <p:attrName>ppt_y</p:attrName>
                                        </p:attrNameLst>
                                      </p:cBhvr>
                                      <p:tavLst>
                                        <p:tav tm="0">
                                          <p:val>
                                            <p:strVal val="#ppt_y"/>
                                          </p:val>
                                        </p:tav>
                                        <p:tav tm="100000">
                                          <p:val>
                                            <p:strVal val="#ppt_y"/>
                                          </p:val>
                                        </p:tav>
                                      </p:tavLst>
                                    </p:anim>
                                  </p:childTnLst>
                                </p:cTn>
                              </p:par>
                              <p:par>
                                <p:cTn id="121" presetID="45" presetClass="entr" presetSubtype="0" fill="hold" grpId="1" nodeType="with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fade">
                                      <p:cBhvr>
                                        <p:cTn id="123" dur="750"/>
                                        <p:tgtEl>
                                          <p:spTgt spid="22"/>
                                        </p:tgtEl>
                                      </p:cBhvr>
                                    </p:animEffect>
                                    <p:anim calcmode="lin" valueType="num">
                                      <p:cBhvr>
                                        <p:cTn id="124" dur="750" fill="hold"/>
                                        <p:tgtEl>
                                          <p:spTgt spid="22"/>
                                        </p:tgtEl>
                                        <p:attrNameLst>
                                          <p:attrName>ppt_w</p:attrName>
                                        </p:attrNameLst>
                                      </p:cBhvr>
                                      <p:tavLst>
                                        <p:tav tm="0" fmla="#ppt_w*sin(2.5*pi*$)">
                                          <p:val>
                                            <p:fltVal val="0"/>
                                          </p:val>
                                        </p:tav>
                                        <p:tav tm="100000">
                                          <p:val>
                                            <p:fltVal val="1"/>
                                          </p:val>
                                        </p:tav>
                                      </p:tavLst>
                                    </p:anim>
                                    <p:anim calcmode="lin" valueType="num">
                                      <p:cBhvr>
                                        <p:cTn id="125" dur="750" fill="hold"/>
                                        <p:tgtEl>
                                          <p:spTgt spid="22"/>
                                        </p:tgtEl>
                                        <p:attrNameLst>
                                          <p:attrName>ppt_h</p:attrName>
                                        </p:attrNameLst>
                                      </p:cBhvr>
                                      <p:tavLst>
                                        <p:tav tm="0">
                                          <p:val>
                                            <p:strVal val="#ppt_h"/>
                                          </p:val>
                                        </p:tav>
                                        <p:tav tm="100000">
                                          <p:val>
                                            <p:strVal val="#ppt_h"/>
                                          </p:val>
                                        </p:tav>
                                      </p:tavLst>
                                    </p:anim>
                                  </p:childTnLst>
                                </p:cTn>
                              </p:par>
                              <p:par>
                                <p:cTn id="126" presetID="45" presetClass="entr" presetSubtype="0" fill="hold" grpId="1"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750"/>
                                        <p:tgtEl>
                                          <p:spTgt spid="21"/>
                                        </p:tgtEl>
                                      </p:cBhvr>
                                    </p:animEffect>
                                    <p:anim calcmode="lin" valueType="num">
                                      <p:cBhvr>
                                        <p:cTn id="129" dur="750" fill="hold"/>
                                        <p:tgtEl>
                                          <p:spTgt spid="21"/>
                                        </p:tgtEl>
                                        <p:attrNameLst>
                                          <p:attrName>ppt_w</p:attrName>
                                        </p:attrNameLst>
                                      </p:cBhvr>
                                      <p:tavLst>
                                        <p:tav tm="0" fmla="#ppt_w*sin(2.5*pi*$)">
                                          <p:val>
                                            <p:fltVal val="0"/>
                                          </p:val>
                                        </p:tav>
                                        <p:tav tm="100000">
                                          <p:val>
                                            <p:fltVal val="1"/>
                                          </p:val>
                                        </p:tav>
                                      </p:tavLst>
                                    </p:anim>
                                    <p:anim calcmode="lin" valueType="num">
                                      <p:cBhvr>
                                        <p:cTn id="130" dur="750" fill="hold"/>
                                        <p:tgtEl>
                                          <p:spTgt spid="21"/>
                                        </p:tgtEl>
                                        <p:attrNameLst>
                                          <p:attrName>ppt_h</p:attrName>
                                        </p:attrNameLst>
                                      </p:cBhvr>
                                      <p:tavLst>
                                        <p:tav tm="0">
                                          <p:val>
                                            <p:strVal val="#ppt_h"/>
                                          </p:val>
                                        </p:tav>
                                        <p:tav tm="100000">
                                          <p:val>
                                            <p:strVal val="#ppt_h"/>
                                          </p:val>
                                        </p:tav>
                                      </p:tavLst>
                                    </p:anim>
                                  </p:childTnLst>
                                </p:cTn>
                              </p:par>
                              <p:par>
                                <p:cTn id="131" presetID="2" presetClass="entr" presetSubtype="3" decel="100000" fill="hold" grpId="0" nodeType="withEffect">
                                  <p:stCondLst>
                                    <p:cond delay="500"/>
                                  </p:stCondLst>
                                  <p:iterate type="wd">
                                    <p:tmPct val="10000"/>
                                  </p:iterate>
                                  <p:childTnLst>
                                    <p:set>
                                      <p:cBhvr>
                                        <p:cTn id="132" dur="1" fill="hold">
                                          <p:stCondLst>
                                            <p:cond delay="0"/>
                                          </p:stCondLst>
                                        </p:cTn>
                                        <p:tgtEl>
                                          <p:spTgt spid="23">
                                            <p:txEl>
                                              <p:pRg st="0" end="0"/>
                                            </p:txEl>
                                          </p:spTgt>
                                        </p:tgtEl>
                                        <p:attrNameLst>
                                          <p:attrName>style.visibility</p:attrName>
                                        </p:attrNameLst>
                                      </p:cBhvr>
                                      <p:to>
                                        <p:strVal val="visible"/>
                                      </p:to>
                                    </p:set>
                                    <p:anim calcmode="lin" valueType="num">
                                      <p:cBhvr additive="base">
                                        <p:cTn id="13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134" dur="5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par>
                          <p:cTn id="135" fill="hold">
                            <p:stCondLst>
                              <p:cond delay="3100"/>
                            </p:stCondLst>
                            <p:childTnLst>
                              <p:par>
                                <p:cTn id="136" presetID="2" presetClass="entr" presetSubtype="2" decel="100000" fill="hold" grpId="0" nodeType="afterEffect">
                                  <p:stCondLst>
                                    <p:cond delay="250"/>
                                  </p:stCondLst>
                                  <p:childTnLst>
                                    <p:set>
                                      <p:cBhvr>
                                        <p:cTn id="137" dur="1" fill="hold">
                                          <p:stCondLst>
                                            <p:cond delay="0"/>
                                          </p:stCondLst>
                                        </p:cTn>
                                        <p:tgtEl>
                                          <p:spTgt spid="35">
                                            <p:txEl>
                                              <p:pRg st="0" end="0"/>
                                            </p:txEl>
                                          </p:spTgt>
                                        </p:tgtEl>
                                        <p:attrNameLst>
                                          <p:attrName>style.visibility</p:attrName>
                                        </p:attrNameLst>
                                      </p:cBhvr>
                                      <p:to>
                                        <p:strVal val="visible"/>
                                      </p:to>
                                    </p:set>
                                    <p:anim calcmode="lin" valueType="num">
                                      <p:cBhvr additive="base">
                                        <p:cTn id="138"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par>
                          <p:cTn id="140" fill="hold">
                            <p:stCondLst>
                              <p:cond delay="3850"/>
                            </p:stCondLst>
                            <p:childTnLst>
                              <p:par>
                                <p:cTn id="141" presetID="2" presetClass="entr" presetSubtype="4" decel="100000" fill="hold" grpId="0" nodeType="afterEffect">
                                  <p:stCondLst>
                                    <p:cond delay="0"/>
                                  </p:stCondLst>
                                  <p:childTnLst>
                                    <p:set>
                                      <p:cBhvr>
                                        <p:cTn id="142" dur="1" fill="hold">
                                          <p:stCondLst>
                                            <p:cond delay="0"/>
                                          </p:stCondLst>
                                        </p:cTn>
                                        <p:tgtEl>
                                          <p:spTgt spid="37"/>
                                        </p:tgtEl>
                                        <p:attrNameLst>
                                          <p:attrName>style.visibility</p:attrName>
                                        </p:attrNameLst>
                                      </p:cBhvr>
                                      <p:to>
                                        <p:strVal val="visible"/>
                                      </p:to>
                                    </p:set>
                                    <p:anim calcmode="lin" valueType="num">
                                      <p:cBhvr additive="base">
                                        <p:cTn id="143" dur="750" fill="hold"/>
                                        <p:tgtEl>
                                          <p:spTgt spid="37"/>
                                        </p:tgtEl>
                                        <p:attrNameLst>
                                          <p:attrName>ppt_x</p:attrName>
                                        </p:attrNameLst>
                                      </p:cBhvr>
                                      <p:tavLst>
                                        <p:tav tm="0">
                                          <p:val>
                                            <p:strVal val="#ppt_x"/>
                                          </p:val>
                                        </p:tav>
                                        <p:tav tm="100000">
                                          <p:val>
                                            <p:strVal val="#ppt_x"/>
                                          </p:val>
                                        </p:tav>
                                      </p:tavLst>
                                    </p:anim>
                                    <p:anim calcmode="lin" valueType="num">
                                      <p:cBhvr additive="base">
                                        <p:cTn id="144" dur="750" fill="hold"/>
                                        <p:tgtEl>
                                          <p:spTgt spid="37"/>
                                        </p:tgtEl>
                                        <p:attrNameLst>
                                          <p:attrName>ppt_y</p:attrName>
                                        </p:attrNameLst>
                                      </p:cBhvr>
                                      <p:tavLst>
                                        <p:tav tm="0">
                                          <p:val>
                                            <p:strVal val="1+#ppt_h/2"/>
                                          </p:val>
                                        </p:tav>
                                        <p:tav tm="100000">
                                          <p:val>
                                            <p:strVal val="#ppt_y"/>
                                          </p:val>
                                        </p:tav>
                                      </p:tavLst>
                                    </p:anim>
                                  </p:childTnLst>
                                </p:cTn>
                              </p:par>
                              <p:par>
                                <p:cTn id="145" presetID="2" presetClass="entr" presetSubtype="8" decel="100000" fill="hold" grpId="0" nodeType="withEffect">
                                  <p:stCondLst>
                                    <p:cond delay="0"/>
                                  </p:stCondLst>
                                  <p:childTnLst>
                                    <p:set>
                                      <p:cBhvr>
                                        <p:cTn id="146" dur="1" fill="hold">
                                          <p:stCondLst>
                                            <p:cond delay="0"/>
                                          </p:stCondLst>
                                        </p:cTn>
                                        <p:tgtEl>
                                          <p:spTgt spid="36"/>
                                        </p:tgtEl>
                                        <p:attrNameLst>
                                          <p:attrName>style.visibility</p:attrName>
                                        </p:attrNameLst>
                                      </p:cBhvr>
                                      <p:to>
                                        <p:strVal val="visible"/>
                                      </p:to>
                                    </p:set>
                                    <p:anim calcmode="lin" valueType="num">
                                      <p:cBhvr additive="base">
                                        <p:cTn id="147" dur="750" fill="hold"/>
                                        <p:tgtEl>
                                          <p:spTgt spid="36"/>
                                        </p:tgtEl>
                                        <p:attrNameLst>
                                          <p:attrName>ppt_x</p:attrName>
                                        </p:attrNameLst>
                                      </p:cBhvr>
                                      <p:tavLst>
                                        <p:tav tm="0">
                                          <p:val>
                                            <p:strVal val="0-#ppt_w/2"/>
                                          </p:val>
                                        </p:tav>
                                        <p:tav tm="100000">
                                          <p:val>
                                            <p:strVal val="#ppt_x"/>
                                          </p:val>
                                        </p:tav>
                                      </p:tavLst>
                                    </p:anim>
                                    <p:anim calcmode="lin" valueType="num">
                                      <p:cBhvr additive="base">
                                        <p:cTn id="148" dur="750" fill="hold"/>
                                        <p:tgtEl>
                                          <p:spTgt spid="36"/>
                                        </p:tgtEl>
                                        <p:attrNameLst>
                                          <p:attrName>ppt_y</p:attrName>
                                        </p:attrNameLst>
                                      </p:cBhvr>
                                      <p:tavLst>
                                        <p:tav tm="0">
                                          <p:val>
                                            <p:strVal val="#ppt_y"/>
                                          </p:val>
                                        </p:tav>
                                        <p:tav tm="100000">
                                          <p:val>
                                            <p:strVal val="#ppt_y"/>
                                          </p:val>
                                        </p:tav>
                                      </p:tavLst>
                                    </p:anim>
                                  </p:childTnLst>
                                </p:cTn>
                              </p:par>
                              <p:par>
                                <p:cTn id="149" presetID="45" presetClass="entr" presetSubtype="0" fill="hold" grpId="1" nodeType="with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fade">
                                      <p:cBhvr>
                                        <p:cTn id="151" dur="750"/>
                                        <p:tgtEl>
                                          <p:spTgt spid="37"/>
                                        </p:tgtEl>
                                      </p:cBhvr>
                                    </p:animEffect>
                                    <p:anim calcmode="lin" valueType="num">
                                      <p:cBhvr>
                                        <p:cTn id="152" dur="750" fill="hold"/>
                                        <p:tgtEl>
                                          <p:spTgt spid="37"/>
                                        </p:tgtEl>
                                        <p:attrNameLst>
                                          <p:attrName>ppt_w</p:attrName>
                                        </p:attrNameLst>
                                      </p:cBhvr>
                                      <p:tavLst>
                                        <p:tav tm="0" fmla="#ppt_w*sin(2.5*pi*$)">
                                          <p:val>
                                            <p:fltVal val="0"/>
                                          </p:val>
                                        </p:tav>
                                        <p:tav tm="100000">
                                          <p:val>
                                            <p:fltVal val="1"/>
                                          </p:val>
                                        </p:tav>
                                      </p:tavLst>
                                    </p:anim>
                                    <p:anim calcmode="lin" valueType="num">
                                      <p:cBhvr>
                                        <p:cTn id="153" dur="750" fill="hold"/>
                                        <p:tgtEl>
                                          <p:spTgt spid="37"/>
                                        </p:tgtEl>
                                        <p:attrNameLst>
                                          <p:attrName>ppt_h</p:attrName>
                                        </p:attrNameLst>
                                      </p:cBhvr>
                                      <p:tavLst>
                                        <p:tav tm="0">
                                          <p:val>
                                            <p:strVal val="#ppt_h"/>
                                          </p:val>
                                        </p:tav>
                                        <p:tav tm="100000">
                                          <p:val>
                                            <p:strVal val="#ppt_h"/>
                                          </p:val>
                                        </p:tav>
                                      </p:tavLst>
                                    </p:anim>
                                  </p:childTnLst>
                                </p:cTn>
                              </p:par>
                              <p:par>
                                <p:cTn id="154" presetID="45" presetClass="entr" presetSubtype="0" fill="hold" grpId="1" nodeType="with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fade">
                                      <p:cBhvr>
                                        <p:cTn id="156" dur="750"/>
                                        <p:tgtEl>
                                          <p:spTgt spid="36"/>
                                        </p:tgtEl>
                                      </p:cBhvr>
                                    </p:animEffect>
                                    <p:anim calcmode="lin" valueType="num">
                                      <p:cBhvr>
                                        <p:cTn id="157" dur="750" fill="hold"/>
                                        <p:tgtEl>
                                          <p:spTgt spid="36"/>
                                        </p:tgtEl>
                                        <p:attrNameLst>
                                          <p:attrName>ppt_w</p:attrName>
                                        </p:attrNameLst>
                                      </p:cBhvr>
                                      <p:tavLst>
                                        <p:tav tm="0" fmla="#ppt_w*sin(2.5*pi*$)">
                                          <p:val>
                                            <p:fltVal val="0"/>
                                          </p:val>
                                        </p:tav>
                                        <p:tav tm="100000">
                                          <p:val>
                                            <p:fltVal val="1"/>
                                          </p:val>
                                        </p:tav>
                                      </p:tavLst>
                                    </p:anim>
                                    <p:anim calcmode="lin" valueType="num">
                                      <p:cBhvr>
                                        <p:cTn id="158" dur="750" fill="hold"/>
                                        <p:tgtEl>
                                          <p:spTgt spid="36"/>
                                        </p:tgtEl>
                                        <p:attrNameLst>
                                          <p:attrName>ppt_h</p:attrName>
                                        </p:attrNameLst>
                                      </p:cBhvr>
                                      <p:tavLst>
                                        <p:tav tm="0">
                                          <p:val>
                                            <p:strVal val="#ppt_h"/>
                                          </p:val>
                                        </p:tav>
                                        <p:tav tm="100000">
                                          <p:val>
                                            <p:strVal val="#ppt_h"/>
                                          </p:val>
                                        </p:tav>
                                      </p:tavLst>
                                    </p:anim>
                                  </p:childTnLst>
                                </p:cTn>
                              </p:par>
                              <p:par>
                                <p:cTn id="159" presetID="2" presetClass="entr" presetSubtype="3" decel="100000" fill="hold" grpId="0" nodeType="withEffect">
                                  <p:stCondLst>
                                    <p:cond delay="500"/>
                                  </p:stCondLst>
                                  <p:iterate type="wd">
                                    <p:tmPct val="10000"/>
                                  </p:iterate>
                                  <p:childTnLst>
                                    <p:set>
                                      <p:cBhvr>
                                        <p:cTn id="160" dur="1" fill="hold">
                                          <p:stCondLst>
                                            <p:cond delay="0"/>
                                          </p:stCondLst>
                                        </p:cTn>
                                        <p:tgtEl>
                                          <p:spTgt spid="38">
                                            <p:txEl>
                                              <p:pRg st="0" end="0"/>
                                            </p:txEl>
                                          </p:spTgt>
                                        </p:tgtEl>
                                        <p:attrNameLst>
                                          <p:attrName>style.visibility</p:attrName>
                                        </p:attrNameLst>
                                      </p:cBhvr>
                                      <p:to>
                                        <p:strVal val="visible"/>
                                      </p:to>
                                    </p:set>
                                    <p:anim calcmode="lin" valueType="num">
                                      <p:cBhvr additive="base">
                                        <p:cTn id="161"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62" dur="500" fill="hold"/>
                                        <p:tgtEl>
                                          <p:spTgt spid="38">
                                            <p:txEl>
                                              <p:pRg st="0" end="0"/>
                                            </p:txEl>
                                          </p:spTgt>
                                        </p:tgtEl>
                                        <p:attrNameLst>
                                          <p:attrName>ppt_y</p:attrName>
                                        </p:attrNameLst>
                                      </p:cBhvr>
                                      <p:tavLst>
                                        <p:tav tm="0">
                                          <p:val>
                                            <p:strVal val="0-#ppt_h/2"/>
                                          </p:val>
                                        </p:tav>
                                        <p:tav tm="100000">
                                          <p:val>
                                            <p:strVal val="#ppt_y"/>
                                          </p:val>
                                        </p:tav>
                                      </p:tavLst>
                                    </p:anim>
                                  </p:childTnLst>
                                </p:cTn>
                              </p:par>
                            </p:childTnLst>
                          </p:cTn>
                        </p:par>
                        <p:par>
                          <p:cTn id="163" fill="hold">
                            <p:stCondLst>
                              <p:cond delay="4950"/>
                            </p:stCondLst>
                            <p:childTnLst>
                              <p:par>
                                <p:cTn id="164" presetID="2" presetClass="entr" presetSubtype="2" decel="100000" fill="hold" grpId="0" nodeType="afterEffect">
                                  <p:stCondLst>
                                    <p:cond delay="250"/>
                                  </p:stCondLst>
                                  <p:childTnLst>
                                    <p:set>
                                      <p:cBhvr>
                                        <p:cTn id="165" dur="1" fill="hold">
                                          <p:stCondLst>
                                            <p:cond delay="0"/>
                                          </p:stCondLst>
                                        </p:cTn>
                                        <p:tgtEl>
                                          <p:spTgt spid="39">
                                            <p:txEl>
                                              <p:pRg st="0" end="0"/>
                                            </p:txEl>
                                          </p:spTgt>
                                        </p:tgtEl>
                                        <p:attrNameLst>
                                          <p:attrName>style.visibility</p:attrName>
                                        </p:attrNameLst>
                                      </p:cBhvr>
                                      <p:to>
                                        <p:strVal val="visible"/>
                                      </p:to>
                                    </p:set>
                                    <p:anim calcmode="lin" valueType="num">
                                      <p:cBhvr additive="base">
                                        <p:cTn id="166"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67"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5" grpId="0" animBg="1"/>
      <p:bldP spid="5" grpId="1" animBg="1"/>
      <p:bldP spid="30" grpId="0" animBg="1"/>
      <p:bldP spid="30" grpId="1" animBg="1"/>
      <p:bldP spid="31" grpId="0" animBg="1"/>
      <p:bldP spid="31"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1" grpId="1" animBg="1"/>
      <p:bldP spid="14" grpId="0" animBg="1"/>
      <p:bldP spid="14" grpId="1" animBg="1"/>
      <p:bldP spid="17" grpId="0" animBg="1"/>
      <p:bldP spid="17" grpId="1" animBg="1"/>
      <p:bldP spid="32" grpId="0" animBg="1"/>
      <p:bldP spid="32" grpId="1" animBg="1"/>
      <p:bldP spid="33" grpId="0" animBg="1"/>
      <p:bldP spid="33" grpId="1" animBg="1"/>
      <p:bldP spid="34" grpId="0" animBg="1"/>
      <p:bldP spid="34" grpId="1" animBg="1"/>
      <p:bldP spid="21" grpId="0" animBg="1"/>
      <p:bldP spid="21" grpId="1" animBg="1"/>
      <p:bldP spid="22" grpId="0" animBg="1"/>
      <p:bldP spid="22" grpId="1" animBg="1"/>
      <p:bldP spid="23"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3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animBg="1"/>
      <p:bldP spid="36" grpId="1" animBg="1"/>
      <p:bldP spid="37" grpId="0" animBg="1"/>
      <p:bldP spid="37" grpId="1" animBg="1"/>
      <p:bldP spid="38"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66" name="円/楕円 65"/>
          <p:cNvSpPr/>
          <p:nvPr userDrawn="1"/>
        </p:nvSpPr>
        <p:spPr>
          <a:xfrm>
            <a:off x="9664871" y="2437214"/>
            <a:ext cx="1756228" cy="1756228"/>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円/楕円 10"/>
          <p:cNvSpPr/>
          <p:nvPr userDrawn="1"/>
        </p:nvSpPr>
        <p:spPr>
          <a:xfrm>
            <a:off x="1045031" y="5921829"/>
            <a:ext cx="1756228" cy="1756228"/>
          </a:xfrm>
          <a:prstGeom prst="ellipse">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5"/>
          <p:cNvSpPr>
            <a:spLocks noGrp="1"/>
          </p:cNvSpPr>
          <p:nvPr>
            <p:ph type="pic" sz="quarter" idx="15" hasCustomPrompt="1"/>
          </p:nvPr>
        </p:nvSpPr>
        <p:spPr>
          <a:xfrm>
            <a:off x="9519784" y="3626742"/>
            <a:ext cx="8766629" cy="3753773"/>
          </a:xfrm>
          <a:solidFill>
            <a:schemeClr val="accent2">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55" name="テキスト プレースホルダー 6"/>
          <p:cNvSpPr>
            <a:spLocks noGrp="1"/>
          </p:cNvSpPr>
          <p:nvPr>
            <p:ph type="body" sz="quarter" idx="16" hasCustomPrompt="1"/>
          </p:nvPr>
        </p:nvSpPr>
        <p:spPr>
          <a:xfrm>
            <a:off x="1940796" y="6513388"/>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6" name="テキスト プレースホルダー 6"/>
          <p:cNvSpPr>
            <a:spLocks noGrp="1"/>
          </p:cNvSpPr>
          <p:nvPr>
            <p:ph type="body" sz="quarter" idx="17" hasCustomPrompt="1"/>
          </p:nvPr>
        </p:nvSpPr>
        <p:spPr>
          <a:xfrm>
            <a:off x="2709066" y="7271656"/>
            <a:ext cx="6086591" cy="2119087"/>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59" name="テキスト プレースホルダー 6"/>
          <p:cNvSpPr>
            <a:spLocks noGrp="1"/>
          </p:cNvSpPr>
          <p:nvPr>
            <p:ph type="body" sz="quarter" idx="18" hasCustomPrompt="1"/>
          </p:nvPr>
        </p:nvSpPr>
        <p:spPr>
          <a:xfrm>
            <a:off x="10647831" y="2696964"/>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0" name="テキスト プレースホルダー 6"/>
          <p:cNvSpPr>
            <a:spLocks noGrp="1"/>
          </p:cNvSpPr>
          <p:nvPr>
            <p:ph type="body" sz="quarter" idx="19" hasCustomPrompt="1"/>
          </p:nvPr>
        </p:nvSpPr>
        <p:spPr>
          <a:xfrm>
            <a:off x="9509009" y="7467596"/>
            <a:ext cx="7762991" cy="1632861"/>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6" name="図プレースホルダー 5"/>
          <p:cNvSpPr>
            <a:spLocks noGrp="1"/>
          </p:cNvSpPr>
          <p:nvPr>
            <p:ph type="pic" sz="quarter" idx="14" hasCustomPrompt="1"/>
          </p:nvPr>
        </p:nvSpPr>
        <p:spPr>
          <a:xfrm>
            <a:off x="0" y="2632513"/>
            <a:ext cx="8766629" cy="3753773"/>
          </a:xfrm>
          <a:solidFill>
            <a:schemeClr val="accent3">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65" name="円/楕円 64"/>
          <p:cNvSpPr/>
          <p:nvPr userDrawn="1"/>
        </p:nvSpPr>
        <p:spPr>
          <a:xfrm>
            <a:off x="540658" y="7173684"/>
            <a:ext cx="1008745" cy="1008745"/>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7" name="円/楕円 66"/>
          <p:cNvSpPr/>
          <p:nvPr userDrawn="1"/>
        </p:nvSpPr>
        <p:spPr>
          <a:xfrm>
            <a:off x="11165457" y="1867529"/>
            <a:ext cx="878114" cy="878114"/>
          </a:xfrm>
          <a:prstGeom prst="ellipse">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正方形/長方形 11"/>
          <p:cNvSpPr/>
          <p:nvPr userDrawn="1"/>
        </p:nvSpPr>
        <p:spPr>
          <a:xfrm>
            <a:off x="0" y="6386286"/>
            <a:ext cx="8766630" cy="94343"/>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8" name="正方形/長方形 67"/>
          <p:cNvSpPr/>
          <p:nvPr userDrawn="1"/>
        </p:nvSpPr>
        <p:spPr>
          <a:xfrm>
            <a:off x="9519784" y="3531926"/>
            <a:ext cx="8766630" cy="94343"/>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Tree>
    <p:extLst>
      <p:ext uri="{BB962C8B-B14F-4D97-AF65-F5344CB8AC3E}">
        <p14:creationId xmlns:p14="http://schemas.microsoft.com/office/powerpoint/2010/main" val="26739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 presetClass="entr" presetSubtype="4" decel="10000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750" fill="hold"/>
                                        <p:tgtEl>
                                          <p:spTgt spid="65"/>
                                        </p:tgtEl>
                                        <p:attrNameLst>
                                          <p:attrName>ppt_x</p:attrName>
                                        </p:attrNameLst>
                                      </p:cBhvr>
                                      <p:tavLst>
                                        <p:tav tm="0">
                                          <p:val>
                                            <p:strVal val="#ppt_x"/>
                                          </p:val>
                                        </p:tav>
                                        <p:tav tm="100000">
                                          <p:val>
                                            <p:strVal val="#ppt_x"/>
                                          </p:val>
                                        </p:tav>
                                      </p:tavLst>
                                    </p:anim>
                                    <p:anim calcmode="lin" valueType="num">
                                      <p:cBhvr additive="base">
                                        <p:cTn id="22" dur="750" fill="hold"/>
                                        <p:tgtEl>
                                          <p:spTgt spid="65"/>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750"/>
                                        <p:tgtEl>
                                          <p:spTgt spid="65"/>
                                        </p:tgtEl>
                                      </p:cBhvr>
                                    </p:animEffect>
                                    <p:anim calcmode="lin" valueType="num">
                                      <p:cBhvr>
                                        <p:cTn id="26" dur="750" fill="hold"/>
                                        <p:tgtEl>
                                          <p:spTgt spid="65"/>
                                        </p:tgtEl>
                                        <p:attrNameLst>
                                          <p:attrName>ppt_w</p:attrName>
                                        </p:attrNameLst>
                                      </p:cBhvr>
                                      <p:tavLst>
                                        <p:tav tm="0" fmla="#ppt_w*sin(2.5*pi*$)">
                                          <p:val>
                                            <p:fltVal val="0"/>
                                          </p:val>
                                        </p:tav>
                                        <p:tav tm="100000">
                                          <p:val>
                                            <p:fltVal val="1"/>
                                          </p:val>
                                        </p:tav>
                                      </p:tavLst>
                                    </p:anim>
                                    <p:anim calcmode="lin" valueType="num">
                                      <p:cBhvr>
                                        <p:cTn id="27" dur="750" fill="hold"/>
                                        <p:tgtEl>
                                          <p:spTgt spid="65"/>
                                        </p:tgtEl>
                                        <p:attrNameLst>
                                          <p:attrName>ppt_h</p:attrName>
                                        </p:attrNameLst>
                                      </p:cBhvr>
                                      <p:tavLst>
                                        <p:tav tm="0">
                                          <p:val>
                                            <p:strVal val="#ppt_h"/>
                                          </p:val>
                                        </p:tav>
                                        <p:tav tm="100000">
                                          <p:val>
                                            <p:strVal val="#ppt_h"/>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ppt_x"/>
                                          </p:val>
                                        </p:tav>
                                        <p:tav tm="100000">
                                          <p:val>
                                            <p:strVal val="#ppt_x"/>
                                          </p:val>
                                        </p:tav>
                                      </p:tavLst>
                                    </p:anim>
                                    <p:anim calcmode="lin" valueType="num">
                                      <p:cBhvr additive="base">
                                        <p:cTn id="31" dur="750" fill="hold"/>
                                        <p:tgtEl>
                                          <p:spTgt spid="11"/>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anim calcmode="lin" valueType="num">
                                      <p:cBhvr>
                                        <p:cTn id="35" dur="750" fill="hold"/>
                                        <p:tgtEl>
                                          <p:spTgt spid="11"/>
                                        </p:tgtEl>
                                        <p:attrNameLst>
                                          <p:attrName>ppt_w</p:attrName>
                                        </p:attrNameLst>
                                      </p:cBhvr>
                                      <p:tavLst>
                                        <p:tav tm="0" fmla="#ppt_w*sin(2.5*pi*$)">
                                          <p:val>
                                            <p:fltVal val="0"/>
                                          </p:val>
                                        </p:tav>
                                        <p:tav tm="100000">
                                          <p:val>
                                            <p:fltVal val="1"/>
                                          </p:val>
                                        </p:tav>
                                      </p:tavLst>
                                    </p:anim>
                                    <p:anim calcmode="lin" valueType="num">
                                      <p:cBhvr>
                                        <p:cTn id="36" dur="750" fill="hold"/>
                                        <p:tgtEl>
                                          <p:spTgt spid="11"/>
                                        </p:tgtEl>
                                        <p:attrNameLst>
                                          <p:attrName>ppt_h</p:attrName>
                                        </p:attrNameLst>
                                      </p:cBhvr>
                                      <p:tavLst>
                                        <p:tav tm="0">
                                          <p:val>
                                            <p:strVal val="#ppt_h"/>
                                          </p:val>
                                        </p:tav>
                                        <p:tav tm="100000">
                                          <p:val>
                                            <p:strVal val="#ppt_h"/>
                                          </p:val>
                                        </p:tav>
                                      </p:tavLst>
                                    </p:anim>
                                  </p:childTnLst>
                                </p:cTn>
                              </p:par>
                              <p:par>
                                <p:cTn id="37" presetID="2" presetClass="entr" presetSubtype="12" decel="100000" fill="hold" grpId="0" nodeType="withEffect">
                                  <p:stCondLst>
                                    <p:cond delay="0"/>
                                  </p:stCondLst>
                                  <p:iterate type="wd">
                                    <p:tmPct val="10000"/>
                                  </p:iterate>
                                  <p:childTnLst>
                                    <p:set>
                                      <p:cBhvr>
                                        <p:cTn id="38" dur="1" fill="hold">
                                          <p:stCondLst>
                                            <p:cond delay="0"/>
                                          </p:stCondLst>
                                        </p:cTn>
                                        <p:tgtEl>
                                          <p:spTgt spid="55">
                                            <p:txEl>
                                              <p:pRg st="0" end="0"/>
                                            </p:txEl>
                                          </p:spTgt>
                                        </p:tgtEl>
                                        <p:attrNameLst>
                                          <p:attrName>style.visibility</p:attrName>
                                        </p:attrNameLst>
                                      </p:cBhvr>
                                      <p:to>
                                        <p:strVal val="visible"/>
                                      </p:to>
                                    </p:set>
                                    <p:anim calcmode="lin" valueType="num">
                                      <p:cBhvr additive="base">
                                        <p:cTn id="39" dur="10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700"/>
                            </p:stCondLst>
                            <p:childTnLst>
                              <p:par>
                                <p:cTn id="42" presetID="2" presetClass="entr" presetSubtype="2" decel="100000" fill="hold" grpId="0" nodeType="afterEffect">
                                  <p:stCondLst>
                                    <p:cond delay="250"/>
                                  </p:stCondLst>
                                  <p:childTnLst>
                                    <p:set>
                                      <p:cBhvr>
                                        <p:cTn id="43" dur="1" fill="hold">
                                          <p:stCondLst>
                                            <p:cond delay="0"/>
                                          </p:stCondLst>
                                        </p:cTn>
                                        <p:tgtEl>
                                          <p:spTgt spid="56">
                                            <p:txEl>
                                              <p:pRg st="0" end="0"/>
                                            </p:txEl>
                                          </p:spTgt>
                                        </p:tgtEl>
                                        <p:attrNameLst>
                                          <p:attrName>style.visibility</p:attrName>
                                        </p:attrNameLst>
                                      </p:cBhvr>
                                      <p:to>
                                        <p:strVal val="visible"/>
                                      </p:to>
                                    </p:set>
                                    <p:anim calcmode="lin" valueType="num">
                                      <p:cBhvr additive="base">
                                        <p:cTn id="44"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2450"/>
                            </p:stCondLst>
                            <p:childTnLst>
                              <p:par>
                                <p:cTn id="47" presetID="22" presetClass="entr" presetSubtype="2"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right)">
                                      <p:cBhvr>
                                        <p:cTn id="49" dur="500"/>
                                        <p:tgtEl>
                                          <p:spTgt spid="3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right)">
                                      <p:cBhvr>
                                        <p:cTn id="52" dur="500"/>
                                        <p:tgtEl>
                                          <p:spTgt spid="68"/>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750" fill="hold"/>
                                        <p:tgtEl>
                                          <p:spTgt spid="66"/>
                                        </p:tgtEl>
                                        <p:attrNameLst>
                                          <p:attrName>ppt_x</p:attrName>
                                        </p:attrNameLst>
                                      </p:cBhvr>
                                      <p:tavLst>
                                        <p:tav tm="0">
                                          <p:val>
                                            <p:strVal val="#ppt_x"/>
                                          </p:val>
                                        </p:tav>
                                        <p:tav tm="100000">
                                          <p:val>
                                            <p:strVal val="#ppt_x"/>
                                          </p:val>
                                        </p:tav>
                                      </p:tavLst>
                                    </p:anim>
                                    <p:anim calcmode="lin" valueType="num">
                                      <p:cBhvr additive="base">
                                        <p:cTn id="56" dur="750" fill="hold"/>
                                        <p:tgtEl>
                                          <p:spTgt spid="66"/>
                                        </p:tgtEl>
                                        <p:attrNameLst>
                                          <p:attrName>ppt_y</p:attrName>
                                        </p:attrNameLst>
                                      </p:cBhvr>
                                      <p:tavLst>
                                        <p:tav tm="0">
                                          <p:val>
                                            <p:strVal val="0-#ppt_h/2"/>
                                          </p:val>
                                        </p:tav>
                                        <p:tav tm="100000">
                                          <p:val>
                                            <p:strVal val="#ppt_y"/>
                                          </p:val>
                                        </p:tav>
                                      </p:tavLst>
                                    </p:anim>
                                  </p:childTnLst>
                                </p:cTn>
                              </p:par>
                              <p:par>
                                <p:cTn id="57" presetID="45" presetClass="entr" presetSubtype="0" fill="hold" grpId="1"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750"/>
                                        <p:tgtEl>
                                          <p:spTgt spid="66"/>
                                        </p:tgtEl>
                                      </p:cBhvr>
                                    </p:animEffect>
                                    <p:anim calcmode="lin" valueType="num">
                                      <p:cBhvr>
                                        <p:cTn id="60" dur="750" fill="hold"/>
                                        <p:tgtEl>
                                          <p:spTgt spid="66"/>
                                        </p:tgtEl>
                                        <p:attrNameLst>
                                          <p:attrName>ppt_w</p:attrName>
                                        </p:attrNameLst>
                                      </p:cBhvr>
                                      <p:tavLst>
                                        <p:tav tm="0" fmla="#ppt_w*sin(2.5*pi*$)">
                                          <p:val>
                                            <p:fltVal val="0"/>
                                          </p:val>
                                        </p:tav>
                                        <p:tav tm="100000">
                                          <p:val>
                                            <p:fltVal val="1"/>
                                          </p:val>
                                        </p:tav>
                                      </p:tavLst>
                                    </p:anim>
                                    <p:anim calcmode="lin" valueType="num">
                                      <p:cBhvr>
                                        <p:cTn id="61" dur="750" fill="hold"/>
                                        <p:tgtEl>
                                          <p:spTgt spid="66"/>
                                        </p:tgtEl>
                                        <p:attrNameLst>
                                          <p:attrName>ppt_h</p:attrName>
                                        </p:attrNameLst>
                                      </p:cBhvr>
                                      <p:tavLst>
                                        <p:tav tm="0">
                                          <p:val>
                                            <p:strVal val="#ppt_h"/>
                                          </p:val>
                                        </p:tav>
                                        <p:tav tm="100000">
                                          <p:val>
                                            <p:strVal val="#ppt_h"/>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7"/>
                                        </p:tgtEl>
                                        <p:attrNameLst>
                                          <p:attrName>style.visibility</p:attrName>
                                        </p:attrNameLst>
                                      </p:cBhvr>
                                      <p:to>
                                        <p:strVal val="visible"/>
                                      </p:to>
                                    </p:set>
                                    <p:anim calcmode="lin" valueType="num">
                                      <p:cBhvr additive="base">
                                        <p:cTn id="64" dur="750" fill="hold"/>
                                        <p:tgtEl>
                                          <p:spTgt spid="67"/>
                                        </p:tgtEl>
                                        <p:attrNameLst>
                                          <p:attrName>ppt_x</p:attrName>
                                        </p:attrNameLst>
                                      </p:cBhvr>
                                      <p:tavLst>
                                        <p:tav tm="0">
                                          <p:val>
                                            <p:strVal val="#ppt_x"/>
                                          </p:val>
                                        </p:tav>
                                        <p:tav tm="100000">
                                          <p:val>
                                            <p:strVal val="#ppt_x"/>
                                          </p:val>
                                        </p:tav>
                                      </p:tavLst>
                                    </p:anim>
                                    <p:anim calcmode="lin" valueType="num">
                                      <p:cBhvr additive="base">
                                        <p:cTn id="65" dur="750" fill="hold"/>
                                        <p:tgtEl>
                                          <p:spTgt spid="67"/>
                                        </p:tgtEl>
                                        <p:attrNameLst>
                                          <p:attrName>ppt_y</p:attrName>
                                        </p:attrNameLst>
                                      </p:cBhvr>
                                      <p:tavLst>
                                        <p:tav tm="0">
                                          <p:val>
                                            <p:strVal val="0-#ppt_h/2"/>
                                          </p:val>
                                        </p:tav>
                                        <p:tav tm="100000">
                                          <p:val>
                                            <p:strVal val="#ppt_y"/>
                                          </p:val>
                                        </p:tav>
                                      </p:tavLst>
                                    </p:anim>
                                  </p:childTnLst>
                                </p:cTn>
                              </p:par>
                              <p:par>
                                <p:cTn id="66" presetID="45" presetClass="entr" presetSubtype="0" fill="hold" grpId="1"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750"/>
                                        <p:tgtEl>
                                          <p:spTgt spid="67"/>
                                        </p:tgtEl>
                                      </p:cBhvr>
                                    </p:animEffect>
                                    <p:anim calcmode="lin" valueType="num">
                                      <p:cBhvr>
                                        <p:cTn id="69" dur="750" fill="hold"/>
                                        <p:tgtEl>
                                          <p:spTgt spid="67"/>
                                        </p:tgtEl>
                                        <p:attrNameLst>
                                          <p:attrName>ppt_w</p:attrName>
                                        </p:attrNameLst>
                                      </p:cBhvr>
                                      <p:tavLst>
                                        <p:tav tm="0" fmla="#ppt_w*sin(2.5*pi*$)">
                                          <p:val>
                                            <p:fltVal val="0"/>
                                          </p:val>
                                        </p:tav>
                                        <p:tav tm="100000">
                                          <p:val>
                                            <p:fltVal val="1"/>
                                          </p:val>
                                        </p:tav>
                                      </p:tavLst>
                                    </p:anim>
                                    <p:anim calcmode="lin" valueType="num">
                                      <p:cBhvr>
                                        <p:cTn id="70" dur="750" fill="hold"/>
                                        <p:tgtEl>
                                          <p:spTgt spid="67"/>
                                        </p:tgtEl>
                                        <p:attrNameLst>
                                          <p:attrName>ppt_h</p:attrName>
                                        </p:attrNameLst>
                                      </p:cBhvr>
                                      <p:tavLst>
                                        <p:tav tm="0">
                                          <p:val>
                                            <p:strVal val="#ppt_h"/>
                                          </p:val>
                                        </p:tav>
                                        <p:tav tm="100000">
                                          <p:val>
                                            <p:strVal val="#ppt_h"/>
                                          </p:val>
                                        </p:tav>
                                      </p:tavLst>
                                    </p:anim>
                                  </p:childTnLst>
                                </p:cTn>
                              </p:par>
                              <p:par>
                                <p:cTn id="71" presetID="2" presetClass="entr" presetSubtype="3" decel="100000" fill="hold" grpId="0" nodeType="withEffect">
                                  <p:stCondLst>
                                    <p:cond delay="0"/>
                                  </p:stCondLst>
                                  <p:iterate type="wd">
                                    <p:tmPct val="10000"/>
                                  </p:iterate>
                                  <p:childTnLst>
                                    <p:set>
                                      <p:cBhvr>
                                        <p:cTn id="72" dur="1" fill="hold">
                                          <p:stCondLst>
                                            <p:cond delay="0"/>
                                          </p:stCondLst>
                                        </p:cTn>
                                        <p:tgtEl>
                                          <p:spTgt spid="59">
                                            <p:txEl>
                                              <p:pRg st="0" end="0"/>
                                            </p:txEl>
                                          </p:spTgt>
                                        </p:tgtEl>
                                        <p:attrNameLst>
                                          <p:attrName>style.visibility</p:attrName>
                                        </p:attrNameLst>
                                      </p:cBhvr>
                                      <p:to>
                                        <p:strVal val="visible"/>
                                      </p:to>
                                    </p:set>
                                    <p:anim calcmode="lin" valueType="num">
                                      <p:cBhvr additive="base">
                                        <p:cTn id="73" dur="10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par>
                          <p:cTn id="75" fill="hold">
                            <p:stCondLst>
                              <p:cond delay="3650"/>
                            </p:stCondLst>
                            <p:childTnLst>
                              <p:par>
                                <p:cTn id="76" presetID="2" presetClass="entr" presetSubtype="2" decel="100000" fill="hold" grpId="0" nodeType="afterEffect">
                                  <p:stCondLst>
                                    <p:cond delay="250"/>
                                  </p:stCondLst>
                                  <p:childTnLst>
                                    <p:set>
                                      <p:cBhvr>
                                        <p:cTn id="77" dur="1" fill="hold">
                                          <p:stCondLst>
                                            <p:cond delay="0"/>
                                          </p:stCondLst>
                                        </p:cTn>
                                        <p:tgtEl>
                                          <p:spTgt spid="60">
                                            <p:txEl>
                                              <p:pRg st="0" end="0"/>
                                            </p:txEl>
                                          </p:spTgt>
                                        </p:tgtEl>
                                        <p:attrNameLst>
                                          <p:attrName>style.visibility</p:attrName>
                                        </p:attrNameLst>
                                      </p:cBhvr>
                                      <p:to>
                                        <p:strVal val="visible"/>
                                      </p:to>
                                    </p:set>
                                    <p:anim calcmode="lin" valueType="num">
                                      <p:cBhvr additive="base">
                                        <p:cTn id="78"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11" grpId="0" animBg="1"/>
      <p:bldP spid="11"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8" grpId="0" animBg="1"/>
      <p:bldP spid="55" grpId="0" build="p">
        <p:tmplLst>
          <p:tmpl lvl="1">
            <p:tnLst>
              <p:par>
                <p:cTn presetID="2" presetClass="entr" presetSubtype="12" decel="100000" fill="hold" nodeType="with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1+#ppt_h/2"/>
                          </p:val>
                        </p:tav>
                        <p:tav tm="100000">
                          <p:val>
                            <p:strVal val="#ppt_y"/>
                          </p:val>
                        </p:tav>
                      </p:tavLst>
                    </p:anim>
                  </p:childTnLst>
                </p:cTn>
              </p:par>
            </p:tnLst>
          </p:tmpl>
        </p:tmplLst>
      </p:bldP>
      <p:bldP spid="5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9"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59"/>
                        </p:tgtEl>
                        <p:attrNameLst>
                          <p:attrName>style.visibility</p:attrName>
                        </p:attrNameLst>
                      </p:cBhvr>
                      <p:to>
                        <p:strVal val="visible"/>
                      </p:to>
                    </p:set>
                    <p:anim calcmode="lin" valueType="num">
                      <p:cBhvr additive="base">
                        <p:cTn dur="1000" fill="hold"/>
                        <p:tgtEl>
                          <p:spTgt spid="59"/>
                        </p:tgtEl>
                        <p:attrNameLst>
                          <p:attrName>ppt_x</p:attrName>
                        </p:attrNameLst>
                      </p:cBhvr>
                      <p:tavLst>
                        <p:tav tm="0">
                          <p:val>
                            <p:strVal val="1+#ppt_w/2"/>
                          </p:val>
                        </p:tav>
                        <p:tav tm="100000">
                          <p:val>
                            <p:strVal val="#ppt_x"/>
                          </p:val>
                        </p:tav>
                      </p:tavLst>
                    </p:anim>
                    <p:anim calcmode="lin" valueType="num">
                      <p:cBhvr additive="base">
                        <p:cTn dur="1000" fill="hold"/>
                        <p:tgtEl>
                          <p:spTgt spid="59"/>
                        </p:tgtEl>
                        <p:attrNameLst>
                          <p:attrName>ppt_y</p:attrName>
                        </p:attrNameLst>
                      </p:cBhvr>
                      <p:tavLst>
                        <p:tav tm="0">
                          <p:val>
                            <p:strVal val="0-#ppt_h/2"/>
                          </p:val>
                        </p:tav>
                        <p:tav tm="100000">
                          <p:val>
                            <p:strVal val="#ppt_y"/>
                          </p:val>
                        </p:tav>
                      </p:tavLst>
                    </p:anim>
                  </p:childTnLst>
                </p:cTn>
              </p:par>
            </p:tnLst>
          </p:tmpl>
        </p:tmplLst>
      </p:bldP>
      <p:bldP spid="6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 grpId="0" animBg="1"/>
      <p:bldP spid="65" grpId="0" animBg="1"/>
      <p:bldP spid="65" grpId="1" animBg="1"/>
      <p:bldP spid="67" grpId="0" animBg="1"/>
      <p:bldP spid="67" grpId="1" animBg="1"/>
      <p:bldP spid="12" grpId="0" animBg="1"/>
      <p:bldP spid="6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382135" y="2742860"/>
            <a:ext cx="3152799" cy="315279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218250" y="2618713"/>
            <a:ext cx="3152799" cy="315279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5"/>
          <p:cNvSpPr>
            <a:spLocks noGrp="1"/>
          </p:cNvSpPr>
          <p:nvPr>
            <p:ph type="pic" sz="quarter" idx="14" hasCustomPrompt="1"/>
          </p:nvPr>
        </p:nvSpPr>
        <p:spPr>
          <a:xfrm>
            <a:off x="1353999" y="2700656"/>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3" name="円/楕円 12"/>
          <p:cNvSpPr/>
          <p:nvPr userDrawn="1"/>
        </p:nvSpPr>
        <p:spPr>
          <a:xfrm>
            <a:off x="5539138" y="2742860"/>
            <a:ext cx="3152799" cy="3152799"/>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5375253" y="2618713"/>
            <a:ext cx="3152799" cy="3152799"/>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5"/>
          <p:cNvSpPr>
            <a:spLocks noGrp="1"/>
          </p:cNvSpPr>
          <p:nvPr>
            <p:ph type="pic" sz="quarter" idx="15" hasCustomPrompt="1"/>
          </p:nvPr>
        </p:nvSpPr>
        <p:spPr>
          <a:xfrm>
            <a:off x="5511002" y="2700656"/>
            <a:ext cx="3063073" cy="3063073"/>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6" name="円/楕円 15"/>
          <p:cNvSpPr/>
          <p:nvPr userDrawn="1"/>
        </p:nvSpPr>
        <p:spPr>
          <a:xfrm>
            <a:off x="9696141" y="2742860"/>
            <a:ext cx="3152799" cy="3152799"/>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9532256" y="2618713"/>
            <a:ext cx="3152799" cy="3152799"/>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5"/>
          <p:cNvSpPr>
            <a:spLocks noGrp="1"/>
          </p:cNvSpPr>
          <p:nvPr>
            <p:ph type="pic" sz="quarter" idx="16" hasCustomPrompt="1"/>
          </p:nvPr>
        </p:nvSpPr>
        <p:spPr>
          <a:xfrm>
            <a:off x="9668005" y="2700656"/>
            <a:ext cx="3063073" cy="3063073"/>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9" name="円/楕円 18"/>
          <p:cNvSpPr/>
          <p:nvPr userDrawn="1"/>
        </p:nvSpPr>
        <p:spPr>
          <a:xfrm>
            <a:off x="13853145" y="2742860"/>
            <a:ext cx="3152799" cy="3152799"/>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3689260" y="2618713"/>
            <a:ext cx="3152799" cy="3152799"/>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5"/>
          <p:cNvSpPr>
            <a:spLocks noGrp="1"/>
          </p:cNvSpPr>
          <p:nvPr>
            <p:ph type="pic" sz="quarter" idx="17" hasCustomPrompt="1"/>
          </p:nvPr>
        </p:nvSpPr>
        <p:spPr>
          <a:xfrm>
            <a:off x="13825009" y="2700656"/>
            <a:ext cx="3063073" cy="3063073"/>
          </a:xfrm>
          <a:prstGeom prst="ellipse">
            <a:avLst/>
          </a:prstGeom>
          <a:solidFill>
            <a:schemeClr val="bg1"/>
          </a:solidFill>
          <a:ln w="28575" cmpd="sng">
            <a:solidFill>
              <a:schemeClr val="accent4"/>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21" hasCustomPrompt="1"/>
          </p:nvPr>
        </p:nvSpPr>
        <p:spPr>
          <a:xfrm>
            <a:off x="882803" y="5988137"/>
            <a:ext cx="3977631" cy="720080"/>
          </a:xfrm>
        </p:spPr>
        <p:txBody>
          <a:bodyPr anchor="t">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4" hasCustomPrompt="1"/>
          </p:nvPr>
        </p:nvSpPr>
        <p:spPr>
          <a:xfrm>
            <a:off x="1035285"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1272944" y="711785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5" hasCustomPrompt="1"/>
          </p:nvPr>
        </p:nvSpPr>
        <p:spPr>
          <a:xfrm>
            <a:off x="5020318" y="5985793"/>
            <a:ext cx="4012911" cy="720080"/>
          </a:xfrm>
        </p:spPr>
        <p:txBody>
          <a:bodyPr anchor="t">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6" hasCustomPrompt="1"/>
          </p:nvPr>
        </p:nvSpPr>
        <p:spPr>
          <a:xfrm>
            <a:off x="5200268" y="7216846"/>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5437927" y="711551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6"/>
          <p:cNvSpPr>
            <a:spLocks noGrp="1"/>
          </p:cNvSpPr>
          <p:nvPr>
            <p:ph type="body" sz="quarter" idx="27" hasCustomPrompt="1"/>
          </p:nvPr>
        </p:nvSpPr>
        <p:spPr>
          <a:xfrm>
            <a:off x="9190501" y="5988137"/>
            <a:ext cx="4012911" cy="720080"/>
          </a:xfrm>
        </p:spPr>
        <p:txBody>
          <a:bodyPr anchor="t">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9365251"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9602910" y="71178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29" hasCustomPrompt="1"/>
          </p:nvPr>
        </p:nvSpPr>
        <p:spPr>
          <a:xfrm>
            <a:off x="13360684" y="5988137"/>
            <a:ext cx="4012911" cy="720080"/>
          </a:xfrm>
        </p:spPr>
        <p:txBody>
          <a:bodyPr anchor="t">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0" hasCustomPrompt="1"/>
          </p:nvPr>
        </p:nvSpPr>
        <p:spPr>
          <a:xfrm>
            <a:off x="13530235"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13767894" y="7117857"/>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31" hasCustomPrompt="1"/>
          </p:nvPr>
        </p:nvSpPr>
        <p:spPr>
          <a:xfrm>
            <a:off x="1032937" y="6485306"/>
            <a:ext cx="3715678" cy="573935"/>
          </a:xfrm>
        </p:spPr>
        <p:txBody>
          <a:bodyPr anchor="t">
            <a:noAutofit/>
          </a:bodyPr>
          <a:lstStyle>
            <a:lvl1pPr algn="ctr">
              <a:defRPr sz="1800" i="1" baseline="0">
                <a:solidFill>
                  <a:schemeClr val="accent1">
                    <a:lumMod val="50000"/>
                  </a:schemeClr>
                </a:solidFill>
                <a:latin typeface="+mn-lt"/>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32" hasCustomPrompt="1"/>
          </p:nvPr>
        </p:nvSpPr>
        <p:spPr>
          <a:xfrm>
            <a:off x="5197920" y="6482962"/>
            <a:ext cx="3715678" cy="573935"/>
          </a:xfrm>
        </p:spPr>
        <p:txBody>
          <a:bodyPr anchor="t">
            <a:noAutofit/>
          </a:bodyPr>
          <a:lstStyle>
            <a:lvl1pPr algn="ctr">
              <a:defRPr sz="1800" i="1" baseline="0">
                <a:solidFill>
                  <a:schemeClr val="accent3">
                    <a:lumMod val="50000"/>
                  </a:schemeClr>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33" hasCustomPrompt="1"/>
          </p:nvPr>
        </p:nvSpPr>
        <p:spPr>
          <a:xfrm>
            <a:off x="9362903" y="6485306"/>
            <a:ext cx="3715678" cy="573935"/>
          </a:xfrm>
        </p:spPr>
        <p:txBody>
          <a:bodyPr anchor="t">
            <a:noAutofit/>
          </a:bodyPr>
          <a:lstStyle>
            <a:lvl1pPr algn="ctr">
              <a:defRPr sz="1800" i="1" baseline="0">
                <a:solidFill>
                  <a:schemeClr val="accent2">
                    <a:lumMod val="50000"/>
                  </a:schemeClr>
                </a:solidFill>
                <a:latin typeface="+mn-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34" hasCustomPrompt="1"/>
          </p:nvPr>
        </p:nvSpPr>
        <p:spPr>
          <a:xfrm>
            <a:off x="13527887" y="6485306"/>
            <a:ext cx="3715678" cy="573935"/>
          </a:xfrm>
        </p:spPr>
        <p:txBody>
          <a:bodyPr anchor="t">
            <a:noAutofit/>
          </a:bodyPr>
          <a:lstStyle>
            <a:lvl1pPr algn="ctr">
              <a:defRPr sz="1800" i="1" baseline="0">
                <a:solidFill>
                  <a:schemeClr val="accent4">
                    <a:lumMod val="50000"/>
                  </a:schemeClr>
                </a:solidFill>
                <a:latin typeface="+mn-lt"/>
              </a:defRPr>
            </a:lvl1pPr>
          </a:lstStyle>
          <a:p>
            <a:pPr lvl="0"/>
            <a:r>
              <a:rPr kumimoji="1" lang="en-US" altLang="ja-JP" dirty="0"/>
              <a:t>Text goes here</a:t>
            </a:r>
            <a:endParaRPr kumimoji="1" lang="ja-JP" altLang="en-US" dirty="0"/>
          </a:p>
        </p:txBody>
      </p:sp>
      <p:sp>
        <p:nvSpPr>
          <p:cNvPr id="38" name="スライド番号プレースホルダー 3"/>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393800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450"/>
                            </p:stCondLst>
                            <p:childTnLst>
                              <p:par>
                                <p:cTn id="35" presetID="2" presetClass="entr" presetSubtype="4" decel="10000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
                            </p:stCondLst>
                            <p:childTnLst>
                              <p:par>
                                <p:cTn id="40" presetID="22" presetClass="entr" presetSubtype="8" fill="hold" grpId="0" nodeType="after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wipe(left)">
                                      <p:cBhvr>
                                        <p:cTn id="42" dur="500"/>
                                        <p:tgtEl>
                                          <p:spTgt spid="34">
                                            <p:txEl>
                                              <p:pRg st="0" end="0"/>
                                            </p:txEl>
                                          </p:spTgt>
                                        </p:tgtEl>
                                      </p:cBhvr>
                                    </p:animEffect>
                                  </p:childTnLst>
                                </p:cTn>
                              </p:par>
                            </p:childTnLst>
                          </p:cTn>
                        </p:par>
                        <p:par>
                          <p:cTn id="43" fill="hold">
                            <p:stCondLst>
                              <p:cond delay="2450"/>
                            </p:stCondLst>
                            <p:childTnLst>
                              <p:par>
                                <p:cTn id="44" presetID="2" presetClass="entr" presetSubtype="4" decel="10000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100"/>
                                  </p:stCondLst>
                                  <p:childTnLst>
                                    <p:set>
                                      <p:cBhvr>
                                        <p:cTn id="49" dur="1" fill="hold">
                                          <p:stCondLst>
                                            <p:cond delay="0"/>
                                          </p:stCondLst>
                                        </p:cTn>
                                        <p:tgtEl>
                                          <p:spTgt spid="23">
                                            <p:txEl>
                                              <p:pRg st="0" end="0"/>
                                            </p:txEl>
                                          </p:spTgt>
                                        </p:tgtEl>
                                        <p:attrNameLst>
                                          <p:attrName>style.visibility</p:attrName>
                                        </p:attrNameLst>
                                      </p:cBhvr>
                                      <p:to>
                                        <p:strVal val="visible"/>
                                      </p:to>
                                    </p:set>
                                    <p:anim calcmode="lin" valueType="num">
                                      <p:cBhvr additive="base">
                                        <p:cTn id="5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305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750"/>
                                        <p:tgtEl>
                                          <p:spTgt spid="13"/>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750"/>
                                        <p:tgtEl>
                                          <p:spTgt spid="14"/>
                                        </p:tgtEl>
                                      </p:cBhvr>
                                    </p:animEffect>
                                  </p:childTnLst>
                                </p:cTn>
                              </p:par>
                              <p:par>
                                <p:cTn id="59" presetID="10" presetClass="entr" presetSubtype="0" fill="hold" grpId="0" nodeType="withEffect">
                                  <p:stCondLst>
                                    <p:cond delay="20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750"/>
                                        <p:tgtEl>
                                          <p:spTgt spid="15"/>
                                        </p:tgtEl>
                                      </p:cBhvr>
                                    </p:animEffect>
                                  </p:childTnLst>
                                </p:cTn>
                              </p:par>
                              <p:par>
                                <p:cTn id="62" presetID="2" presetClass="entr" presetSubtype="1" decel="100000" fill="hold" grpId="1"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750" fill="hold"/>
                                        <p:tgtEl>
                                          <p:spTgt spid="13"/>
                                        </p:tgtEl>
                                        <p:attrNameLst>
                                          <p:attrName>ppt_x</p:attrName>
                                        </p:attrNameLst>
                                      </p:cBhvr>
                                      <p:tavLst>
                                        <p:tav tm="0">
                                          <p:val>
                                            <p:strVal val="#ppt_x"/>
                                          </p:val>
                                        </p:tav>
                                        <p:tav tm="100000">
                                          <p:val>
                                            <p:strVal val="#ppt_x"/>
                                          </p:val>
                                        </p:tav>
                                      </p:tavLst>
                                    </p:anim>
                                    <p:anim calcmode="lin" valueType="num">
                                      <p:cBhvr additive="base">
                                        <p:cTn id="65" dur="750" fill="hold"/>
                                        <p:tgtEl>
                                          <p:spTgt spid="13"/>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1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750" fill="hold"/>
                                        <p:tgtEl>
                                          <p:spTgt spid="14"/>
                                        </p:tgtEl>
                                        <p:attrNameLst>
                                          <p:attrName>ppt_x</p:attrName>
                                        </p:attrNameLst>
                                      </p:cBhvr>
                                      <p:tavLst>
                                        <p:tav tm="0">
                                          <p:val>
                                            <p:strVal val="#ppt_x"/>
                                          </p:val>
                                        </p:tav>
                                        <p:tav tm="100000">
                                          <p:val>
                                            <p:strVal val="#ppt_x"/>
                                          </p:val>
                                        </p:tav>
                                      </p:tavLst>
                                    </p:anim>
                                    <p:anim calcmode="lin" valueType="num">
                                      <p:cBhvr additive="base">
                                        <p:cTn id="69" dur="750" fill="hold"/>
                                        <p:tgtEl>
                                          <p:spTgt spid="14"/>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1" nodeType="withEffect">
                                  <p:stCondLst>
                                    <p:cond delay="20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750" fill="hold"/>
                                        <p:tgtEl>
                                          <p:spTgt spid="15"/>
                                        </p:tgtEl>
                                        <p:attrNameLst>
                                          <p:attrName>ppt_x</p:attrName>
                                        </p:attrNameLst>
                                      </p:cBhvr>
                                      <p:tavLst>
                                        <p:tav tm="0">
                                          <p:val>
                                            <p:strVal val="#ppt_x"/>
                                          </p:val>
                                        </p:tav>
                                        <p:tav tm="100000">
                                          <p:val>
                                            <p:strVal val="#ppt_x"/>
                                          </p:val>
                                        </p:tav>
                                      </p:tavLst>
                                    </p:anim>
                                    <p:anim calcmode="lin" valueType="num">
                                      <p:cBhvr additive="base">
                                        <p:cTn id="73" dur="750" fill="hold"/>
                                        <p:tgtEl>
                                          <p:spTgt spid="15"/>
                                        </p:tgtEl>
                                        <p:attrNameLst>
                                          <p:attrName>ppt_y</p:attrName>
                                        </p:attrNameLst>
                                      </p:cBhvr>
                                      <p:tavLst>
                                        <p:tav tm="0">
                                          <p:val>
                                            <p:strVal val="0-#ppt_h/2"/>
                                          </p:val>
                                        </p:tav>
                                        <p:tav tm="100000">
                                          <p:val>
                                            <p:strVal val="#ppt_y"/>
                                          </p:val>
                                        </p:tav>
                                      </p:tavLst>
                                    </p:anim>
                                  </p:childTnLst>
                                </p:cTn>
                              </p:par>
                            </p:childTnLst>
                          </p:cTn>
                        </p:par>
                        <p:par>
                          <p:cTn id="74" fill="hold">
                            <p:stCondLst>
                              <p:cond delay="4000"/>
                            </p:stCondLst>
                            <p:childTnLst>
                              <p:par>
                                <p:cTn id="75" presetID="2" presetClass="entr" presetSubtype="4" decel="100000" fill="hold" grpId="0" nodeType="afterEffect">
                                  <p:stCondLst>
                                    <p:cond delay="0"/>
                                  </p:stCondLst>
                                  <p:childTnLst>
                                    <p:set>
                                      <p:cBhvr>
                                        <p:cTn id="76" dur="1" fill="hold">
                                          <p:stCondLst>
                                            <p:cond delay="0"/>
                                          </p:stCondLst>
                                        </p:cTn>
                                        <p:tgtEl>
                                          <p:spTgt spid="25">
                                            <p:txEl>
                                              <p:pRg st="0" end="0"/>
                                            </p:txEl>
                                          </p:spTgt>
                                        </p:tgtEl>
                                        <p:attrNameLst>
                                          <p:attrName>style.visibility</p:attrName>
                                        </p:attrNameLst>
                                      </p:cBhvr>
                                      <p:to>
                                        <p:strVal val="visible"/>
                                      </p:to>
                                    </p:set>
                                    <p:anim calcmode="lin" valueType="num">
                                      <p:cBhvr additive="base">
                                        <p:cTn id="7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79" fill="hold">
                            <p:stCondLst>
                              <p:cond delay="4500"/>
                            </p:stCondLst>
                            <p:childTnLst>
                              <p:par>
                                <p:cTn id="80" presetID="22" presetClass="entr" presetSubtype="8" fill="hold" grpId="0" nodeType="afterEffect">
                                  <p:stCondLst>
                                    <p:cond delay="0"/>
                                  </p:stCondLst>
                                  <p:childTnLst>
                                    <p:set>
                                      <p:cBhvr>
                                        <p:cTn id="81" dur="1" fill="hold">
                                          <p:stCondLst>
                                            <p:cond delay="0"/>
                                          </p:stCondLst>
                                        </p:cTn>
                                        <p:tgtEl>
                                          <p:spTgt spid="35">
                                            <p:txEl>
                                              <p:pRg st="0" end="0"/>
                                            </p:txEl>
                                          </p:spTgt>
                                        </p:tgtEl>
                                        <p:attrNameLst>
                                          <p:attrName>style.visibility</p:attrName>
                                        </p:attrNameLst>
                                      </p:cBhvr>
                                      <p:to>
                                        <p:strVal val="visible"/>
                                      </p:to>
                                    </p:set>
                                    <p:animEffect transition="in" filter="wipe(left)">
                                      <p:cBhvr>
                                        <p:cTn id="82" dur="500"/>
                                        <p:tgtEl>
                                          <p:spTgt spid="35">
                                            <p:txEl>
                                              <p:pRg st="0" end="0"/>
                                            </p:txEl>
                                          </p:spTgt>
                                        </p:tgtEl>
                                      </p:cBhvr>
                                    </p:animEffect>
                                  </p:childTnLst>
                                </p:cTn>
                              </p:par>
                            </p:childTnLst>
                          </p:cTn>
                        </p:par>
                        <p:par>
                          <p:cTn id="83" fill="hold">
                            <p:stCondLst>
                              <p:cond delay="5000"/>
                            </p:stCondLst>
                            <p:childTnLst>
                              <p:par>
                                <p:cTn id="84" presetID="2" presetClass="entr" presetSubtype="4" decel="10000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ppt_x"/>
                                          </p:val>
                                        </p:tav>
                                        <p:tav tm="100000">
                                          <p:val>
                                            <p:strVal val="#ppt_x"/>
                                          </p:val>
                                        </p:tav>
                                      </p:tavLst>
                                    </p:anim>
                                    <p:anim calcmode="lin" valueType="num">
                                      <p:cBhvr additive="base">
                                        <p:cTn id="87" dur="500" fill="hold"/>
                                        <p:tgtEl>
                                          <p:spTgt spid="27"/>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100"/>
                                  </p:stCondLst>
                                  <p:childTnLst>
                                    <p:set>
                                      <p:cBhvr>
                                        <p:cTn id="89" dur="1" fill="hold">
                                          <p:stCondLst>
                                            <p:cond delay="0"/>
                                          </p:stCondLst>
                                        </p:cTn>
                                        <p:tgtEl>
                                          <p:spTgt spid="26">
                                            <p:txEl>
                                              <p:pRg st="0" end="0"/>
                                            </p:txEl>
                                          </p:spTgt>
                                        </p:tgtEl>
                                        <p:attrNameLst>
                                          <p:attrName>style.visibility</p:attrName>
                                        </p:attrNameLst>
                                      </p:cBhvr>
                                      <p:to>
                                        <p:strVal val="visible"/>
                                      </p:to>
                                    </p:set>
                                    <p:anim calcmode="lin" valueType="num">
                                      <p:cBhvr additive="base">
                                        <p:cTn id="9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92" fill="hold">
                            <p:stCondLst>
                              <p:cond delay="5600"/>
                            </p:stCondLst>
                            <p:childTnLst>
                              <p:par>
                                <p:cTn id="93" presetID="10" presetClass="entr" presetSubtype="0"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750"/>
                                        <p:tgtEl>
                                          <p:spTgt spid="16"/>
                                        </p:tgtEl>
                                      </p:cBhvr>
                                    </p:animEffect>
                                  </p:childTnLst>
                                </p:cTn>
                              </p:par>
                              <p:par>
                                <p:cTn id="96" presetID="10" presetClass="entr" presetSubtype="0" fill="hold" grpId="0" nodeType="withEffect">
                                  <p:stCondLst>
                                    <p:cond delay="10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750"/>
                                        <p:tgtEl>
                                          <p:spTgt spid="17"/>
                                        </p:tgtEl>
                                      </p:cBhvr>
                                    </p:animEffect>
                                  </p:childTnLst>
                                </p:cTn>
                              </p:par>
                              <p:par>
                                <p:cTn id="99" presetID="10" presetClass="entr" presetSubtype="0" fill="hold" grpId="0" nodeType="withEffect">
                                  <p:stCondLst>
                                    <p:cond delay="20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750"/>
                                        <p:tgtEl>
                                          <p:spTgt spid="18"/>
                                        </p:tgtEl>
                                      </p:cBhvr>
                                    </p:animEffect>
                                  </p:childTnLst>
                                </p:cTn>
                              </p:par>
                              <p:par>
                                <p:cTn id="102" presetID="2" presetClass="entr" presetSubtype="1" decel="100000" fill="hold" grpId="1"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additive="base">
                                        <p:cTn id="104" dur="750" fill="hold"/>
                                        <p:tgtEl>
                                          <p:spTgt spid="16"/>
                                        </p:tgtEl>
                                        <p:attrNameLst>
                                          <p:attrName>ppt_x</p:attrName>
                                        </p:attrNameLst>
                                      </p:cBhvr>
                                      <p:tavLst>
                                        <p:tav tm="0">
                                          <p:val>
                                            <p:strVal val="#ppt_x"/>
                                          </p:val>
                                        </p:tav>
                                        <p:tav tm="100000">
                                          <p:val>
                                            <p:strVal val="#ppt_x"/>
                                          </p:val>
                                        </p:tav>
                                      </p:tavLst>
                                    </p:anim>
                                    <p:anim calcmode="lin" valueType="num">
                                      <p:cBhvr additive="base">
                                        <p:cTn id="105" dur="750" fill="hold"/>
                                        <p:tgtEl>
                                          <p:spTgt spid="16"/>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1" nodeType="withEffect">
                                  <p:stCondLst>
                                    <p:cond delay="100"/>
                                  </p:stCondLst>
                                  <p:childTnLst>
                                    <p:set>
                                      <p:cBhvr>
                                        <p:cTn id="107" dur="1" fill="hold">
                                          <p:stCondLst>
                                            <p:cond delay="0"/>
                                          </p:stCondLst>
                                        </p:cTn>
                                        <p:tgtEl>
                                          <p:spTgt spid="17"/>
                                        </p:tgtEl>
                                        <p:attrNameLst>
                                          <p:attrName>style.visibility</p:attrName>
                                        </p:attrNameLst>
                                      </p:cBhvr>
                                      <p:to>
                                        <p:strVal val="visible"/>
                                      </p:to>
                                    </p:set>
                                    <p:anim calcmode="lin" valueType="num">
                                      <p:cBhvr additive="base">
                                        <p:cTn id="108" dur="750" fill="hold"/>
                                        <p:tgtEl>
                                          <p:spTgt spid="17"/>
                                        </p:tgtEl>
                                        <p:attrNameLst>
                                          <p:attrName>ppt_x</p:attrName>
                                        </p:attrNameLst>
                                      </p:cBhvr>
                                      <p:tavLst>
                                        <p:tav tm="0">
                                          <p:val>
                                            <p:strVal val="#ppt_x"/>
                                          </p:val>
                                        </p:tav>
                                        <p:tav tm="100000">
                                          <p:val>
                                            <p:strVal val="#ppt_x"/>
                                          </p:val>
                                        </p:tav>
                                      </p:tavLst>
                                    </p:anim>
                                    <p:anim calcmode="lin" valueType="num">
                                      <p:cBhvr additive="base">
                                        <p:cTn id="109" dur="750" fill="hold"/>
                                        <p:tgtEl>
                                          <p:spTgt spid="17"/>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200"/>
                                  </p:stCondLst>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750" fill="hold"/>
                                        <p:tgtEl>
                                          <p:spTgt spid="18"/>
                                        </p:tgtEl>
                                        <p:attrNameLst>
                                          <p:attrName>ppt_x</p:attrName>
                                        </p:attrNameLst>
                                      </p:cBhvr>
                                      <p:tavLst>
                                        <p:tav tm="0">
                                          <p:val>
                                            <p:strVal val="#ppt_x"/>
                                          </p:val>
                                        </p:tav>
                                        <p:tav tm="100000">
                                          <p:val>
                                            <p:strVal val="#ppt_x"/>
                                          </p:val>
                                        </p:tav>
                                      </p:tavLst>
                                    </p:anim>
                                    <p:anim calcmode="lin" valueType="num">
                                      <p:cBhvr additive="base">
                                        <p:cTn id="113" dur="750" fill="hold"/>
                                        <p:tgtEl>
                                          <p:spTgt spid="18"/>
                                        </p:tgtEl>
                                        <p:attrNameLst>
                                          <p:attrName>ppt_y</p:attrName>
                                        </p:attrNameLst>
                                      </p:cBhvr>
                                      <p:tavLst>
                                        <p:tav tm="0">
                                          <p:val>
                                            <p:strVal val="0-#ppt_h/2"/>
                                          </p:val>
                                        </p:tav>
                                        <p:tav tm="100000">
                                          <p:val>
                                            <p:strVal val="#ppt_y"/>
                                          </p:val>
                                        </p:tav>
                                      </p:tavLst>
                                    </p:anim>
                                  </p:childTnLst>
                                </p:cTn>
                              </p:par>
                            </p:childTnLst>
                          </p:cTn>
                        </p:par>
                        <p:par>
                          <p:cTn id="114" fill="hold">
                            <p:stCondLst>
                              <p:cond delay="6550"/>
                            </p:stCondLst>
                            <p:childTnLst>
                              <p:par>
                                <p:cTn id="115" presetID="2" presetClass="entr" presetSubtype="4" decel="100000" fill="hold" grpId="0" nodeType="afterEffect">
                                  <p:stCondLst>
                                    <p:cond delay="0"/>
                                  </p:stCondLst>
                                  <p:childTnLst>
                                    <p:set>
                                      <p:cBhvr>
                                        <p:cTn id="116" dur="1" fill="hold">
                                          <p:stCondLst>
                                            <p:cond delay="0"/>
                                          </p:stCondLst>
                                        </p:cTn>
                                        <p:tgtEl>
                                          <p:spTgt spid="28">
                                            <p:txEl>
                                              <p:pRg st="0" end="0"/>
                                            </p:txEl>
                                          </p:spTgt>
                                        </p:tgtEl>
                                        <p:attrNameLst>
                                          <p:attrName>style.visibility</p:attrName>
                                        </p:attrNameLst>
                                      </p:cBhvr>
                                      <p:to>
                                        <p:strVal val="visible"/>
                                      </p:to>
                                    </p:set>
                                    <p:anim calcmode="lin" valueType="num">
                                      <p:cBhvr additive="base">
                                        <p:cTn id="11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9" fill="hold">
                            <p:stCondLst>
                              <p:cond delay="7050"/>
                            </p:stCondLst>
                            <p:childTnLst>
                              <p:par>
                                <p:cTn id="120" presetID="22" presetClass="entr" presetSubtype="8"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wipe(left)">
                                      <p:cBhvr>
                                        <p:cTn id="122" dur="500"/>
                                        <p:tgtEl>
                                          <p:spTgt spid="36">
                                            <p:txEl>
                                              <p:pRg st="0" end="0"/>
                                            </p:txEl>
                                          </p:spTgt>
                                        </p:tgtEl>
                                      </p:cBhvr>
                                    </p:animEffect>
                                  </p:childTnLst>
                                </p:cTn>
                              </p:par>
                            </p:childTnLst>
                          </p:cTn>
                        </p:par>
                        <p:par>
                          <p:cTn id="123" fill="hold">
                            <p:stCondLst>
                              <p:cond delay="7550"/>
                            </p:stCondLst>
                            <p:childTnLst>
                              <p:par>
                                <p:cTn id="124" presetID="2" presetClass="entr" presetSubtype="4" decel="10000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additive="base">
                                        <p:cTn id="126" dur="500" fill="hold"/>
                                        <p:tgtEl>
                                          <p:spTgt spid="30"/>
                                        </p:tgtEl>
                                        <p:attrNameLst>
                                          <p:attrName>ppt_x</p:attrName>
                                        </p:attrNameLst>
                                      </p:cBhvr>
                                      <p:tavLst>
                                        <p:tav tm="0">
                                          <p:val>
                                            <p:strVal val="#ppt_x"/>
                                          </p:val>
                                        </p:tav>
                                        <p:tav tm="100000">
                                          <p:val>
                                            <p:strVal val="#ppt_x"/>
                                          </p:val>
                                        </p:tav>
                                      </p:tavLst>
                                    </p:anim>
                                    <p:anim calcmode="lin" valueType="num">
                                      <p:cBhvr additive="base">
                                        <p:cTn id="127" dur="500" fill="hold"/>
                                        <p:tgtEl>
                                          <p:spTgt spid="30"/>
                                        </p:tgtEl>
                                        <p:attrNameLst>
                                          <p:attrName>ppt_y</p:attrName>
                                        </p:attrNameLst>
                                      </p:cBhvr>
                                      <p:tavLst>
                                        <p:tav tm="0">
                                          <p:val>
                                            <p:strVal val="1+#ppt_h/2"/>
                                          </p:val>
                                        </p:tav>
                                        <p:tav tm="100000">
                                          <p:val>
                                            <p:strVal val="#ppt_y"/>
                                          </p:val>
                                        </p:tav>
                                      </p:tavLst>
                                    </p:anim>
                                  </p:childTnLst>
                                </p:cTn>
                              </p:par>
                              <p:par>
                                <p:cTn id="128" presetID="2" presetClass="entr" presetSubtype="4" decel="100000" fill="hold" grpId="0" nodeType="withEffect">
                                  <p:stCondLst>
                                    <p:cond delay="100"/>
                                  </p:stCondLst>
                                  <p:childTnLst>
                                    <p:set>
                                      <p:cBhvr>
                                        <p:cTn id="129" dur="1" fill="hold">
                                          <p:stCondLst>
                                            <p:cond delay="0"/>
                                          </p:stCondLst>
                                        </p:cTn>
                                        <p:tgtEl>
                                          <p:spTgt spid="29">
                                            <p:txEl>
                                              <p:pRg st="0" end="0"/>
                                            </p:txEl>
                                          </p:spTgt>
                                        </p:tgtEl>
                                        <p:attrNameLst>
                                          <p:attrName>style.visibility</p:attrName>
                                        </p:attrNameLst>
                                      </p:cBhvr>
                                      <p:to>
                                        <p:strVal val="visible"/>
                                      </p:to>
                                    </p:set>
                                    <p:anim calcmode="lin" valueType="num">
                                      <p:cBhvr additive="base">
                                        <p:cTn id="13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32" fill="hold">
                            <p:stCondLst>
                              <p:cond delay="8150"/>
                            </p:stCondLst>
                            <p:childTnLst>
                              <p:par>
                                <p:cTn id="133" presetID="10" presetClass="entr" presetSubtype="0" fill="hold" grpId="0" nodeType="after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750"/>
                                        <p:tgtEl>
                                          <p:spTgt spid="19"/>
                                        </p:tgtEl>
                                      </p:cBhvr>
                                    </p:animEffect>
                                  </p:childTnLst>
                                </p:cTn>
                              </p:par>
                              <p:par>
                                <p:cTn id="136" presetID="10" presetClass="entr" presetSubtype="0" fill="hold" grpId="0" nodeType="withEffect">
                                  <p:stCondLst>
                                    <p:cond delay="100"/>
                                  </p:stCondLst>
                                  <p:childTnLst>
                                    <p:set>
                                      <p:cBhvr>
                                        <p:cTn id="137" dur="1" fill="hold">
                                          <p:stCondLst>
                                            <p:cond delay="0"/>
                                          </p:stCondLst>
                                        </p:cTn>
                                        <p:tgtEl>
                                          <p:spTgt spid="20"/>
                                        </p:tgtEl>
                                        <p:attrNameLst>
                                          <p:attrName>style.visibility</p:attrName>
                                        </p:attrNameLst>
                                      </p:cBhvr>
                                      <p:to>
                                        <p:strVal val="visible"/>
                                      </p:to>
                                    </p:set>
                                    <p:animEffect transition="in" filter="fade">
                                      <p:cBhvr>
                                        <p:cTn id="138" dur="750"/>
                                        <p:tgtEl>
                                          <p:spTgt spid="20"/>
                                        </p:tgtEl>
                                      </p:cBhvr>
                                    </p:animEffect>
                                  </p:childTnLst>
                                </p:cTn>
                              </p:par>
                              <p:par>
                                <p:cTn id="139" presetID="10" presetClass="entr" presetSubtype="0" fill="hold" grpId="0" nodeType="withEffect">
                                  <p:stCondLst>
                                    <p:cond delay="200"/>
                                  </p:stCondLst>
                                  <p:childTnLst>
                                    <p:set>
                                      <p:cBhvr>
                                        <p:cTn id="140" dur="1" fill="hold">
                                          <p:stCondLst>
                                            <p:cond delay="0"/>
                                          </p:stCondLst>
                                        </p:cTn>
                                        <p:tgtEl>
                                          <p:spTgt spid="21"/>
                                        </p:tgtEl>
                                        <p:attrNameLst>
                                          <p:attrName>style.visibility</p:attrName>
                                        </p:attrNameLst>
                                      </p:cBhvr>
                                      <p:to>
                                        <p:strVal val="visible"/>
                                      </p:to>
                                    </p:set>
                                    <p:animEffect transition="in" filter="fade">
                                      <p:cBhvr>
                                        <p:cTn id="141" dur="750"/>
                                        <p:tgtEl>
                                          <p:spTgt spid="21"/>
                                        </p:tgtEl>
                                      </p:cBhvr>
                                    </p:animEffect>
                                  </p:childTnLst>
                                </p:cTn>
                              </p:par>
                              <p:par>
                                <p:cTn id="142" presetID="2" presetClass="entr" presetSubtype="1" decel="100000" fill="hold" grpId="1" nodeType="withEffect">
                                  <p:stCondLst>
                                    <p:cond delay="0"/>
                                  </p:stCondLst>
                                  <p:childTnLst>
                                    <p:set>
                                      <p:cBhvr>
                                        <p:cTn id="143" dur="1" fill="hold">
                                          <p:stCondLst>
                                            <p:cond delay="0"/>
                                          </p:stCondLst>
                                        </p:cTn>
                                        <p:tgtEl>
                                          <p:spTgt spid="19"/>
                                        </p:tgtEl>
                                        <p:attrNameLst>
                                          <p:attrName>style.visibility</p:attrName>
                                        </p:attrNameLst>
                                      </p:cBhvr>
                                      <p:to>
                                        <p:strVal val="visible"/>
                                      </p:to>
                                    </p:set>
                                    <p:anim calcmode="lin" valueType="num">
                                      <p:cBhvr additive="base">
                                        <p:cTn id="144" dur="750" fill="hold"/>
                                        <p:tgtEl>
                                          <p:spTgt spid="19"/>
                                        </p:tgtEl>
                                        <p:attrNameLst>
                                          <p:attrName>ppt_x</p:attrName>
                                        </p:attrNameLst>
                                      </p:cBhvr>
                                      <p:tavLst>
                                        <p:tav tm="0">
                                          <p:val>
                                            <p:strVal val="#ppt_x"/>
                                          </p:val>
                                        </p:tav>
                                        <p:tav tm="100000">
                                          <p:val>
                                            <p:strVal val="#ppt_x"/>
                                          </p:val>
                                        </p:tav>
                                      </p:tavLst>
                                    </p:anim>
                                    <p:anim calcmode="lin" valueType="num">
                                      <p:cBhvr additive="base">
                                        <p:cTn id="145" dur="750" fill="hold"/>
                                        <p:tgtEl>
                                          <p:spTgt spid="19"/>
                                        </p:tgtEl>
                                        <p:attrNameLst>
                                          <p:attrName>ppt_y</p:attrName>
                                        </p:attrNameLst>
                                      </p:cBhvr>
                                      <p:tavLst>
                                        <p:tav tm="0">
                                          <p:val>
                                            <p:strVal val="0-#ppt_h/2"/>
                                          </p:val>
                                        </p:tav>
                                        <p:tav tm="100000">
                                          <p:val>
                                            <p:strVal val="#ppt_y"/>
                                          </p:val>
                                        </p:tav>
                                      </p:tavLst>
                                    </p:anim>
                                  </p:childTnLst>
                                </p:cTn>
                              </p:par>
                              <p:par>
                                <p:cTn id="146" presetID="2" presetClass="entr" presetSubtype="1" decel="100000" fill="hold" grpId="1" nodeType="withEffect">
                                  <p:stCondLst>
                                    <p:cond delay="100"/>
                                  </p:stCondLst>
                                  <p:childTnLst>
                                    <p:set>
                                      <p:cBhvr>
                                        <p:cTn id="147" dur="1" fill="hold">
                                          <p:stCondLst>
                                            <p:cond delay="0"/>
                                          </p:stCondLst>
                                        </p:cTn>
                                        <p:tgtEl>
                                          <p:spTgt spid="20"/>
                                        </p:tgtEl>
                                        <p:attrNameLst>
                                          <p:attrName>style.visibility</p:attrName>
                                        </p:attrNameLst>
                                      </p:cBhvr>
                                      <p:to>
                                        <p:strVal val="visible"/>
                                      </p:to>
                                    </p:set>
                                    <p:anim calcmode="lin" valueType="num">
                                      <p:cBhvr additive="base">
                                        <p:cTn id="148" dur="750" fill="hold"/>
                                        <p:tgtEl>
                                          <p:spTgt spid="20"/>
                                        </p:tgtEl>
                                        <p:attrNameLst>
                                          <p:attrName>ppt_x</p:attrName>
                                        </p:attrNameLst>
                                      </p:cBhvr>
                                      <p:tavLst>
                                        <p:tav tm="0">
                                          <p:val>
                                            <p:strVal val="#ppt_x"/>
                                          </p:val>
                                        </p:tav>
                                        <p:tav tm="100000">
                                          <p:val>
                                            <p:strVal val="#ppt_x"/>
                                          </p:val>
                                        </p:tav>
                                      </p:tavLst>
                                    </p:anim>
                                    <p:anim calcmode="lin" valueType="num">
                                      <p:cBhvr additive="base">
                                        <p:cTn id="149" dur="750" fill="hold"/>
                                        <p:tgtEl>
                                          <p:spTgt spid="20"/>
                                        </p:tgtEl>
                                        <p:attrNameLst>
                                          <p:attrName>ppt_y</p:attrName>
                                        </p:attrNameLst>
                                      </p:cBhvr>
                                      <p:tavLst>
                                        <p:tav tm="0">
                                          <p:val>
                                            <p:strVal val="0-#ppt_h/2"/>
                                          </p:val>
                                        </p:tav>
                                        <p:tav tm="100000">
                                          <p:val>
                                            <p:strVal val="#ppt_y"/>
                                          </p:val>
                                        </p:tav>
                                      </p:tavLst>
                                    </p:anim>
                                  </p:childTnLst>
                                </p:cTn>
                              </p:par>
                              <p:par>
                                <p:cTn id="150" presetID="2" presetClass="entr" presetSubtype="1" decel="100000" fill="hold" grpId="1" nodeType="withEffect">
                                  <p:stCondLst>
                                    <p:cond delay="200"/>
                                  </p:stCondLst>
                                  <p:childTnLst>
                                    <p:set>
                                      <p:cBhvr>
                                        <p:cTn id="151" dur="1" fill="hold">
                                          <p:stCondLst>
                                            <p:cond delay="0"/>
                                          </p:stCondLst>
                                        </p:cTn>
                                        <p:tgtEl>
                                          <p:spTgt spid="21"/>
                                        </p:tgtEl>
                                        <p:attrNameLst>
                                          <p:attrName>style.visibility</p:attrName>
                                        </p:attrNameLst>
                                      </p:cBhvr>
                                      <p:to>
                                        <p:strVal val="visible"/>
                                      </p:to>
                                    </p:set>
                                    <p:anim calcmode="lin" valueType="num">
                                      <p:cBhvr additive="base">
                                        <p:cTn id="152" dur="750" fill="hold"/>
                                        <p:tgtEl>
                                          <p:spTgt spid="21"/>
                                        </p:tgtEl>
                                        <p:attrNameLst>
                                          <p:attrName>ppt_x</p:attrName>
                                        </p:attrNameLst>
                                      </p:cBhvr>
                                      <p:tavLst>
                                        <p:tav tm="0">
                                          <p:val>
                                            <p:strVal val="#ppt_x"/>
                                          </p:val>
                                        </p:tav>
                                        <p:tav tm="100000">
                                          <p:val>
                                            <p:strVal val="#ppt_x"/>
                                          </p:val>
                                        </p:tav>
                                      </p:tavLst>
                                    </p:anim>
                                    <p:anim calcmode="lin" valueType="num">
                                      <p:cBhvr additive="base">
                                        <p:cTn id="153" dur="750" fill="hold"/>
                                        <p:tgtEl>
                                          <p:spTgt spid="21"/>
                                        </p:tgtEl>
                                        <p:attrNameLst>
                                          <p:attrName>ppt_y</p:attrName>
                                        </p:attrNameLst>
                                      </p:cBhvr>
                                      <p:tavLst>
                                        <p:tav tm="0">
                                          <p:val>
                                            <p:strVal val="0-#ppt_h/2"/>
                                          </p:val>
                                        </p:tav>
                                        <p:tav tm="100000">
                                          <p:val>
                                            <p:strVal val="#ppt_y"/>
                                          </p:val>
                                        </p:tav>
                                      </p:tavLst>
                                    </p:anim>
                                  </p:childTnLst>
                                </p:cTn>
                              </p:par>
                            </p:childTnLst>
                          </p:cTn>
                        </p:par>
                        <p:par>
                          <p:cTn id="154" fill="hold">
                            <p:stCondLst>
                              <p:cond delay="9100"/>
                            </p:stCondLst>
                            <p:childTnLst>
                              <p:par>
                                <p:cTn id="155" presetID="2" presetClass="entr" presetSubtype="4" decel="100000" fill="hold" grpId="0" nodeType="afterEffect">
                                  <p:stCondLst>
                                    <p:cond delay="0"/>
                                  </p:stCondLst>
                                  <p:childTnLst>
                                    <p:set>
                                      <p:cBhvr>
                                        <p:cTn id="156" dur="1" fill="hold">
                                          <p:stCondLst>
                                            <p:cond delay="0"/>
                                          </p:stCondLst>
                                        </p:cTn>
                                        <p:tgtEl>
                                          <p:spTgt spid="31">
                                            <p:txEl>
                                              <p:pRg st="0" end="0"/>
                                            </p:txEl>
                                          </p:spTgt>
                                        </p:tgtEl>
                                        <p:attrNameLst>
                                          <p:attrName>style.visibility</p:attrName>
                                        </p:attrNameLst>
                                      </p:cBhvr>
                                      <p:to>
                                        <p:strVal val="visible"/>
                                      </p:to>
                                    </p:set>
                                    <p:anim calcmode="lin" valueType="num">
                                      <p:cBhvr additive="base">
                                        <p:cTn id="15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59" fill="hold">
                            <p:stCondLst>
                              <p:cond delay="9600"/>
                            </p:stCondLst>
                            <p:childTnLst>
                              <p:par>
                                <p:cTn id="160" presetID="22" presetClass="entr" presetSubtype="8" fill="hold" grpId="0" nodeType="afterEffect">
                                  <p:stCondLst>
                                    <p:cond delay="0"/>
                                  </p:stCondLst>
                                  <p:childTnLst>
                                    <p:set>
                                      <p:cBhvr>
                                        <p:cTn id="161" dur="1" fill="hold">
                                          <p:stCondLst>
                                            <p:cond delay="0"/>
                                          </p:stCondLst>
                                        </p:cTn>
                                        <p:tgtEl>
                                          <p:spTgt spid="37">
                                            <p:txEl>
                                              <p:pRg st="0" end="0"/>
                                            </p:txEl>
                                          </p:spTgt>
                                        </p:tgtEl>
                                        <p:attrNameLst>
                                          <p:attrName>style.visibility</p:attrName>
                                        </p:attrNameLst>
                                      </p:cBhvr>
                                      <p:to>
                                        <p:strVal val="visible"/>
                                      </p:to>
                                    </p:set>
                                    <p:animEffect transition="in" filter="wipe(left)">
                                      <p:cBhvr>
                                        <p:cTn id="162" dur="500"/>
                                        <p:tgtEl>
                                          <p:spTgt spid="37">
                                            <p:txEl>
                                              <p:pRg st="0" end="0"/>
                                            </p:txEl>
                                          </p:spTgt>
                                        </p:tgtEl>
                                      </p:cBhvr>
                                    </p:animEffect>
                                  </p:childTnLst>
                                </p:cTn>
                              </p:par>
                            </p:childTnLst>
                          </p:cTn>
                        </p:par>
                        <p:par>
                          <p:cTn id="163" fill="hold">
                            <p:stCondLst>
                              <p:cond delay="10100"/>
                            </p:stCondLst>
                            <p:childTnLst>
                              <p:par>
                                <p:cTn id="164" presetID="2" presetClass="entr" presetSubtype="4" decel="100000"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500" fill="hold"/>
                                        <p:tgtEl>
                                          <p:spTgt spid="33"/>
                                        </p:tgtEl>
                                        <p:attrNameLst>
                                          <p:attrName>ppt_x</p:attrName>
                                        </p:attrNameLst>
                                      </p:cBhvr>
                                      <p:tavLst>
                                        <p:tav tm="0">
                                          <p:val>
                                            <p:strVal val="#ppt_x"/>
                                          </p:val>
                                        </p:tav>
                                        <p:tav tm="100000">
                                          <p:val>
                                            <p:strVal val="#ppt_x"/>
                                          </p:val>
                                        </p:tav>
                                      </p:tavLst>
                                    </p:anim>
                                    <p:anim calcmode="lin" valueType="num">
                                      <p:cBhvr additive="base">
                                        <p:cTn id="167" dur="500" fill="hold"/>
                                        <p:tgtEl>
                                          <p:spTgt spid="33"/>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100"/>
                                  </p:stCondLst>
                                  <p:childTnLst>
                                    <p:set>
                                      <p:cBhvr>
                                        <p:cTn id="169" dur="1" fill="hold">
                                          <p:stCondLst>
                                            <p:cond delay="0"/>
                                          </p:stCondLst>
                                        </p:cTn>
                                        <p:tgtEl>
                                          <p:spTgt spid="32">
                                            <p:txEl>
                                              <p:pRg st="0" end="0"/>
                                            </p:txEl>
                                          </p:spTgt>
                                        </p:tgtEl>
                                        <p:attrNameLst>
                                          <p:attrName>style.visibility</p:attrName>
                                        </p:attrNameLst>
                                      </p:cBhvr>
                                      <p:to>
                                        <p:strVal val="visible"/>
                                      </p:to>
                                    </p:set>
                                    <p:anim calcmode="lin" valueType="num">
                                      <p:cBhvr additive="base">
                                        <p:cTn id="17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1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1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p:tmplLst>
          <p:tmpl lvl="1">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382135" y="2742860"/>
            <a:ext cx="3152799" cy="315279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218250" y="2618713"/>
            <a:ext cx="3152799" cy="315279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5"/>
          <p:cNvSpPr>
            <a:spLocks noGrp="1"/>
          </p:cNvSpPr>
          <p:nvPr>
            <p:ph type="pic" sz="quarter" idx="14" hasCustomPrompt="1"/>
          </p:nvPr>
        </p:nvSpPr>
        <p:spPr>
          <a:xfrm>
            <a:off x="1353999" y="2700656"/>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3" name="円/楕円 12"/>
          <p:cNvSpPr/>
          <p:nvPr userDrawn="1"/>
        </p:nvSpPr>
        <p:spPr>
          <a:xfrm>
            <a:off x="5539138" y="2742860"/>
            <a:ext cx="3152799" cy="3152799"/>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5375253" y="2618713"/>
            <a:ext cx="3152799" cy="3152799"/>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5"/>
          <p:cNvSpPr>
            <a:spLocks noGrp="1"/>
          </p:cNvSpPr>
          <p:nvPr>
            <p:ph type="pic" sz="quarter" idx="15" hasCustomPrompt="1"/>
          </p:nvPr>
        </p:nvSpPr>
        <p:spPr>
          <a:xfrm>
            <a:off x="5511002" y="2700656"/>
            <a:ext cx="3063073" cy="3063073"/>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6" name="円/楕円 15"/>
          <p:cNvSpPr/>
          <p:nvPr userDrawn="1"/>
        </p:nvSpPr>
        <p:spPr>
          <a:xfrm>
            <a:off x="9696141" y="2742860"/>
            <a:ext cx="3152799" cy="3152799"/>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9532256" y="2618713"/>
            <a:ext cx="3152799" cy="3152799"/>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5"/>
          <p:cNvSpPr>
            <a:spLocks noGrp="1"/>
          </p:cNvSpPr>
          <p:nvPr>
            <p:ph type="pic" sz="quarter" idx="16" hasCustomPrompt="1"/>
          </p:nvPr>
        </p:nvSpPr>
        <p:spPr>
          <a:xfrm>
            <a:off x="9668005" y="2700656"/>
            <a:ext cx="3063073" cy="3063073"/>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9" name="円/楕円 18"/>
          <p:cNvSpPr/>
          <p:nvPr userDrawn="1"/>
        </p:nvSpPr>
        <p:spPr>
          <a:xfrm>
            <a:off x="13853145" y="2742860"/>
            <a:ext cx="3152799" cy="3152799"/>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3689260" y="2618713"/>
            <a:ext cx="3152799" cy="3152799"/>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5"/>
          <p:cNvSpPr>
            <a:spLocks noGrp="1"/>
          </p:cNvSpPr>
          <p:nvPr>
            <p:ph type="pic" sz="quarter" idx="17" hasCustomPrompt="1"/>
          </p:nvPr>
        </p:nvSpPr>
        <p:spPr>
          <a:xfrm>
            <a:off x="13825009" y="2700656"/>
            <a:ext cx="3063073" cy="3063073"/>
          </a:xfrm>
          <a:prstGeom prst="ellipse">
            <a:avLst/>
          </a:prstGeom>
          <a:solidFill>
            <a:schemeClr val="bg1"/>
          </a:solidFill>
          <a:ln w="28575" cmpd="sng">
            <a:solidFill>
              <a:schemeClr val="accent4"/>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21" hasCustomPrompt="1"/>
          </p:nvPr>
        </p:nvSpPr>
        <p:spPr>
          <a:xfrm>
            <a:off x="882803" y="5988137"/>
            <a:ext cx="3977631" cy="720080"/>
          </a:xfrm>
        </p:spPr>
        <p:txBody>
          <a:bodyPr anchor="t">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4" hasCustomPrompt="1"/>
          </p:nvPr>
        </p:nvSpPr>
        <p:spPr>
          <a:xfrm>
            <a:off x="1035285"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1272944" y="668053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5" hasCustomPrompt="1"/>
          </p:nvPr>
        </p:nvSpPr>
        <p:spPr>
          <a:xfrm>
            <a:off x="5020318" y="5985793"/>
            <a:ext cx="4012911" cy="720080"/>
          </a:xfrm>
        </p:spPr>
        <p:txBody>
          <a:bodyPr anchor="t">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6" hasCustomPrompt="1"/>
          </p:nvPr>
        </p:nvSpPr>
        <p:spPr>
          <a:xfrm>
            <a:off x="5200268" y="6779524"/>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5437927" y="667819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6"/>
          <p:cNvSpPr>
            <a:spLocks noGrp="1"/>
          </p:cNvSpPr>
          <p:nvPr>
            <p:ph type="body" sz="quarter" idx="27" hasCustomPrompt="1"/>
          </p:nvPr>
        </p:nvSpPr>
        <p:spPr>
          <a:xfrm>
            <a:off x="9190501" y="5988137"/>
            <a:ext cx="4012911" cy="720080"/>
          </a:xfrm>
        </p:spPr>
        <p:txBody>
          <a:bodyPr anchor="t">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9365251"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9602910" y="668053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29" hasCustomPrompt="1"/>
          </p:nvPr>
        </p:nvSpPr>
        <p:spPr>
          <a:xfrm>
            <a:off x="13360684" y="5988137"/>
            <a:ext cx="4012911" cy="720080"/>
          </a:xfrm>
        </p:spPr>
        <p:txBody>
          <a:bodyPr anchor="t">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0" hasCustomPrompt="1"/>
          </p:nvPr>
        </p:nvSpPr>
        <p:spPr>
          <a:xfrm>
            <a:off x="13530235"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13767894" y="668053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スライド番号プレースホルダー 3"/>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194417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450"/>
                            </p:stCondLst>
                            <p:childTnLst>
                              <p:par>
                                <p:cTn id="35" presetID="2" presetClass="entr" presetSubtype="4" decel="10000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
                            </p:stCondLst>
                            <p:childTnLst>
                              <p:par>
                                <p:cTn id="40" presetID="2" presetClass="entr" presetSubtype="4" decel="10000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100"/>
                                  </p:stCondLst>
                                  <p:childTnLst>
                                    <p:set>
                                      <p:cBhvr>
                                        <p:cTn id="45" dur="1" fill="hold">
                                          <p:stCondLst>
                                            <p:cond delay="0"/>
                                          </p:stCondLst>
                                        </p:cTn>
                                        <p:tgtEl>
                                          <p:spTgt spid="23">
                                            <p:txEl>
                                              <p:pRg st="0" end="0"/>
                                            </p:txEl>
                                          </p:spTgt>
                                        </p:tgtEl>
                                        <p:attrNameLst>
                                          <p:attrName>style.visibility</p:attrName>
                                        </p:attrNameLst>
                                      </p:cBhvr>
                                      <p:to>
                                        <p:strVal val="visible"/>
                                      </p:to>
                                    </p:set>
                                    <p:anim calcmode="lin" valueType="num">
                                      <p:cBhvr additive="base">
                                        <p:cTn id="4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5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750"/>
                                        <p:tgtEl>
                                          <p:spTgt spid="13"/>
                                        </p:tgtEl>
                                      </p:cBhvr>
                                    </p:animEffect>
                                  </p:childTnLst>
                                </p:cTn>
                              </p:par>
                              <p:par>
                                <p:cTn id="52" presetID="10" presetClass="entr" presetSubtype="0" fill="hold" grpId="0" nodeType="withEffect">
                                  <p:stCondLst>
                                    <p:cond delay="10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750"/>
                                        <p:tgtEl>
                                          <p:spTgt spid="14"/>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750"/>
                                        <p:tgtEl>
                                          <p:spTgt spid="15"/>
                                        </p:tgtEl>
                                      </p:cBhvr>
                                    </p:animEffect>
                                  </p:childTnLst>
                                </p:cTn>
                              </p:par>
                              <p:par>
                                <p:cTn id="58" presetID="2" presetClass="entr" presetSubtype="1" decel="100000" fill="hold" grpId="1"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750" fill="hold"/>
                                        <p:tgtEl>
                                          <p:spTgt spid="13"/>
                                        </p:tgtEl>
                                        <p:attrNameLst>
                                          <p:attrName>ppt_x</p:attrName>
                                        </p:attrNameLst>
                                      </p:cBhvr>
                                      <p:tavLst>
                                        <p:tav tm="0">
                                          <p:val>
                                            <p:strVal val="#ppt_x"/>
                                          </p:val>
                                        </p:tav>
                                        <p:tav tm="100000">
                                          <p:val>
                                            <p:strVal val="#ppt_x"/>
                                          </p:val>
                                        </p:tav>
                                      </p:tavLst>
                                    </p:anim>
                                    <p:anim calcmode="lin" valueType="num">
                                      <p:cBhvr additive="base">
                                        <p:cTn id="61" dur="750" fill="hold"/>
                                        <p:tgtEl>
                                          <p:spTgt spid="13"/>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1" nodeType="withEffect">
                                  <p:stCondLst>
                                    <p:cond delay="10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750" fill="hold"/>
                                        <p:tgtEl>
                                          <p:spTgt spid="14"/>
                                        </p:tgtEl>
                                        <p:attrNameLst>
                                          <p:attrName>ppt_x</p:attrName>
                                        </p:attrNameLst>
                                      </p:cBhvr>
                                      <p:tavLst>
                                        <p:tav tm="0">
                                          <p:val>
                                            <p:strVal val="#ppt_x"/>
                                          </p:val>
                                        </p:tav>
                                        <p:tav tm="100000">
                                          <p:val>
                                            <p:strVal val="#ppt_x"/>
                                          </p:val>
                                        </p:tav>
                                      </p:tavLst>
                                    </p:anim>
                                    <p:anim calcmode="lin" valueType="num">
                                      <p:cBhvr additive="base">
                                        <p:cTn id="65" dur="750" fill="hold"/>
                                        <p:tgtEl>
                                          <p:spTgt spid="14"/>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20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750" fill="hold"/>
                                        <p:tgtEl>
                                          <p:spTgt spid="15"/>
                                        </p:tgtEl>
                                        <p:attrNameLst>
                                          <p:attrName>ppt_x</p:attrName>
                                        </p:attrNameLst>
                                      </p:cBhvr>
                                      <p:tavLst>
                                        <p:tav tm="0">
                                          <p:val>
                                            <p:strVal val="#ppt_x"/>
                                          </p:val>
                                        </p:tav>
                                        <p:tav tm="100000">
                                          <p:val>
                                            <p:strVal val="#ppt_x"/>
                                          </p:val>
                                        </p:tav>
                                      </p:tavLst>
                                    </p:anim>
                                    <p:anim calcmode="lin" valueType="num">
                                      <p:cBhvr additive="base">
                                        <p:cTn id="69" dur="750" fill="hold"/>
                                        <p:tgtEl>
                                          <p:spTgt spid="15"/>
                                        </p:tgtEl>
                                        <p:attrNameLst>
                                          <p:attrName>ppt_y</p:attrName>
                                        </p:attrNameLst>
                                      </p:cBhvr>
                                      <p:tavLst>
                                        <p:tav tm="0">
                                          <p:val>
                                            <p:strVal val="0-#ppt_h/2"/>
                                          </p:val>
                                        </p:tav>
                                        <p:tav tm="100000">
                                          <p:val>
                                            <p:strVal val="#ppt_y"/>
                                          </p:val>
                                        </p:tav>
                                      </p:tavLst>
                                    </p:anim>
                                  </p:childTnLst>
                                </p:cTn>
                              </p:par>
                            </p:childTnLst>
                          </p:cTn>
                        </p:par>
                        <p:par>
                          <p:cTn id="70" fill="hold">
                            <p:stCondLst>
                              <p:cond delay="3500"/>
                            </p:stCondLst>
                            <p:childTnLst>
                              <p:par>
                                <p:cTn id="71" presetID="2" presetClass="entr" presetSubtype="4" decel="100000" fill="hold" grpId="0" nodeType="after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 calcmode="lin" valueType="num">
                                      <p:cBhvr additive="base">
                                        <p:cTn id="7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4000"/>
                            </p:stCondLst>
                            <p:childTnLst>
                              <p:par>
                                <p:cTn id="76" presetID="2" presetClass="entr" presetSubtype="4" decel="10000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100"/>
                                  </p:stCondLst>
                                  <p:childTnLst>
                                    <p:set>
                                      <p:cBhvr>
                                        <p:cTn id="81" dur="1" fill="hold">
                                          <p:stCondLst>
                                            <p:cond delay="0"/>
                                          </p:stCondLst>
                                        </p:cTn>
                                        <p:tgtEl>
                                          <p:spTgt spid="26">
                                            <p:txEl>
                                              <p:pRg st="0" end="0"/>
                                            </p:txEl>
                                          </p:spTgt>
                                        </p:tgtEl>
                                        <p:attrNameLst>
                                          <p:attrName>style.visibility</p:attrName>
                                        </p:attrNameLst>
                                      </p:cBhvr>
                                      <p:to>
                                        <p:strVal val="visible"/>
                                      </p:to>
                                    </p:set>
                                    <p:anim calcmode="lin" valueType="num">
                                      <p:cBhvr additive="base">
                                        <p:cTn id="8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4600"/>
                            </p:stCondLst>
                            <p:childTnLst>
                              <p:par>
                                <p:cTn id="85" presetID="10"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750"/>
                                        <p:tgtEl>
                                          <p:spTgt spid="16"/>
                                        </p:tgtEl>
                                      </p:cBhvr>
                                    </p:animEffect>
                                  </p:childTnLst>
                                </p:cTn>
                              </p:par>
                              <p:par>
                                <p:cTn id="88" presetID="10" presetClass="entr" presetSubtype="0" fill="hold" grpId="0" nodeType="withEffect">
                                  <p:stCondLst>
                                    <p:cond delay="10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750"/>
                                        <p:tgtEl>
                                          <p:spTgt spid="17"/>
                                        </p:tgtEl>
                                      </p:cBhvr>
                                    </p:animEffect>
                                  </p:childTnLst>
                                </p:cTn>
                              </p:par>
                              <p:par>
                                <p:cTn id="91" presetID="10" presetClass="entr" presetSubtype="0" fill="hold" grpId="0" nodeType="withEffect">
                                  <p:stCondLst>
                                    <p:cond delay="20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750"/>
                                        <p:tgtEl>
                                          <p:spTgt spid="18"/>
                                        </p:tgtEl>
                                      </p:cBhvr>
                                    </p:animEffect>
                                  </p:childTnLst>
                                </p:cTn>
                              </p:par>
                              <p:par>
                                <p:cTn id="94" presetID="2" presetClass="entr" presetSubtype="1" decel="100000" fill="hold" grpId="1" nodeType="with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750" fill="hold"/>
                                        <p:tgtEl>
                                          <p:spTgt spid="16"/>
                                        </p:tgtEl>
                                        <p:attrNameLst>
                                          <p:attrName>ppt_x</p:attrName>
                                        </p:attrNameLst>
                                      </p:cBhvr>
                                      <p:tavLst>
                                        <p:tav tm="0">
                                          <p:val>
                                            <p:strVal val="#ppt_x"/>
                                          </p:val>
                                        </p:tav>
                                        <p:tav tm="100000">
                                          <p:val>
                                            <p:strVal val="#ppt_x"/>
                                          </p:val>
                                        </p:tav>
                                      </p:tavLst>
                                    </p:anim>
                                    <p:anim calcmode="lin" valueType="num">
                                      <p:cBhvr additive="base">
                                        <p:cTn id="97" dur="750" fill="hold"/>
                                        <p:tgtEl>
                                          <p:spTgt spid="16"/>
                                        </p:tgtEl>
                                        <p:attrNameLst>
                                          <p:attrName>ppt_y</p:attrName>
                                        </p:attrNameLst>
                                      </p:cBhvr>
                                      <p:tavLst>
                                        <p:tav tm="0">
                                          <p:val>
                                            <p:strVal val="0-#ppt_h/2"/>
                                          </p:val>
                                        </p:tav>
                                        <p:tav tm="100000">
                                          <p:val>
                                            <p:strVal val="#ppt_y"/>
                                          </p:val>
                                        </p:tav>
                                      </p:tavLst>
                                    </p:anim>
                                  </p:childTnLst>
                                </p:cTn>
                              </p:par>
                              <p:par>
                                <p:cTn id="98" presetID="2" presetClass="entr" presetSubtype="1" decel="100000" fill="hold" grpId="1" nodeType="withEffect">
                                  <p:stCondLst>
                                    <p:cond delay="100"/>
                                  </p:stCondLst>
                                  <p:childTnLst>
                                    <p:set>
                                      <p:cBhvr>
                                        <p:cTn id="99" dur="1" fill="hold">
                                          <p:stCondLst>
                                            <p:cond delay="0"/>
                                          </p:stCondLst>
                                        </p:cTn>
                                        <p:tgtEl>
                                          <p:spTgt spid="17"/>
                                        </p:tgtEl>
                                        <p:attrNameLst>
                                          <p:attrName>style.visibility</p:attrName>
                                        </p:attrNameLst>
                                      </p:cBhvr>
                                      <p:to>
                                        <p:strVal val="visible"/>
                                      </p:to>
                                    </p:set>
                                    <p:anim calcmode="lin" valueType="num">
                                      <p:cBhvr additive="base">
                                        <p:cTn id="100" dur="750" fill="hold"/>
                                        <p:tgtEl>
                                          <p:spTgt spid="17"/>
                                        </p:tgtEl>
                                        <p:attrNameLst>
                                          <p:attrName>ppt_x</p:attrName>
                                        </p:attrNameLst>
                                      </p:cBhvr>
                                      <p:tavLst>
                                        <p:tav tm="0">
                                          <p:val>
                                            <p:strVal val="#ppt_x"/>
                                          </p:val>
                                        </p:tav>
                                        <p:tav tm="100000">
                                          <p:val>
                                            <p:strVal val="#ppt_x"/>
                                          </p:val>
                                        </p:tav>
                                      </p:tavLst>
                                    </p:anim>
                                    <p:anim calcmode="lin" valueType="num">
                                      <p:cBhvr additive="base">
                                        <p:cTn id="101" dur="750" fill="hold"/>
                                        <p:tgtEl>
                                          <p:spTgt spid="17"/>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1" nodeType="withEffect">
                                  <p:stCondLst>
                                    <p:cond delay="200"/>
                                  </p:stCondLst>
                                  <p:childTnLst>
                                    <p:set>
                                      <p:cBhvr>
                                        <p:cTn id="103" dur="1" fill="hold">
                                          <p:stCondLst>
                                            <p:cond delay="0"/>
                                          </p:stCondLst>
                                        </p:cTn>
                                        <p:tgtEl>
                                          <p:spTgt spid="18"/>
                                        </p:tgtEl>
                                        <p:attrNameLst>
                                          <p:attrName>style.visibility</p:attrName>
                                        </p:attrNameLst>
                                      </p:cBhvr>
                                      <p:to>
                                        <p:strVal val="visible"/>
                                      </p:to>
                                    </p:set>
                                    <p:anim calcmode="lin" valueType="num">
                                      <p:cBhvr additive="base">
                                        <p:cTn id="104" dur="750" fill="hold"/>
                                        <p:tgtEl>
                                          <p:spTgt spid="18"/>
                                        </p:tgtEl>
                                        <p:attrNameLst>
                                          <p:attrName>ppt_x</p:attrName>
                                        </p:attrNameLst>
                                      </p:cBhvr>
                                      <p:tavLst>
                                        <p:tav tm="0">
                                          <p:val>
                                            <p:strVal val="#ppt_x"/>
                                          </p:val>
                                        </p:tav>
                                        <p:tav tm="100000">
                                          <p:val>
                                            <p:strVal val="#ppt_x"/>
                                          </p:val>
                                        </p:tav>
                                      </p:tavLst>
                                    </p:anim>
                                    <p:anim calcmode="lin" valueType="num">
                                      <p:cBhvr additive="base">
                                        <p:cTn id="105" dur="750" fill="hold"/>
                                        <p:tgtEl>
                                          <p:spTgt spid="18"/>
                                        </p:tgtEl>
                                        <p:attrNameLst>
                                          <p:attrName>ppt_y</p:attrName>
                                        </p:attrNameLst>
                                      </p:cBhvr>
                                      <p:tavLst>
                                        <p:tav tm="0">
                                          <p:val>
                                            <p:strVal val="0-#ppt_h/2"/>
                                          </p:val>
                                        </p:tav>
                                        <p:tav tm="100000">
                                          <p:val>
                                            <p:strVal val="#ppt_y"/>
                                          </p:val>
                                        </p:tav>
                                      </p:tavLst>
                                    </p:anim>
                                  </p:childTnLst>
                                </p:cTn>
                              </p:par>
                            </p:childTnLst>
                          </p:cTn>
                        </p:par>
                        <p:par>
                          <p:cTn id="106" fill="hold">
                            <p:stCondLst>
                              <p:cond delay="5550"/>
                            </p:stCondLst>
                            <p:childTnLst>
                              <p:par>
                                <p:cTn id="107" presetID="2" presetClass="entr" presetSubtype="4" decel="100000" fill="hold" grpId="0" nodeType="afterEffect">
                                  <p:stCondLst>
                                    <p:cond delay="0"/>
                                  </p:stCondLst>
                                  <p:childTnLst>
                                    <p:set>
                                      <p:cBhvr>
                                        <p:cTn id="108" dur="1" fill="hold">
                                          <p:stCondLst>
                                            <p:cond delay="0"/>
                                          </p:stCondLst>
                                        </p:cTn>
                                        <p:tgtEl>
                                          <p:spTgt spid="28">
                                            <p:txEl>
                                              <p:pRg st="0" end="0"/>
                                            </p:txEl>
                                          </p:spTgt>
                                        </p:tgtEl>
                                        <p:attrNameLst>
                                          <p:attrName>style.visibility</p:attrName>
                                        </p:attrNameLst>
                                      </p:cBhvr>
                                      <p:to>
                                        <p:strVal val="visible"/>
                                      </p:to>
                                    </p:set>
                                    <p:anim calcmode="lin" valueType="num">
                                      <p:cBhvr additive="base">
                                        <p:cTn id="10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1" fill="hold">
                            <p:stCondLst>
                              <p:cond delay="6050"/>
                            </p:stCondLst>
                            <p:childTnLst>
                              <p:par>
                                <p:cTn id="112" presetID="2" presetClass="entr" presetSubtype="4" decel="100000" fill="hold" grpId="0" nodeType="afterEffect">
                                  <p:stCondLst>
                                    <p:cond delay="0"/>
                                  </p:stCondLst>
                                  <p:childTnLst>
                                    <p:set>
                                      <p:cBhvr>
                                        <p:cTn id="113" dur="1" fill="hold">
                                          <p:stCondLst>
                                            <p:cond delay="0"/>
                                          </p:stCondLst>
                                        </p:cTn>
                                        <p:tgtEl>
                                          <p:spTgt spid="30"/>
                                        </p:tgtEl>
                                        <p:attrNameLst>
                                          <p:attrName>style.visibility</p:attrName>
                                        </p:attrNameLst>
                                      </p:cBhvr>
                                      <p:to>
                                        <p:strVal val="visible"/>
                                      </p:to>
                                    </p:set>
                                    <p:anim calcmode="lin" valueType="num">
                                      <p:cBhvr additive="base">
                                        <p:cTn id="114" dur="500" fill="hold"/>
                                        <p:tgtEl>
                                          <p:spTgt spid="30"/>
                                        </p:tgtEl>
                                        <p:attrNameLst>
                                          <p:attrName>ppt_x</p:attrName>
                                        </p:attrNameLst>
                                      </p:cBhvr>
                                      <p:tavLst>
                                        <p:tav tm="0">
                                          <p:val>
                                            <p:strVal val="#ppt_x"/>
                                          </p:val>
                                        </p:tav>
                                        <p:tav tm="100000">
                                          <p:val>
                                            <p:strVal val="#ppt_x"/>
                                          </p:val>
                                        </p:tav>
                                      </p:tavLst>
                                    </p:anim>
                                    <p:anim calcmode="lin" valueType="num">
                                      <p:cBhvr additive="base">
                                        <p:cTn id="115" dur="500" fill="hold"/>
                                        <p:tgtEl>
                                          <p:spTgt spid="30"/>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100"/>
                                  </p:stCondLst>
                                  <p:childTnLst>
                                    <p:set>
                                      <p:cBhvr>
                                        <p:cTn id="117" dur="1" fill="hold">
                                          <p:stCondLst>
                                            <p:cond delay="0"/>
                                          </p:stCondLst>
                                        </p:cTn>
                                        <p:tgtEl>
                                          <p:spTgt spid="29">
                                            <p:txEl>
                                              <p:pRg st="0" end="0"/>
                                            </p:txEl>
                                          </p:spTgt>
                                        </p:tgtEl>
                                        <p:attrNameLst>
                                          <p:attrName>style.visibility</p:attrName>
                                        </p:attrNameLst>
                                      </p:cBhvr>
                                      <p:to>
                                        <p:strVal val="visible"/>
                                      </p:to>
                                    </p:set>
                                    <p:anim calcmode="lin" valueType="num">
                                      <p:cBhvr additive="base">
                                        <p:cTn id="11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6650"/>
                            </p:stCondLst>
                            <p:childTnLst>
                              <p:par>
                                <p:cTn id="121" presetID="10" presetClass="entr" presetSubtype="0" fill="hold" grpId="0" nodeType="after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fade">
                                      <p:cBhvr>
                                        <p:cTn id="123" dur="750"/>
                                        <p:tgtEl>
                                          <p:spTgt spid="19"/>
                                        </p:tgtEl>
                                      </p:cBhvr>
                                    </p:animEffect>
                                  </p:childTnLst>
                                </p:cTn>
                              </p:par>
                              <p:par>
                                <p:cTn id="124" presetID="10" presetClass="entr" presetSubtype="0" fill="hold" grpId="0" nodeType="withEffect">
                                  <p:stCondLst>
                                    <p:cond delay="10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750"/>
                                        <p:tgtEl>
                                          <p:spTgt spid="20"/>
                                        </p:tgtEl>
                                      </p:cBhvr>
                                    </p:animEffect>
                                  </p:childTnLst>
                                </p:cTn>
                              </p:par>
                              <p:par>
                                <p:cTn id="127" presetID="10" presetClass="entr" presetSubtype="0" fill="hold" grpId="0" nodeType="withEffect">
                                  <p:stCondLst>
                                    <p:cond delay="20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750"/>
                                        <p:tgtEl>
                                          <p:spTgt spid="21"/>
                                        </p:tgtEl>
                                      </p:cBhvr>
                                    </p:animEffect>
                                  </p:childTnLst>
                                </p:cTn>
                              </p:par>
                              <p:par>
                                <p:cTn id="130" presetID="2" presetClass="entr" presetSubtype="1" decel="100000" fill="hold" grpId="1" nodeType="withEffect">
                                  <p:stCondLst>
                                    <p:cond delay="0"/>
                                  </p:stCondLst>
                                  <p:childTnLst>
                                    <p:set>
                                      <p:cBhvr>
                                        <p:cTn id="131" dur="1" fill="hold">
                                          <p:stCondLst>
                                            <p:cond delay="0"/>
                                          </p:stCondLst>
                                        </p:cTn>
                                        <p:tgtEl>
                                          <p:spTgt spid="19"/>
                                        </p:tgtEl>
                                        <p:attrNameLst>
                                          <p:attrName>style.visibility</p:attrName>
                                        </p:attrNameLst>
                                      </p:cBhvr>
                                      <p:to>
                                        <p:strVal val="visible"/>
                                      </p:to>
                                    </p:set>
                                    <p:anim calcmode="lin" valueType="num">
                                      <p:cBhvr additive="base">
                                        <p:cTn id="132" dur="750" fill="hold"/>
                                        <p:tgtEl>
                                          <p:spTgt spid="19"/>
                                        </p:tgtEl>
                                        <p:attrNameLst>
                                          <p:attrName>ppt_x</p:attrName>
                                        </p:attrNameLst>
                                      </p:cBhvr>
                                      <p:tavLst>
                                        <p:tav tm="0">
                                          <p:val>
                                            <p:strVal val="#ppt_x"/>
                                          </p:val>
                                        </p:tav>
                                        <p:tav tm="100000">
                                          <p:val>
                                            <p:strVal val="#ppt_x"/>
                                          </p:val>
                                        </p:tav>
                                      </p:tavLst>
                                    </p:anim>
                                    <p:anim calcmode="lin" valueType="num">
                                      <p:cBhvr additive="base">
                                        <p:cTn id="133" dur="750" fill="hold"/>
                                        <p:tgtEl>
                                          <p:spTgt spid="19"/>
                                        </p:tgtEl>
                                        <p:attrNameLst>
                                          <p:attrName>ppt_y</p:attrName>
                                        </p:attrNameLst>
                                      </p:cBhvr>
                                      <p:tavLst>
                                        <p:tav tm="0">
                                          <p:val>
                                            <p:strVal val="0-#ppt_h/2"/>
                                          </p:val>
                                        </p:tav>
                                        <p:tav tm="100000">
                                          <p:val>
                                            <p:strVal val="#ppt_y"/>
                                          </p:val>
                                        </p:tav>
                                      </p:tavLst>
                                    </p:anim>
                                  </p:childTnLst>
                                </p:cTn>
                              </p:par>
                              <p:par>
                                <p:cTn id="134" presetID="2" presetClass="entr" presetSubtype="1" decel="100000" fill="hold" grpId="1" nodeType="withEffect">
                                  <p:stCondLst>
                                    <p:cond delay="100"/>
                                  </p:stCondLst>
                                  <p:childTnLst>
                                    <p:set>
                                      <p:cBhvr>
                                        <p:cTn id="135" dur="1" fill="hold">
                                          <p:stCondLst>
                                            <p:cond delay="0"/>
                                          </p:stCondLst>
                                        </p:cTn>
                                        <p:tgtEl>
                                          <p:spTgt spid="20"/>
                                        </p:tgtEl>
                                        <p:attrNameLst>
                                          <p:attrName>style.visibility</p:attrName>
                                        </p:attrNameLst>
                                      </p:cBhvr>
                                      <p:to>
                                        <p:strVal val="visible"/>
                                      </p:to>
                                    </p:set>
                                    <p:anim calcmode="lin" valueType="num">
                                      <p:cBhvr additive="base">
                                        <p:cTn id="136" dur="750" fill="hold"/>
                                        <p:tgtEl>
                                          <p:spTgt spid="20"/>
                                        </p:tgtEl>
                                        <p:attrNameLst>
                                          <p:attrName>ppt_x</p:attrName>
                                        </p:attrNameLst>
                                      </p:cBhvr>
                                      <p:tavLst>
                                        <p:tav tm="0">
                                          <p:val>
                                            <p:strVal val="#ppt_x"/>
                                          </p:val>
                                        </p:tav>
                                        <p:tav tm="100000">
                                          <p:val>
                                            <p:strVal val="#ppt_x"/>
                                          </p:val>
                                        </p:tav>
                                      </p:tavLst>
                                    </p:anim>
                                    <p:anim calcmode="lin" valueType="num">
                                      <p:cBhvr additive="base">
                                        <p:cTn id="137" dur="750" fill="hold"/>
                                        <p:tgtEl>
                                          <p:spTgt spid="20"/>
                                        </p:tgtEl>
                                        <p:attrNameLst>
                                          <p:attrName>ppt_y</p:attrName>
                                        </p:attrNameLst>
                                      </p:cBhvr>
                                      <p:tavLst>
                                        <p:tav tm="0">
                                          <p:val>
                                            <p:strVal val="0-#ppt_h/2"/>
                                          </p:val>
                                        </p:tav>
                                        <p:tav tm="100000">
                                          <p:val>
                                            <p:strVal val="#ppt_y"/>
                                          </p:val>
                                        </p:tav>
                                      </p:tavLst>
                                    </p:anim>
                                  </p:childTnLst>
                                </p:cTn>
                              </p:par>
                              <p:par>
                                <p:cTn id="138" presetID="2" presetClass="entr" presetSubtype="1" decel="100000" fill="hold" grpId="1" nodeType="withEffect">
                                  <p:stCondLst>
                                    <p:cond delay="200"/>
                                  </p:stCondLst>
                                  <p:childTnLst>
                                    <p:set>
                                      <p:cBhvr>
                                        <p:cTn id="139" dur="1" fill="hold">
                                          <p:stCondLst>
                                            <p:cond delay="0"/>
                                          </p:stCondLst>
                                        </p:cTn>
                                        <p:tgtEl>
                                          <p:spTgt spid="21"/>
                                        </p:tgtEl>
                                        <p:attrNameLst>
                                          <p:attrName>style.visibility</p:attrName>
                                        </p:attrNameLst>
                                      </p:cBhvr>
                                      <p:to>
                                        <p:strVal val="visible"/>
                                      </p:to>
                                    </p:set>
                                    <p:anim calcmode="lin" valueType="num">
                                      <p:cBhvr additive="base">
                                        <p:cTn id="140" dur="750" fill="hold"/>
                                        <p:tgtEl>
                                          <p:spTgt spid="21"/>
                                        </p:tgtEl>
                                        <p:attrNameLst>
                                          <p:attrName>ppt_x</p:attrName>
                                        </p:attrNameLst>
                                      </p:cBhvr>
                                      <p:tavLst>
                                        <p:tav tm="0">
                                          <p:val>
                                            <p:strVal val="#ppt_x"/>
                                          </p:val>
                                        </p:tav>
                                        <p:tav tm="100000">
                                          <p:val>
                                            <p:strVal val="#ppt_x"/>
                                          </p:val>
                                        </p:tav>
                                      </p:tavLst>
                                    </p:anim>
                                    <p:anim calcmode="lin" valueType="num">
                                      <p:cBhvr additive="base">
                                        <p:cTn id="141" dur="750" fill="hold"/>
                                        <p:tgtEl>
                                          <p:spTgt spid="21"/>
                                        </p:tgtEl>
                                        <p:attrNameLst>
                                          <p:attrName>ppt_y</p:attrName>
                                        </p:attrNameLst>
                                      </p:cBhvr>
                                      <p:tavLst>
                                        <p:tav tm="0">
                                          <p:val>
                                            <p:strVal val="0-#ppt_h/2"/>
                                          </p:val>
                                        </p:tav>
                                        <p:tav tm="100000">
                                          <p:val>
                                            <p:strVal val="#ppt_y"/>
                                          </p:val>
                                        </p:tav>
                                      </p:tavLst>
                                    </p:anim>
                                  </p:childTnLst>
                                </p:cTn>
                              </p:par>
                            </p:childTnLst>
                          </p:cTn>
                        </p:par>
                        <p:par>
                          <p:cTn id="142" fill="hold">
                            <p:stCondLst>
                              <p:cond delay="7600"/>
                            </p:stCondLst>
                            <p:childTnLst>
                              <p:par>
                                <p:cTn id="143" presetID="2" presetClass="entr" presetSubtype="4" decel="100000" fill="hold" grpId="0" nodeType="afterEffect">
                                  <p:stCondLst>
                                    <p:cond delay="0"/>
                                  </p:stCondLst>
                                  <p:childTnLst>
                                    <p:set>
                                      <p:cBhvr>
                                        <p:cTn id="144" dur="1" fill="hold">
                                          <p:stCondLst>
                                            <p:cond delay="0"/>
                                          </p:stCondLst>
                                        </p:cTn>
                                        <p:tgtEl>
                                          <p:spTgt spid="31">
                                            <p:txEl>
                                              <p:pRg st="0" end="0"/>
                                            </p:txEl>
                                          </p:spTgt>
                                        </p:tgtEl>
                                        <p:attrNameLst>
                                          <p:attrName>style.visibility</p:attrName>
                                        </p:attrNameLst>
                                      </p:cBhvr>
                                      <p:to>
                                        <p:strVal val="visible"/>
                                      </p:to>
                                    </p:set>
                                    <p:anim calcmode="lin" valueType="num">
                                      <p:cBhvr additive="base">
                                        <p:cTn id="145"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47" fill="hold">
                            <p:stCondLst>
                              <p:cond delay="8100"/>
                            </p:stCondLst>
                            <p:childTnLst>
                              <p:par>
                                <p:cTn id="148" presetID="2" presetClass="entr" presetSubtype="4" decel="100000" fill="hold" grpId="0" nodeType="afterEffect">
                                  <p:stCondLst>
                                    <p:cond delay="0"/>
                                  </p:stCondLst>
                                  <p:childTnLst>
                                    <p:set>
                                      <p:cBhvr>
                                        <p:cTn id="149" dur="1" fill="hold">
                                          <p:stCondLst>
                                            <p:cond delay="0"/>
                                          </p:stCondLst>
                                        </p:cTn>
                                        <p:tgtEl>
                                          <p:spTgt spid="33"/>
                                        </p:tgtEl>
                                        <p:attrNameLst>
                                          <p:attrName>style.visibility</p:attrName>
                                        </p:attrNameLst>
                                      </p:cBhvr>
                                      <p:to>
                                        <p:strVal val="visible"/>
                                      </p:to>
                                    </p:set>
                                    <p:anim calcmode="lin" valueType="num">
                                      <p:cBhvr additive="base">
                                        <p:cTn id="150" dur="500" fill="hold"/>
                                        <p:tgtEl>
                                          <p:spTgt spid="33"/>
                                        </p:tgtEl>
                                        <p:attrNameLst>
                                          <p:attrName>ppt_x</p:attrName>
                                        </p:attrNameLst>
                                      </p:cBhvr>
                                      <p:tavLst>
                                        <p:tav tm="0">
                                          <p:val>
                                            <p:strVal val="#ppt_x"/>
                                          </p:val>
                                        </p:tav>
                                        <p:tav tm="100000">
                                          <p:val>
                                            <p:strVal val="#ppt_x"/>
                                          </p:val>
                                        </p:tav>
                                      </p:tavLst>
                                    </p:anim>
                                    <p:anim calcmode="lin" valueType="num">
                                      <p:cBhvr additive="base">
                                        <p:cTn id="151" dur="500" fill="hold"/>
                                        <p:tgtEl>
                                          <p:spTgt spid="33"/>
                                        </p:tgtEl>
                                        <p:attrNameLst>
                                          <p:attrName>ppt_y</p:attrName>
                                        </p:attrNameLst>
                                      </p:cBhvr>
                                      <p:tavLst>
                                        <p:tav tm="0">
                                          <p:val>
                                            <p:strVal val="1+#ppt_h/2"/>
                                          </p:val>
                                        </p:tav>
                                        <p:tav tm="100000">
                                          <p:val>
                                            <p:strVal val="#ppt_y"/>
                                          </p:val>
                                        </p:tav>
                                      </p:tavLst>
                                    </p:anim>
                                  </p:childTnLst>
                                </p:cTn>
                              </p:par>
                              <p:par>
                                <p:cTn id="152" presetID="2" presetClass="entr" presetSubtype="4" decel="100000" fill="hold" grpId="0" nodeType="withEffect">
                                  <p:stCondLst>
                                    <p:cond delay="100"/>
                                  </p:stCondLst>
                                  <p:childTnLst>
                                    <p:set>
                                      <p:cBhvr>
                                        <p:cTn id="153" dur="1" fill="hold">
                                          <p:stCondLst>
                                            <p:cond delay="0"/>
                                          </p:stCondLst>
                                        </p:cTn>
                                        <p:tgtEl>
                                          <p:spTgt spid="32">
                                            <p:txEl>
                                              <p:pRg st="0" end="0"/>
                                            </p:txEl>
                                          </p:spTgt>
                                        </p:tgtEl>
                                        <p:attrNameLst>
                                          <p:attrName>style.visibility</p:attrName>
                                        </p:attrNameLst>
                                      </p:cBhvr>
                                      <p:to>
                                        <p:strVal val="visible"/>
                                      </p:to>
                                    </p:set>
                                    <p:anim calcmode="lin" valueType="num">
                                      <p:cBhvr additive="base">
                                        <p:cTn id="15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55"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1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1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p:tmplLst>
          <p:tmpl lvl="1">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アーチ 4"/>
          <p:cNvSpPr/>
          <p:nvPr userDrawn="1"/>
        </p:nvSpPr>
        <p:spPr>
          <a:xfrm rot="3600000">
            <a:off x="1165671" y="3510331"/>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アーチ 12"/>
          <p:cNvSpPr/>
          <p:nvPr userDrawn="1"/>
        </p:nvSpPr>
        <p:spPr>
          <a:xfrm rot="6618510">
            <a:off x="1282259" y="3626919"/>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テキスト プレースホルダー 6"/>
          <p:cNvSpPr>
            <a:spLocks noGrp="1"/>
          </p:cNvSpPr>
          <p:nvPr>
            <p:ph type="body" sz="quarter" idx="15" hasCustomPrompt="1"/>
          </p:nvPr>
        </p:nvSpPr>
        <p:spPr>
          <a:xfrm>
            <a:off x="2023050" y="3745801"/>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14" hasCustomPrompt="1"/>
          </p:nvPr>
        </p:nvSpPr>
        <p:spPr>
          <a:xfrm>
            <a:off x="2709065" y="4451978"/>
            <a:ext cx="13938025" cy="322782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095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0-#ppt_w/2"/>
                                          </p:val>
                                        </p:tav>
                                        <p:tav tm="100000">
                                          <p:val>
                                            <p:strVal val="#ppt_x"/>
                                          </p:val>
                                        </p:tav>
                                      </p:tavLst>
                                    </p:anim>
                                    <p:anim calcmode="lin" valueType="num">
                                      <p:cBhvr additive="base">
                                        <p:cTn id="20" dur="750" fill="hold"/>
                                        <p:tgtEl>
                                          <p:spTgt spid="5"/>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50"/>
                                        <p:tgtEl>
                                          <p:spTgt spid="13"/>
                                        </p:tgtEl>
                                      </p:cBhvr>
                                    </p:animEffect>
                                    <p:anim calcmode="lin" valueType="num">
                                      <p:cBhvr>
                                        <p:cTn id="24" dur="750" fill="hold"/>
                                        <p:tgtEl>
                                          <p:spTgt spid="13"/>
                                        </p:tgtEl>
                                        <p:attrNameLst>
                                          <p:attrName>ppt_w</p:attrName>
                                        </p:attrNameLst>
                                      </p:cBhvr>
                                      <p:tavLst>
                                        <p:tav tm="0" fmla="#ppt_w*sin(2.5*pi*$)">
                                          <p:val>
                                            <p:fltVal val="0"/>
                                          </p:val>
                                        </p:tav>
                                        <p:tav tm="100000">
                                          <p:val>
                                            <p:fltVal val="1"/>
                                          </p:val>
                                        </p:tav>
                                      </p:tavLst>
                                    </p:anim>
                                    <p:anim calcmode="lin" valueType="num">
                                      <p:cBhvr>
                                        <p:cTn id="25" dur="750" fill="hold"/>
                                        <p:tgtEl>
                                          <p:spTgt spid="13"/>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750"/>
                                        <p:tgtEl>
                                          <p:spTgt spid="5"/>
                                        </p:tgtEl>
                                      </p:cBhvr>
                                    </p:animEffect>
                                    <p:anim calcmode="lin" valueType="num">
                                      <p:cBhvr>
                                        <p:cTn id="29" dur="750" fill="hold"/>
                                        <p:tgtEl>
                                          <p:spTgt spid="5"/>
                                        </p:tgtEl>
                                        <p:attrNameLst>
                                          <p:attrName>ppt_w</p:attrName>
                                        </p:attrNameLst>
                                      </p:cBhvr>
                                      <p:tavLst>
                                        <p:tav tm="0" fmla="#ppt_w*sin(2.5*pi*$)">
                                          <p:val>
                                            <p:fltVal val="0"/>
                                          </p:val>
                                        </p:tav>
                                        <p:tav tm="100000">
                                          <p:val>
                                            <p:fltVal val="1"/>
                                          </p:val>
                                        </p:tav>
                                      </p:tavLst>
                                    </p:anim>
                                    <p:anim calcmode="lin" valueType="num">
                                      <p:cBhvr>
                                        <p:cTn id="30" dur="75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17">
                                            <p:txEl>
                                              <p:pRg st="0" end="0"/>
                                            </p:txEl>
                                          </p:spTgt>
                                        </p:tgtEl>
                                        <p:attrNameLst>
                                          <p:attrName>style.visibility</p:attrName>
                                        </p:attrNameLst>
                                      </p:cBhvr>
                                      <p:to>
                                        <p:strVal val="visible"/>
                                      </p:to>
                                    </p:set>
                                    <p:anim calcmode="lin" valueType="num">
                                      <p:cBhvr additive="base">
                                        <p:cTn id="38"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5" grpId="1" animBg="1"/>
      <p:bldP spid="13" grpId="0" animBg="1"/>
      <p:bldP spid="13" grpId="1" animBg="1"/>
      <p:bldP spid="1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rsonal skil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4684657" y="5560522"/>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 name="円/楕円 9"/>
          <p:cNvSpPr/>
          <p:nvPr userDrawn="1"/>
        </p:nvSpPr>
        <p:spPr>
          <a:xfrm>
            <a:off x="5706494" y="6515035"/>
            <a:ext cx="405980" cy="4059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11" name="円/楕円 10"/>
          <p:cNvSpPr/>
          <p:nvPr userDrawn="1"/>
        </p:nvSpPr>
        <p:spPr>
          <a:xfrm>
            <a:off x="1357412" y="2815601"/>
            <a:ext cx="4163054" cy="4163054"/>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6836" y="2898945"/>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1193527" y="2691454"/>
            <a:ext cx="4163054" cy="4163054"/>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図プレースホルダー 5"/>
          <p:cNvSpPr>
            <a:spLocks noGrp="1"/>
          </p:cNvSpPr>
          <p:nvPr>
            <p:ph type="pic" sz="quarter" idx="14" hasCustomPrompt="1"/>
          </p:nvPr>
        </p:nvSpPr>
        <p:spPr>
          <a:xfrm>
            <a:off x="1329275" y="2815600"/>
            <a:ext cx="4044577" cy="4044577"/>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6" name="円/楕円 15"/>
          <p:cNvSpPr/>
          <p:nvPr userDrawn="1"/>
        </p:nvSpPr>
        <p:spPr>
          <a:xfrm>
            <a:off x="627840" y="2220419"/>
            <a:ext cx="565687" cy="5656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プレースホルダー 6"/>
          <p:cNvSpPr>
            <a:spLocks noGrp="1"/>
          </p:cNvSpPr>
          <p:nvPr>
            <p:ph type="body" sz="quarter" idx="21" hasCustomPrompt="1"/>
          </p:nvPr>
        </p:nvSpPr>
        <p:spPr>
          <a:xfrm>
            <a:off x="541846" y="7178630"/>
            <a:ext cx="5663368"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31" hasCustomPrompt="1"/>
          </p:nvPr>
        </p:nvSpPr>
        <p:spPr>
          <a:xfrm>
            <a:off x="799793" y="7802411"/>
            <a:ext cx="5147474" cy="573935"/>
          </a:xfrm>
        </p:spPr>
        <p:txBody>
          <a:bodyPr anchor="t">
            <a:noAutofit/>
          </a:bodyPr>
          <a:lstStyle>
            <a:lvl1pPr algn="ctr">
              <a:defRPr sz="2000" i="1" baseline="0">
                <a:solidFill>
                  <a:schemeClr val="accent1">
                    <a:lumMod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6" hasCustomPrompt="1"/>
          </p:nvPr>
        </p:nvSpPr>
        <p:spPr>
          <a:xfrm>
            <a:off x="6185744" y="2506652"/>
            <a:ext cx="5627977"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7" hasCustomPrompt="1"/>
          </p:nvPr>
        </p:nvSpPr>
        <p:spPr>
          <a:xfrm>
            <a:off x="6212228" y="3386005"/>
            <a:ext cx="5586604" cy="217451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6356244" y="329874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6356244" y="5763825"/>
            <a:ext cx="829194" cy="8291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12"/>
          <p:cNvSpPr>
            <a:spLocks noGrp="1"/>
          </p:cNvSpPr>
          <p:nvPr>
            <p:ph type="pic" sz="quarter" idx="20" hasCustomPrompt="1"/>
          </p:nvPr>
        </p:nvSpPr>
        <p:spPr>
          <a:xfrm>
            <a:off x="6484144" y="5891725"/>
            <a:ext cx="573395" cy="573395"/>
          </a:xfrm>
        </p:spPr>
        <p:txBody>
          <a:bodyPr>
            <a:normAutofit/>
          </a:bodyPr>
          <a:lstStyle>
            <a:lvl1pPr>
              <a:defRPr sz="1600"/>
            </a:lvl1pPr>
          </a:lstStyle>
          <a:p>
            <a:r>
              <a:rPr kumimoji="1" lang="en-US" altLang="ja-JP" dirty="0"/>
              <a:t> </a:t>
            </a:r>
            <a:endParaRPr kumimoji="1" lang="ja-JP" altLang="en-US" dirty="0"/>
          </a:p>
        </p:txBody>
      </p:sp>
      <p:sp>
        <p:nvSpPr>
          <p:cNvPr id="25" name="円/楕円 24"/>
          <p:cNvSpPr/>
          <p:nvPr userDrawn="1"/>
        </p:nvSpPr>
        <p:spPr>
          <a:xfrm>
            <a:off x="6356243" y="6831797"/>
            <a:ext cx="829194" cy="8291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12"/>
          <p:cNvSpPr>
            <a:spLocks noGrp="1"/>
          </p:cNvSpPr>
          <p:nvPr>
            <p:ph type="pic" sz="quarter" idx="32" hasCustomPrompt="1"/>
          </p:nvPr>
        </p:nvSpPr>
        <p:spPr>
          <a:xfrm>
            <a:off x="6484143" y="6959697"/>
            <a:ext cx="573395" cy="573395"/>
          </a:xfrm>
        </p:spPr>
        <p:txBody>
          <a:bodyPr>
            <a:normAutofit/>
          </a:bodyPr>
          <a:lstStyle>
            <a:lvl1pPr>
              <a:defRPr sz="1600"/>
            </a:lvl1pPr>
          </a:lstStyle>
          <a:p>
            <a:r>
              <a:rPr kumimoji="1" lang="en-US" altLang="ja-JP" dirty="0"/>
              <a:t> </a:t>
            </a:r>
            <a:endParaRPr kumimoji="1" lang="ja-JP" altLang="en-US" dirty="0"/>
          </a:p>
        </p:txBody>
      </p:sp>
      <p:sp>
        <p:nvSpPr>
          <p:cNvPr id="27" name="円/楕円 26"/>
          <p:cNvSpPr/>
          <p:nvPr userDrawn="1"/>
        </p:nvSpPr>
        <p:spPr>
          <a:xfrm>
            <a:off x="6356244" y="7899770"/>
            <a:ext cx="829194" cy="8291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12"/>
          <p:cNvSpPr>
            <a:spLocks noGrp="1"/>
          </p:cNvSpPr>
          <p:nvPr>
            <p:ph type="pic" sz="quarter" idx="33" hasCustomPrompt="1"/>
          </p:nvPr>
        </p:nvSpPr>
        <p:spPr>
          <a:xfrm>
            <a:off x="6484144" y="8027670"/>
            <a:ext cx="573395" cy="573395"/>
          </a:xfrm>
        </p:spPr>
        <p:txBody>
          <a:bodyPr>
            <a:normAutofit/>
          </a:bodyPr>
          <a:lstStyle>
            <a:lvl1pPr>
              <a:defRPr sz="1600"/>
            </a:lvl1pPr>
          </a:lstStyle>
          <a:p>
            <a:r>
              <a:rPr kumimoji="1" lang="en-US" altLang="ja-JP" dirty="0"/>
              <a:t> </a:t>
            </a:r>
            <a:endParaRPr kumimoji="1" lang="ja-JP" altLang="en-US" dirty="0"/>
          </a:p>
        </p:txBody>
      </p:sp>
      <p:sp>
        <p:nvSpPr>
          <p:cNvPr id="29" name="テキスト プレースホルダー 6"/>
          <p:cNvSpPr>
            <a:spLocks noGrp="1"/>
          </p:cNvSpPr>
          <p:nvPr>
            <p:ph type="body" sz="quarter" idx="34" hasCustomPrompt="1"/>
          </p:nvPr>
        </p:nvSpPr>
        <p:spPr>
          <a:xfrm>
            <a:off x="7185438" y="5818382"/>
            <a:ext cx="4629197" cy="720080"/>
          </a:xfrm>
        </p:spPr>
        <p:txBody>
          <a:bodyPr anchor="ctr">
            <a:noAutofit/>
          </a:bodyPr>
          <a:lstStyle>
            <a:lvl1pPr algn="l">
              <a:defRPr sz="1800" i="0" baseline="0">
                <a:solidFill>
                  <a:schemeClr val="accent1"/>
                </a:solidFill>
                <a:latin typeface="+mn-lt"/>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35" hasCustomPrompt="1"/>
          </p:nvPr>
        </p:nvSpPr>
        <p:spPr>
          <a:xfrm>
            <a:off x="7185438" y="6886354"/>
            <a:ext cx="4629197" cy="720080"/>
          </a:xfrm>
        </p:spPr>
        <p:txBody>
          <a:bodyPr anchor="ctr">
            <a:noAutofit/>
          </a:bodyPr>
          <a:lstStyle>
            <a:lvl1pPr algn="l">
              <a:defRPr sz="1800" i="0" baseline="0">
                <a:solidFill>
                  <a:schemeClr val="accent6"/>
                </a:solidFill>
                <a:latin typeface="+mn-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36" hasCustomPrompt="1"/>
          </p:nvPr>
        </p:nvSpPr>
        <p:spPr>
          <a:xfrm>
            <a:off x="7185438" y="7954327"/>
            <a:ext cx="4629197" cy="720080"/>
          </a:xfrm>
        </p:spPr>
        <p:txBody>
          <a:bodyPr anchor="ctr">
            <a:noAutofit/>
          </a:bodyPr>
          <a:lstStyle>
            <a:lvl1pPr algn="l">
              <a:defRPr sz="1800" i="0" baseline="0">
                <a:solidFill>
                  <a:schemeClr val="accent3"/>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7" hasCustomPrompt="1"/>
          </p:nvPr>
        </p:nvSpPr>
        <p:spPr>
          <a:xfrm>
            <a:off x="11978303" y="2503262"/>
            <a:ext cx="5061477"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3" name="正方形/長方形 32"/>
          <p:cNvSpPr/>
          <p:nvPr userDrawn="1"/>
        </p:nvSpPr>
        <p:spPr>
          <a:xfrm>
            <a:off x="12148803" y="3295350"/>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38" hasCustomPrompt="1"/>
          </p:nvPr>
        </p:nvSpPr>
        <p:spPr>
          <a:xfrm>
            <a:off x="11968545" y="3606078"/>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7" name="グループ化 96"/>
          <p:cNvGrpSpPr/>
          <p:nvPr userDrawn="1"/>
        </p:nvGrpSpPr>
        <p:grpSpPr>
          <a:xfrm>
            <a:off x="12099171" y="4206974"/>
            <a:ext cx="5138100" cy="430805"/>
            <a:chOff x="12418479" y="4395656"/>
            <a:chExt cx="5138100" cy="430805"/>
          </a:xfrm>
        </p:grpSpPr>
        <p:sp>
          <p:nvSpPr>
            <p:cNvPr id="37" name="円/楕円 36"/>
            <p:cNvSpPr/>
            <p:nvPr userDrawn="1"/>
          </p:nvSpPr>
          <p:spPr>
            <a:xfrm>
              <a:off x="12418479"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userDrawn="1"/>
          </p:nvSpPr>
          <p:spPr>
            <a:xfrm>
              <a:off x="12941512"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13464545"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3987578"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510611"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a:off x="15556677"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userDrawn="1"/>
          </p:nvSpPr>
          <p:spPr>
            <a:xfrm>
              <a:off x="16079710"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userDrawn="1"/>
          </p:nvSpPr>
          <p:spPr>
            <a:xfrm>
              <a:off x="1712577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503364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16602743"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テキスト プレースホルダー 6"/>
          <p:cNvSpPr>
            <a:spLocks noGrp="1"/>
          </p:cNvSpPr>
          <p:nvPr userDrawn="1">
            <p:ph type="body" sz="quarter" idx="39" hasCustomPrompt="1"/>
          </p:nvPr>
        </p:nvSpPr>
        <p:spPr>
          <a:xfrm>
            <a:off x="11968545" y="4912576"/>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8" name="グループ化 97"/>
          <p:cNvGrpSpPr/>
          <p:nvPr userDrawn="1"/>
        </p:nvGrpSpPr>
        <p:grpSpPr>
          <a:xfrm>
            <a:off x="12099171" y="5513472"/>
            <a:ext cx="5138100" cy="430805"/>
            <a:chOff x="12418479" y="5702154"/>
            <a:chExt cx="5138100" cy="430805"/>
          </a:xfrm>
        </p:grpSpPr>
        <p:sp>
          <p:nvSpPr>
            <p:cNvPr id="63" name="円/楕円 62"/>
            <p:cNvSpPr/>
            <p:nvPr userDrawn="1"/>
          </p:nvSpPr>
          <p:spPr>
            <a:xfrm>
              <a:off x="12418479"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userDrawn="1"/>
          </p:nvSpPr>
          <p:spPr>
            <a:xfrm>
              <a:off x="12941512"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userDrawn="1"/>
          </p:nvSpPr>
          <p:spPr>
            <a:xfrm>
              <a:off x="13464545"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userDrawn="1"/>
          </p:nvSpPr>
          <p:spPr>
            <a:xfrm>
              <a:off x="13987578"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userDrawn="1"/>
          </p:nvSpPr>
          <p:spPr>
            <a:xfrm>
              <a:off x="14510611"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userDrawn="1"/>
          </p:nvSpPr>
          <p:spPr>
            <a:xfrm>
              <a:off x="15556677"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userDrawn="1"/>
          </p:nvSpPr>
          <p:spPr>
            <a:xfrm>
              <a:off x="16079710"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userDrawn="1"/>
          </p:nvSpPr>
          <p:spPr>
            <a:xfrm>
              <a:off x="1712577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userDrawn="1"/>
          </p:nvSpPr>
          <p:spPr>
            <a:xfrm>
              <a:off x="1503364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userDrawn="1"/>
          </p:nvSpPr>
          <p:spPr>
            <a:xfrm>
              <a:off x="16602743"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テキスト プレースホルダー 6"/>
          <p:cNvSpPr>
            <a:spLocks noGrp="1"/>
          </p:cNvSpPr>
          <p:nvPr userDrawn="1">
            <p:ph type="body" sz="quarter" idx="40" hasCustomPrompt="1"/>
          </p:nvPr>
        </p:nvSpPr>
        <p:spPr>
          <a:xfrm>
            <a:off x="11968545" y="6219074"/>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9" name="グループ化 98"/>
          <p:cNvGrpSpPr/>
          <p:nvPr userDrawn="1"/>
        </p:nvGrpSpPr>
        <p:grpSpPr>
          <a:xfrm>
            <a:off x="12099171" y="6819970"/>
            <a:ext cx="5138100" cy="430805"/>
            <a:chOff x="12418479" y="7008652"/>
            <a:chExt cx="5138100" cy="430805"/>
          </a:xfrm>
        </p:grpSpPr>
        <p:sp>
          <p:nvSpPr>
            <p:cNvPr id="75" name="円/楕円 74"/>
            <p:cNvSpPr/>
            <p:nvPr userDrawn="1"/>
          </p:nvSpPr>
          <p:spPr>
            <a:xfrm>
              <a:off x="12418479"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userDrawn="1"/>
          </p:nvSpPr>
          <p:spPr>
            <a:xfrm>
              <a:off x="12941512"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userDrawn="1"/>
          </p:nvSpPr>
          <p:spPr>
            <a:xfrm>
              <a:off x="13464545"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userDrawn="1"/>
          </p:nvSpPr>
          <p:spPr>
            <a:xfrm>
              <a:off x="13987578"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userDrawn="1"/>
          </p:nvSpPr>
          <p:spPr>
            <a:xfrm>
              <a:off x="14510611"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userDrawn="1"/>
          </p:nvSpPr>
          <p:spPr>
            <a:xfrm>
              <a:off x="15556677"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userDrawn="1"/>
          </p:nvSpPr>
          <p:spPr>
            <a:xfrm>
              <a:off x="16079710"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userDrawn="1"/>
          </p:nvSpPr>
          <p:spPr>
            <a:xfrm>
              <a:off x="1712577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userDrawn="1"/>
          </p:nvSpPr>
          <p:spPr>
            <a:xfrm>
              <a:off x="1503364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userDrawn="1"/>
          </p:nvSpPr>
          <p:spPr>
            <a:xfrm>
              <a:off x="16602743"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5" name="テキスト プレースホルダー 6"/>
          <p:cNvSpPr>
            <a:spLocks noGrp="1"/>
          </p:cNvSpPr>
          <p:nvPr userDrawn="1">
            <p:ph type="body" sz="quarter" idx="41" hasCustomPrompt="1"/>
          </p:nvPr>
        </p:nvSpPr>
        <p:spPr>
          <a:xfrm>
            <a:off x="11968545" y="7525572"/>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100" name="グループ化 99"/>
          <p:cNvGrpSpPr/>
          <p:nvPr userDrawn="1"/>
        </p:nvGrpSpPr>
        <p:grpSpPr>
          <a:xfrm>
            <a:off x="12099171" y="8126468"/>
            <a:ext cx="5138100" cy="430805"/>
            <a:chOff x="12418479" y="8315150"/>
            <a:chExt cx="5138100" cy="430805"/>
          </a:xfrm>
        </p:grpSpPr>
        <p:sp>
          <p:nvSpPr>
            <p:cNvPr id="87" name="円/楕円 86"/>
            <p:cNvSpPr/>
            <p:nvPr userDrawn="1"/>
          </p:nvSpPr>
          <p:spPr>
            <a:xfrm>
              <a:off x="12418479"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p:nvPr userDrawn="1"/>
          </p:nvSpPr>
          <p:spPr>
            <a:xfrm>
              <a:off x="12941512"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userDrawn="1"/>
          </p:nvSpPr>
          <p:spPr>
            <a:xfrm>
              <a:off x="13464545"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userDrawn="1"/>
          </p:nvSpPr>
          <p:spPr>
            <a:xfrm>
              <a:off x="13987578"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userDrawn="1"/>
          </p:nvSpPr>
          <p:spPr>
            <a:xfrm>
              <a:off x="14510611"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userDrawn="1"/>
          </p:nvSpPr>
          <p:spPr>
            <a:xfrm>
              <a:off x="15556677"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userDrawn="1"/>
          </p:nvSpPr>
          <p:spPr>
            <a:xfrm>
              <a:off x="16079710"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userDrawn="1"/>
          </p:nvSpPr>
          <p:spPr>
            <a:xfrm>
              <a:off x="1712577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userDrawn="1"/>
          </p:nvSpPr>
          <p:spPr>
            <a:xfrm>
              <a:off x="1503364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userDrawn="1"/>
          </p:nvSpPr>
          <p:spPr>
            <a:xfrm>
              <a:off x="16602743"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1268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animEffect transition="in" filter="fade">
                                      <p:cBhvr>
                                        <p:cTn id="17" dur="750"/>
                                        <p:tgtEl>
                                          <p:spTgt spid="12"/>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750" fill="hold"/>
                                        <p:tgtEl>
                                          <p:spTgt spid="12"/>
                                        </p:tgtEl>
                                        <p:attrNameLst>
                                          <p:attrName>ppt_x</p:attrName>
                                        </p:attrNameLst>
                                      </p:cBhvr>
                                      <p:tavLst>
                                        <p:tav tm="0">
                                          <p:val>
                                            <p:strVal val="0-#ppt_w/2"/>
                                          </p:val>
                                        </p:tav>
                                        <p:tav tm="100000">
                                          <p:val>
                                            <p:strVal val="#ppt_x"/>
                                          </p:val>
                                        </p:tav>
                                      </p:tavLst>
                                    </p:anim>
                                    <p:anim calcmode="lin" valueType="num">
                                      <p:cBhvr additive="base">
                                        <p:cTn id="21" dur="750" fill="hold"/>
                                        <p:tgtEl>
                                          <p:spTgt spid="12"/>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750" fill="hold"/>
                                        <p:tgtEl>
                                          <p:spTgt spid="16"/>
                                        </p:tgtEl>
                                        <p:attrNameLst>
                                          <p:attrName>ppt_w</p:attrName>
                                        </p:attrNameLst>
                                      </p:cBhvr>
                                      <p:tavLst>
                                        <p:tav tm="0">
                                          <p:val>
                                            <p:fltVal val="0"/>
                                          </p:val>
                                        </p:tav>
                                        <p:tav tm="100000">
                                          <p:val>
                                            <p:strVal val="#ppt_w"/>
                                          </p:val>
                                        </p:tav>
                                      </p:tavLst>
                                    </p:anim>
                                    <p:anim calcmode="lin" valueType="num">
                                      <p:cBhvr>
                                        <p:cTn id="25" dur="750" fill="hold"/>
                                        <p:tgtEl>
                                          <p:spTgt spid="16"/>
                                        </p:tgtEl>
                                        <p:attrNameLst>
                                          <p:attrName>ppt_h</p:attrName>
                                        </p:attrNameLst>
                                      </p:cBhvr>
                                      <p:tavLst>
                                        <p:tav tm="0">
                                          <p:val>
                                            <p:fltVal val="0"/>
                                          </p:val>
                                        </p:tav>
                                        <p:tav tm="100000">
                                          <p:val>
                                            <p:strVal val="#ppt_h"/>
                                          </p:val>
                                        </p:tav>
                                      </p:tavLst>
                                    </p:anim>
                                    <p:animEffect transition="in" filter="fade">
                                      <p:cBhvr>
                                        <p:cTn id="26" dur="750"/>
                                        <p:tgtEl>
                                          <p:spTgt spid="16"/>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750" fill="hold"/>
                                        <p:tgtEl>
                                          <p:spTgt spid="16"/>
                                        </p:tgtEl>
                                        <p:attrNameLst>
                                          <p:attrName>ppt_x</p:attrName>
                                        </p:attrNameLst>
                                      </p:cBhvr>
                                      <p:tavLst>
                                        <p:tav tm="0">
                                          <p:val>
                                            <p:strVal val="0-#ppt_w/2"/>
                                          </p:val>
                                        </p:tav>
                                        <p:tav tm="100000">
                                          <p:val>
                                            <p:strVal val="#ppt_x"/>
                                          </p:val>
                                        </p:tav>
                                      </p:tavLst>
                                    </p:anim>
                                    <p:anim calcmode="lin" valueType="num">
                                      <p:cBhvr additive="base">
                                        <p:cTn id="30" dur="750" fill="hold"/>
                                        <p:tgtEl>
                                          <p:spTgt spid="16"/>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750" fill="hold"/>
                                        <p:tgtEl>
                                          <p:spTgt spid="10"/>
                                        </p:tgtEl>
                                        <p:attrNameLst>
                                          <p:attrName>ppt_w</p:attrName>
                                        </p:attrNameLst>
                                      </p:cBhvr>
                                      <p:tavLst>
                                        <p:tav tm="0">
                                          <p:val>
                                            <p:fltVal val="0"/>
                                          </p:val>
                                        </p:tav>
                                        <p:tav tm="100000">
                                          <p:val>
                                            <p:strVal val="#ppt_w"/>
                                          </p:val>
                                        </p:tav>
                                      </p:tavLst>
                                    </p:anim>
                                    <p:anim calcmode="lin" valueType="num">
                                      <p:cBhvr>
                                        <p:cTn id="34" dur="750" fill="hold"/>
                                        <p:tgtEl>
                                          <p:spTgt spid="10"/>
                                        </p:tgtEl>
                                        <p:attrNameLst>
                                          <p:attrName>ppt_h</p:attrName>
                                        </p:attrNameLst>
                                      </p:cBhvr>
                                      <p:tavLst>
                                        <p:tav tm="0">
                                          <p:val>
                                            <p:fltVal val="0"/>
                                          </p:val>
                                        </p:tav>
                                        <p:tav tm="100000">
                                          <p:val>
                                            <p:strVal val="#ppt_h"/>
                                          </p:val>
                                        </p:tav>
                                      </p:tavLst>
                                    </p:anim>
                                    <p:animEffect transition="in" filter="fade">
                                      <p:cBhvr>
                                        <p:cTn id="35" dur="750"/>
                                        <p:tgtEl>
                                          <p:spTgt spid="10"/>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750" fill="hold"/>
                                        <p:tgtEl>
                                          <p:spTgt spid="10"/>
                                        </p:tgtEl>
                                        <p:attrNameLst>
                                          <p:attrName>ppt_x</p:attrName>
                                        </p:attrNameLst>
                                      </p:cBhvr>
                                      <p:tavLst>
                                        <p:tav tm="0">
                                          <p:val>
                                            <p:strVal val="0-#ppt_w/2"/>
                                          </p:val>
                                        </p:tav>
                                        <p:tav tm="100000">
                                          <p:val>
                                            <p:strVal val="#ppt_x"/>
                                          </p:val>
                                        </p:tav>
                                      </p:tavLst>
                                    </p:anim>
                                    <p:anim calcmode="lin" valueType="num">
                                      <p:cBhvr additive="base">
                                        <p:cTn id="39" dur="750" fill="hold"/>
                                        <p:tgtEl>
                                          <p:spTgt spid="10"/>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p:cTn id="42" dur="750" fill="hold"/>
                                        <p:tgtEl>
                                          <p:spTgt spid="9"/>
                                        </p:tgtEl>
                                        <p:attrNameLst>
                                          <p:attrName>ppt_w</p:attrName>
                                        </p:attrNameLst>
                                      </p:cBhvr>
                                      <p:tavLst>
                                        <p:tav tm="0">
                                          <p:val>
                                            <p:fltVal val="0"/>
                                          </p:val>
                                        </p:tav>
                                        <p:tav tm="100000">
                                          <p:val>
                                            <p:strVal val="#ppt_w"/>
                                          </p:val>
                                        </p:tav>
                                      </p:tavLst>
                                    </p:anim>
                                    <p:anim calcmode="lin" valueType="num">
                                      <p:cBhvr>
                                        <p:cTn id="43" dur="750" fill="hold"/>
                                        <p:tgtEl>
                                          <p:spTgt spid="9"/>
                                        </p:tgtEl>
                                        <p:attrNameLst>
                                          <p:attrName>ppt_h</p:attrName>
                                        </p:attrNameLst>
                                      </p:cBhvr>
                                      <p:tavLst>
                                        <p:tav tm="0">
                                          <p:val>
                                            <p:fltVal val="0"/>
                                          </p:val>
                                        </p:tav>
                                        <p:tav tm="100000">
                                          <p:val>
                                            <p:strVal val="#ppt_h"/>
                                          </p:val>
                                        </p:tav>
                                      </p:tavLst>
                                    </p:anim>
                                    <p:animEffect transition="in" filter="fade">
                                      <p:cBhvr>
                                        <p:cTn id="44" dur="750"/>
                                        <p:tgtEl>
                                          <p:spTgt spid="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3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childTnLst>
                                </p:cTn>
                              </p:par>
                              <p:par>
                                <p:cTn id="52" presetID="2" presetClass="entr" presetSubtype="1" decel="100000" fill="hold" grpId="1" nodeType="withEffect">
                                  <p:stCondLst>
                                    <p:cond delay="30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1000" fill="hold"/>
                                        <p:tgtEl>
                                          <p:spTgt spid="11"/>
                                        </p:tgtEl>
                                        <p:attrNameLst>
                                          <p:attrName>ppt_x</p:attrName>
                                        </p:attrNameLst>
                                      </p:cBhvr>
                                      <p:tavLst>
                                        <p:tav tm="0">
                                          <p:val>
                                            <p:strVal val="#ppt_x"/>
                                          </p:val>
                                        </p:tav>
                                        <p:tav tm="100000">
                                          <p:val>
                                            <p:strVal val="#ppt_x"/>
                                          </p:val>
                                        </p:tav>
                                      </p:tavLst>
                                    </p:anim>
                                    <p:anim calcmode="lin" valueType="num">
                                      <p:cBhvr additive="base">
                                        <p:cTn id="55" dur="1000" fill="hold"/>
                                        <p:tgtEl>
                                          <p:spTgt spid="11"/>
                                        </p:tgtEl>
                                        <p:attrNameLst>
                                          <p:attrName>ppt_y</p:attrName>
                                        </p:attrNameLst>
                                      </p:cBhvr>
                                      <p:tavLst>
                                        <p:tav tm="0">
                                          <p:val>
                                            <p:strVal val="0-#ppt_h/2"/>
                                          </p:val>
                                        </p:tav>
                                        <p:tav tm="100000">
                                          <p:val>
                                            <p:strVal val="#ppt_y"/>
                                          </p:val>
                                        </p:tav>
                                      </p:tavLst>
                                    </p:anim>
                                  </p:childTnLst>
                                </p:cTn>
                              </p:par>
                              <p:par>
                                <p:cTn id="56" presetID="10" presetClass="entr" presetSubtype="0" fill="hold" grpId="0" nodeType="withEffect">
                                  <p:stCondLst>
                                    <p:cond delay="40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childTnLst>
                                </p:cTn>
                              </p:par>
                              <p:par>
                                <p:cTn id="59" presetID="2" presetClass="entr" presetSubtype="1" decel="100000" fill="hold" grpId="1" nodeType="withEffect">
                                  <p:stCondLst>
                                    <p:cond delay="40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1000" fill="hold"/>
                                        <p:tgtEl>
                                          <p:spTgt spid="13"/>
                                        </p:tgtEl>
                                        <p:attrNameLst>
                                          <p:attrName>ppt_x</p:attrName>
                                        </p:attrNameLst>
                                      </p:cBhvr>
                                      <p:tavLst>
                                        <p:tav tm="0">
                                          <p:val>
                                            <p:strVal val="#ppt_x"/>
                                          </p:val>
                                        </p:tav>
                                        <p:tav tm="100000">
                                          <p:val>
                                            <p:strVal val="#ppt_x"/>
                                          </p:val>
                                        </p:tav>
                                      </p:tavLst>
                                    </p:anim>
                                    <p:anim calcmode="lin" valueType="num">
                                      <p:cBhvr additive="base">
                                        <p:cTn id="62" dur="1000" fill="hold"/>
                                        <p:tgtEl>
                                          <p:spTgt spid="13"/>
                                        </p:tgtEl>
                                        <p:attrNameLst>
                                          <p:attrName>ppt_y</p:attrName>
                                        </p:attrNameLst>
                                      </p:cBhvr>
                                      <p:tavLst>
                                        <p:tav tm="0">
                                          <p:val>
                                            <p:strVal val="0-#ppt_h/2"/>
                                          </p:val>
                                        </p:tav>
                                        <p:tav tm="100000">
                                          <p:val>
                                            <p:strVal val="#ppt_y"/>
                                          </p:val>
                                        </p:tav>
                                      </p:tavLst>
                                    </p:anim>
                                  </p:childTnLst>
                                </p:cTn>
                              </p:par>
                              <p:par>
                                <p:cTn id="63" presetID="10" presetClass="entr" presetSubtype="0" fill="hold" grpId="0" nodeType="withEffect">
                                  <p:stCondLst>
                                    <p:cond delay="50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childTnLst>
                                </p:cTn>
                              </p:par>
                              <p:par>
                                <p:cTn id="66" presetID="2" presetClass="entr" presetSubtype="1" decel="100000" fill="hold" grpId="1" nodeType="withEffect">
                                  <p:stCondLst>
                                    <p:cond delay="5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1000" fill="hold"/>
                                        <p:tgtEl>
                                          <p:spTgt spid="14"/>
                                        </p:tgtEl>
                                        <p:attrNameLst>
                                          <p:attrName>ppt_x</p:attrName>
                                        </p:attrNameLst>
                                      </p:cBhvr>
                                      <p:tavLst>
                                        <p:tav tm="0">
                                          <p:val>
                                            <p:strVal val="#ppt_x"/>
                                          </p:val>
                                        </p:tav>
                                        <p:tav tm="100000">
                                          <p:val>
                                            <p:strVal val="#ppt_x"/>
                                          </p:val>
                                        </p:tav>
                                      </p:tavLst>
                                    </p:anim>
                                    <p:anim calcmode="lin" valueType="num">
                                      <p:cBhvr additive="base">
                                        <p:cTn id="69" dur="1000" fill="hold"/>
                                        <p:tgtEl>
                                          <p:spTgt spid="14"/>
                                        </p:tgtEl>
                                        <p:attrNameLst>
                                          <p:attrName>ppt_y</p:attrName>
                                        </p:attrNameLst>
                                      </p:cBhvr>
                                      <p:tavLst>
                                        <p:tav tm="0">
                                          <p:val>
                                            <p:strVal val="0-#ppt_h/2"/>
                                          </p:val>
                                        </p:tav>
                                        <p:tav tm="100000">
                                          <p:val>
                                            <p:strVal val="#ppt_y"/>
                                          </p:val>
                                        </p:tav>
                                      </p:tavLst>
                                    </p:anim>
                                  </p:childTnLst>
                                </p:cTn>
                              </p:par>
                            </p:childTnLst>
                          </p:cTn>
                        </p:par>
                        <p:par>
                          <p:cTn id="70" fill="hold">
                            <p:stCondLst>
                              <p:cond delay="2000"/>
                            </p:stCondLst>
                            <p:childTnLst>
                              <p:par>
                                <p:cTn id="71" presetID="2" presetClass="entr" presetSubtype="4" decel="100000" fill="hold" grpId="0" nodeType="afterEffect">
                                  <p:stCondLst>
                                    <p:cond delay="500"/>
                                  </p:stCondLst>
                                  <p:childTnLst>
                                    <p:set>
                                      <p:cBhvr>
                                        <p:cTn id="72" dur="1" fill="hold">
                                          <p:stCondLst>
                                            <p:cond delay="0"/>
                                          </p:stCondLst>
                                        </p:cTn>
                                        <p:tgtEl>
                                          <p:spTgt spid="18">
                                            <p:txEl>
                                              <p:pRg st="0" end="0"/>
                                            </p:txEl>
                                          </p:spTgt>
                                        </p:tgtEl>
                                        <p:attrNameLst>
                                          <p:attrName>style.visibility</p:attrName>
                                        </p:attrNameLst>
                                      </p:cBhvr>
                                      <p:to>
                                        <p:strVal val="visible"/>
                                      </p:to>
                                    </p:set>
                                    <p:anim calcmode="lin" valueType="num">
                                      <p:cBhvr additive="base">
                                        <p:cTn id="7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19">
                                            <p:txEl>
                                              <p:pRg st="0" end="0"/>
                                            </p:txEl>
                                          </p:spTgt>
                                        </p:tgtEl>
                                        <p:attrNameLst>
                                          <p:attrName>style.visibility</p:attrName>
                                        </p:attrNameLst>
                                      </p:cBhvr>
                                      <p:to>
                                        <p:strVal val="visible"/>
                                      </p:to>
                                    </p:set>
                                    <p:animEffect transition="in" filter="wipe(left)">
                                      <p:cBhvr>
                                        <p:cTn id="78" dur="500"/>
                                        <p:tgtEl>
                                          <p:spTgt spid="19">
                                            <p:txEl>
                                              <p:pRg st="0" end="0"/>
                                            </p:txEl>
                                          </p:spTgt>
                                        </p:tgtEl>
                                      </p:cBhvr>
                                    </p:animEffect>
                                  </p:childTnLst>
                                </p:cTn>
                              </p:par>
                            </p:childTnLst>
                          </p:cTn>
                        </p:par>
                        <p:par>
                          <p:cTn id="79" fill="hold">
                            <p:stCondLst>
                              <p:cond delay="3500"/>
                            </p:stCondLst>
                            <p:childTnLst>
                              <p:par>
                                <p:cTn id="80" presetID="2" presetClass="entr" presetSubtype="2" decel="100000" fill="hold" grpId="0" nodeType="afterEffect">
                                  <p:stCondLst>
                                    <p:cond delay="0"/>
                                  </p:stCondLst>
                                  <p:iterate type="wd">
                                    <p:tmPct val="10000"/>
                                  </p:iterate>
                                  <p:childTnLst>
                                    <p:set>
                                      <p:cBhvr>
                                        <p:cTn id="81" dur="1" fill="hold">
                                          <p:stCondLst>
                                            <p:cond delay="0"/>
                                          </p:stCondLst>
                                        </p:cTn>
                                        <p:tgtEl>
                                          <p:spTgt spid="20">
                                            <p:txEl>
                                              <p:pRg st="0" end="0"/>
                                            </p:txEl>
                                          </p:spTgt>
                                        </p:tgtEl>
                                        <p:attrNameLst>
                                          <p:attrName>style.visibility</p:attrName>
                                        </p:attrNameLst>
                                      </p:cBhvr>
                                      <p:to>
                                        <p:strVal val="visible"/>
                                      </p:to>
                                    </p:set>
                                    <p:anim calcmode="lin" valueType="num">
                                      <p:cBhvr additive="base">
                                        <p:cTn id="82"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20">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21">
                                            <p:txEl>
                                              <p:pRg st="0" end="0"/>
                                            </p:txEl>
                                          </p:spTgt>
                                        </p:tgtEl>
                                        <p:attrNameLst>
                                          <p:attrName>style.visibility</p:attrName>
                                        </p:attrNameLst>
                                      </p:cBhvr>
                                      <p:to>
                                        <p:strVal val="visible"/>
                                      </p:to>
                                    </p:set>
                                    <p:anim calcmode="lin" valueType="num">
                                      <p:cBhvr additive="base">
                                        <p:cTn id="8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ppt_x"/>
                                          </p:val>
                                        </p:tav>
                                        <p:tav tm="100000">
                                          <p:val>
                                            <p:strVal val="#ppt_x"/>
                                          </p:val>
                                        </p:tav>
                                      </p:tavLst>
                                    </p:anim>
                                    <p:anim calcmode="lin" valueType="num">
                                      <p:cBhvr additive="base">
                                        <p:cTn id="91" dur="500" fill="hold"/>
                                        <p:tgtEl>
                                          <p:spTgt spid="22"/>
                                        </p:tgtEl>
                                        <p:attrNameLst>
                                          <p:attrName>ppt_y</p:attrName>
                                        </p:attrNameLst>
                                      </p:cBhvr>
                                      <p:tavLst>
                                        <p:tav tm="0">
                                          <p:val>
                                            <p:strVal val="1+#ppt_h/2"/>
                                          </p:val>
                                        </p:tav>
                                        <p:tav tm="100000">
                                          <p:val>
                                            <p:strVal val="#ppt_y"/>
                                          </p:val>
                                        </p:tav>
                                      </p:tavLst>
                                    </p:anim>
                                  </p:childTnLst>
                                </p:cTn>
                              </p:par>
                            </p:childTnLst>
                          </p:cTn>
                        </p:par>
                        <p:par>
                          <p:cTn id="92" fill="hold">
                            <p:stCondLst>
                              <p:cond delay="4100"/>
                            </p:stCondLst>
                            <p:childTnLst>
                              <p:par>
                                <p:cTn id="93" presetID="53" presetClass="entr" presetSubtype="16"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p:cTn id="100" dur="500" fill="hold"/>
                                        <p:tgtEl>
                                          <p:spTgt spid="24"/>
                                        </p:tgtEl>
                                        <p:attrNameLst>
                                          <p:attrName>ppt_w</p:attrName>
                                        </p:attrNameLst>
                                      </p:cBhvr>
                                      <p:tavLst>
                                        <p:tav tm="0">
                                          <p:val>
                                            <p:fltVal val="0"/>
                                          </p:val>
                                        </p:tav>
                                        <p:tav tm="100000">
                                          <p:val>
                                            <p:strVal val="#ppt_w"/>
                                          </p:val>
                                        </p:tav>
                                      </p:tavLst>
                                    </p:anim>
                                    <p:anim calcmode="lin" valueType="num">
                                      <p:cBhvr>
                                        <p:cTn id="101" dur="500" fill="hold"/>
                                        <p:tgtEl>
                                          <p:spTgt spid="24"/>
                                        </p:tgtEl>
                                        <p:attrNameLst>
                                          <p:attrName>ppt_h</p:attrName>
                                        </p:attrNameLst>
                                      </p:cBhvr>
                                      <p:tavLst>
                                        <p:tav tm="0">
                                          <p:val>
                                            <p:fltVal val="0"/>
                                          </p:val>
                                        </p:tav>
                                        <p:tav tm="100000">
                                          <p:val>
                                            <p:strVal val="#ppt_h"/>
                                          </p:val>
                                        </p:tav>
                                      </p:tavLst>
                                    </p:anim>
                                    <p:animEffect transition="in" filter="fade">
                                      <p:cBhvr>
                                        <p:cTn id="102" dur="500"/>
                                        <p:tgtEl>
                                          <p:spTgt spid="24"/>
                                        </p:tgtEl>
                                      </p:cBhvr>
                                    </p:animEffect>
                                  </p:childTnLst>
                                </p:cTn>
                              </p:par>
                            </p:childTnLst>
                          </p:cTn>
                        </p:par>
                        <p:par>
                          <p:cTn id="103" fill="hold">
                            <p:stCondLst>
                              <p:cond delay="4600"/>
                            </p:stCondLst>
                            <p:childTnLst>
                              <p:par>
                                <p:cTn id="104" presetID="2" presetClass="entr" presetSubtype="2" decel="100000" fill="hold" grpId="0" nodeType="afterEffect">
                                  <p:stCondLst>
                                    <p:cond delay="0"/>
                                  </p:stCondLst>
                                  <p:iterate type="wd">
                                    <p:tmPct val="10000"/>
                                  </p:iterate>
                                  <p:childTnLst>
                                    <p:set>
                                      <p:cBhvr>
                                        <p:cTn id="105" dur="1" fill="hold">
                                          <p:stCondLst>
                                            <p:cond delay="0"/>
                                          </p:stCondLst>
                                        </p:cTn>
                                        <p:tgtEl>
                                          <p:spTgt spid="29">
                                            <p:txEl>
                                              <p:pRg st="0" end="0"/>
                                            </p:txEl>
                                          </p:spTgt>
                                        </p:tgtEl>
                                        <p:attrNameLst>
                                          <p:attrName>style.visibility</p:attrName>
                                        </p:attrNameLst>
                                      </p:cBhvr>
                                      <p:to>
                                        <p:strVal val="visible"/>
                                      </p:to>
                                    </p:set>
                                    <p:anim calcmode="lin" valueType="num">
                                      <p:cBhvr additive="base">
                                        <p:cTn id="10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08" fill="hold">
                            <p:stCondLst>
                              <p:cond delay="5200"/>
                            </p:stCondLst>
                            <p:childTnLst>
                              <p:par>
                                <p:cTn id="109" presetID="53" presetClass="entr" presetSubtype="16"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fltVal val="0"/>
                                          </p:val>
                                        </p:tav>
                                        <p:tav tm="100000">
                                          <p:val>
                                            <p:strVal val="#ppt_h"/>
                                          </p:val>
                                        </p:tav>
                                      </p:tavLst>
                                    </p:anim>
                                    <p:animEffect transition="in" filter="fade">
                                      <p:cBhvr>
                                        <p:cTn id="113" dur="500"/>
                                        <p:tgtEl>
                                          <p:spTgt spid="25"/>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26"/>
                                        </p:tgtEl>
                                        <p:attrNameLst>
                                          <p:attrName>style.visibility</p:attrName>
                                        </p:attrNameLst>
                                      </p:cBhvr>
                                      <p:to>
                                        <p:strVal val="visible"/>
                                      </p:to>
                                    </p:set>
                                    <p:anim calcmode="lin" valueType="num">
                                      <p:cBhvr>
                                        <p:cTn id="116" dur="500" fill="hold"/>
                                        <p:tgtEl>
                                          <p:spTgt spid="26"/>
                                        </p:tgtEl>
                                        <p:attrNameLst>
                                          <p:attrName>ppt_w</p:attrName>
                                        </p:attrNameLst>
                                      </p:cBhvr>
                                      <p:tavLst>
                                        <p:tav tm="0">
                                          <p:val>
                                            <p:fltVal val="0"/>
                                          </p:val>
                                        </p:tav>
                                        <p:tav tm="100000">
                                          <p:val>
                                            <p:strVal val="#ppt_w"/>
                                          </p:val>
                                        </p:tav>
                                      </p:tavLst>
                                    </p:anim>
                                    <p:anim calcmode="lin" valueType="num">
                                      <p:cBhvr>
                                        <p:cTn id="117" dur="500" fill="hold"/>
                                        <p:tgtEl>
                                          <p:spTgt spid="26"/>
                                        </p:tgtEl>
                                        <p:attrNameLst>
                                          <p:attrName>ppt_h</p:attrName>
                                        </p:attrNameLst>
                                      </p:cBhvr>
                                      <p:tavLst>
                                        <p:tav tm="0">
                                          <p:val>
                                            <p:fltVal val="0"/>
                                          </p:val>
                                        </p:tav>
                                        <p:tav tm="100000">
                                          <p:val>
                                            <p:strVal val="#ppt_h"/>
                                          </p:val>
                                        </p:tav>
                                      </p:tavLst>
                                    </p:anim>
                                    <p:animEffect transition="in" filter="fade">
                                      <p:cBhvr>
                                        <p:cTn id="118" dur="500"/>
                                        <p:tgtEl>
                                          <p:spTgt spid="26"/>
                                        </p:tgtEl>
                                      </p:cBhvr>
                                    </p:animEffect>
                                  </p:childTnLst>
                                </p:cTn>
                              </p:par>
                            </p:childTnLst>
                          </p:cTn>
                        </p:par>
                        <p:par>
                          <p:cTn id="119" fill="hold">
                            <p:stCondLst>
                              <p:cond delay="5700"/>
                            </p:stCondLst>
                            <p:childTnLst>
                              <p:par>
                                <p:cTn id="120" presetID="2" presetClass="entr" presetSubtype="2" decel="100000" fill="hold" grpId="0" nodeType="afterEffect">
                                  <p:stCondLst>
                                    <p:cond delay="0"/>
                                  </p:stCondLst>
                                  <p:iterate type="wd">
                                    <p:tmPct val="10000"/>
                                  </p:iterate>
                                  <p:childTnLst>
                                    <p:set>
                                      <p:cBhvr>
                                        <p:cTn id="121" dur="1" fill="hold">
                                          <p:stCondLst>
                                            <p:cond delay="0"/>
                                          </p:stCondLst>
                                        </p:cTn>
                                        <p:tgtEl>
                                          <p:spTgt spid="30">
                                            <p:txEl>
                                              <p:pRg st="0" end="0"/>
                                            </p:txEl>
                                          </p:spTgt>
                                        </p:tgtEl>
                                        <p:attrNameLst>
                                          <p:attrName>style.visibility</p:attrName>
                                        </p:attrNameLst>
                                      </p:cBhvr>
                                      <p:to>
                                        <p:strVal val="visible"/>
                                      </p:to>
                                    </p:set>
                                    <p:anim calcmode="lin" valueType="num">
                                      <p:cBhvr additive="base">
                                        <p:cTn id="122"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124" fill="hold">
                            <p:stCondLst>
                              <p:cond delay="63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8"/>
                                        </p:tgtEl>
                                        <p:attrNameLst>
                                          <p:attrName>style.visibility</p:attrName>
                                        </p:attrNameLst>
                                      </p:cBhvr>
                                      <p:to>
                                        <p:strVal val="visible"/>
                                      </p:to>
                                    </p:set>
                                    <p:anim calcmode="lin" valueType="num">
                                      <p:cBhvr>
                                        <p:cTn id="132" dur="500" fill="hold"/>
                                        <p:tgtEl>
                                          <p:spTgt spid="28"/>
                                        </p:tgtEl>
                                        <p:attrNameLst>
                                          <p:attrName>ppt_w</p:attrName>
                                        </p:attrNameLst>
                                      </p:cBhvr>
                                      <p:tavLst>
                                        <p:tav tm="0">
                                          <p:val>
                                            <p:fltVal val="0"/>
                                          </p:val>
                                        </p:tav>
                                        <p:tav tm="100000">
                                          <p:val>
                                            <p:strVal val="#ppt_w"/>
                                          </p:val>
                                        </p:tav>
                                      </p:tavLst>
                                    </p:anim>
                                    <p:anim calcmode="lin" valueType="num">
                                      <p:cBhvr>
                                        <p:cTn id="133" dur="500" fill="hold"/>
                                        <p:tgtEl>
                                          <p:spTgt spid="28"/>
                                        </p:tgtEl>
                                        <p:attrNameLst>
                                          <p:attrName>ppt_h</p:attrName>
                                        </p:attrNameLst>
                                      </p:cBhvr>
                                      <p:tavLst>
                                        <p:tav tm="0">
                                          <p:val>
                                            <p:fltVal val="0"/>
                                          </p:val>
                                        </p:tav>
                                        <p:tav tm="100000">
                                          <p:val>
                                            <p:strVal val="#ppt_h"/>
                                          </p:val>
                                        </p:tav>
                                      </p:tavLst>
                                    </p:anim>
                                    <p:animEffect transition="in" filter="fade">
                                      <p:cBhvr>
                                        <p:cTn id="134" dur="500"/>
                                        <p:tgtEl>
                                          <p:spTgt spid="28"/>
                                        </p:tgtEl>
                                      </p:cBhvr>
                                    </p:animEffect>
                                  </p:childTnLst>
                                </p:cTn>
                              </p:par>
                            </p:childTnLst>
                          </p:cTn>
                        </p:par>
                        <p:par>
                          <p:cTn id="135" fill="hold">
                            <p:stCondLst>
                              <p:cond delay="6800"/>
                            </p:stCondLst>
                            <p:childTnLst>
                              <p:par>
                                <p:cTn id="136" presetID="2" presetClass="entr" presetSubtype="2" decel="100000" fill="hold" grpId="0" nodeType="afterEffect">
                                  <p:stCondLst>
                                    <p:cond delay="0"/>
                                  </p:stCondLst>
                                  <p:iterate type="wd">
                                    <p:tmPct val="10000"/>
                                  </p:iterate>
                                  <p:childTnLst>
                                    <p:set>
                                      <p:cBhvr>
                                        <p:cTn id="137" dur="1" fill="hold">
                                          <p:stCondLst>
                                            <p:cond delay="0"/>
                                          </p:stCondLst>
                                        </p:cTn>
                                        <p:tgtEl>
                                          <p:spTgt spid="31">
                                            <p:txEl>
                                              <p:pRg st="0" end="0"/>
                                            </p:txEl>
                                          </p:spTgt>
                                        </p:tgtEl>
                                        <p:attrNameLst>
                                          <p:attrName>style.visibility</p:attrName>
                                        </p:attrNameLst>
                                      </p:cBhvr>
                                      <p:to>
                                        <p:strVal val="visible"/>
                                      </p:to>
                                    </p:set>
                                    <p:anim calcmode="lin" valueType="num">
                                      <p:cBhvr additive="base">
                                        <p:cTn id="13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140" fill="hold">
                            <p:stCondLst>
                              <p:cond delay="7400"/>
                            </p:stCondLst>
                            <p:childTnLst>
                              <p:par>
                                <p:cTn id="141" presetID="2" presetClass="entr" presetSubtype="2" decel="100000" fill="hold" grpId="0" nodeType="afterEffect">
                                  <p:stCondLst>
                                    <p:cond delay="0"/>
                                  </p:stCondLst>
                                  <p:iterate type="wd">
                                    <p:tmPct val="10000"/>
                                  </p:iterate>
                                  <p:childTnLst>
                                    <p:set>
                                      <p:cBhvr>
                                        <p:cTn id="142" dur="1" fill="hold">
                                          <p:stCondLst>
                                            <p:cond delay="0"/>
                                          </p:stCondLst>
                                        </p:cTn>
                                        <p:tgtEl>
                                          <p:spTgt spid="32">
                                            <p:txEl>
                                              <p:pRg st="0" end="0"/>
                                            </p:txEl>
                                          </p:spTgt>
                                        </p:tgtEl>
                                        <p:attrNameLst>
                                          <p:attrName>style.visibility</p:attrName>
                                        </p:attrNameLst>
                                      </p:cBhvr>
                                      <p:to>
                                        <p:strVal val="visible"/>
                                      </p:to>
                                    </p:set>
                                    <p:anim calcmode="lin" valueType="num">
                                      <p:cBhvr additive="base">
                                        <p:cTn id="14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44" dur="500" fill="hold"/>
                                        <p:tgtEl>
                                          <p:spTgt spid="32">
                                            <p:txEl>
                                              <p:pRg st="0" end="0"/>
                                            </p:txEl>
                                          </p:spTgt>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33"/>
                                        </p:tgtEl>
                                        <p:attrNameLst>
                                          <p:attrName>style.visibility</p:attrName>
                                        </p:attrNameLst>
                                      </p:cBhvr>
                                      <p:to>
                                        <p:strVal val="visible"/>
                                      </p:to>
                                    </p:set>
                                    <p:anim calcmode="lin" valueType="num">
                                      <p:cBhvr additive="base">
                                        <p:cTn id="147" dur="500" fill="hold"/>
                                        <p:tgtEl>
                                          <p:spTgt spid="33"/>
                                        </p:tgtEl>
                                        <p:attrNameLst>
                                          <p:attrName>ppt_x</p:attrName>
                                        </p:attrNameLst>
                                      </p:cBhvr>
                                      <p:tavLst>
                                        <p:tav tm="0">
                                          <p:val>
                                            <p:strVal val="#ppt_x"/>
                                          </p:val>
                                        </p:tav>
                                        <p:tav tm="100000">
                                          <p:val>
                                            <p:strVal val="#ppt_x"/>
                                          </p:val>
                                        </p:tav>
                                      </p:tavLst>
                                    </p:anim>
                                    <p:anim calcmode="lin" valueType="num">
                                      <p:cBhvr additive="base">
                                        <p:cTn id="148" dur="500" fill="hold"/>
                                        <p:tgtEl>
                                          <p:spTgt spid="33"/>
                                        </p:tgtEl>
                                        <p:attrNameLst>
                                          <p:attrName>ppt_y</p:attrName>
                                        </p:attrNameLst>
                                      </p:cBhvr>
                                      <p:tavLst>
                                        <p:tav tm="0">
                                          <p:val>
                                            <p:strVal val="1+#ppt_h/2"/>
                                          </p:val>
                                        </p:tav>
                                        <p:tav tm="100000">
                                          <p:val>
                                            <p:strVal val="#ppt_y"/>
                                          </p:val>
                                        </p:tav>
                                      </p:tavLst>
                                    </p:anim>
                                  </p:childTnLst>
                                </p:cTn>
                              </p:par>
                            </p:childTnLst>
                          </p:cTn>
                        </p:par>
                        <p:par>
                          <p:cTn id="149" fill="hold">
                            <p:stCondLst>
                              <p:cond delay="8000"/>
                            </p:stCondLst>
                            <p:childTnLst>
                              <p:par>
                                <p:cTn id="150" presetID="22" presetClass="entr" presetSubtype="8" fill="hold" grpId="0" nodeType="afterEffect">
                                  <p:stCondLst>
                                    <p:cond delay="0"/>
                                  </p:stCondLst>
                                  <p:childTnLst>
                                    <p:set>
                                      <p:cBhvr>
                                        <p:cTn id="151" dur="1" fill="hold">
                                          <p:stCondLst>
                                            <p:cond delay="0"/>
                                          </p:stCondLst>
                                        </p:cTn>
                                        <p:tgtEl>
                                          <p:spTgt spid="34">
                                            <p:txEl>
                                              <p:pRg st="0" end="0"/>
                                            </p:txEl>
                                          </p:spTgt>
                                        </p:tgtEl>
                                        <p:attrNameLst>
                                          <p:attrName>style.visibility</p:attrName>
                                        </p:attrNameLst>
                                      </p:cBhvr>
                                      <p:to>
                                        <p:strVal val="visible"/>
                                      </p:to>
                                    </p:set>
                                    <p:animEffect transition="in" filter="wipe(left)">
                                      <p:cBhvr>
                                        <p:cTn id="152" dur="500"/>
                                        <p:tgtEl>
                                          <p:spTgt spid="34">
                                            <p:txEl>
                                              <p:pRg st="0" end="0"/>
                                            </p:txEl>
                                          </p:spTgt>
                                        </p:tgtEl>
                                      </p:cBhvr>
                                    </p:animEffect>
                                  </p:childTnLst>
                                </p:cTn>
                              </p:par>
                              <p:par>
                                <p:cTn id="153" presetID="22" presetClass="entr" presetSubtype="8" fill="hold" nodeType="withEffect">
                                  <p:stCondLst>
                                    <p:cond delay="0"/>
                                  </p:stCondLst>
                                  <p:childTnLst>
                                    <p:set>
                                      <p:cBhvr>
                                        <p:cTn id="154" dur="1" fill="hold">
                                          <p:stCondLst>
                                            <p:cond delay="0"/>
                                          </p:stCondLst>
                                        </p:cTn>
                                        <p:tgtEl>
                                          <p:spTgt spid="97"/>
                                        </p:tgtEl>
                                        <p:attrNameLst>
                                          <p:attrName>style.visibility</p:attrName>
                                        </p:attrNameLst>
                                      </p:cBhvr>
                                      <p:to>
                                        <p:strVal val="visible"/>
                                      </p:to>
                                    </p:set>
                                    <p:animEffect transition="in" filter="wipe(left)">
                                      <p:cBhvr>
                                        <p:cTn id="155" dur="500"/>
                                        <p:tgtEl>
                                          <p:spTgt spid="97"/>
                                        </p:tgtEl>
                                      </p:cBhvr>
                                    </p:animEffect>
                                  </p:childTnLst>
                                </p:cTn>
                              </p:par>
                            </p:childTnLst>
                          </p:cTn>
                        </p:par>
                        <p:par>
                          <p:cTn id="156" fill="hold">
                            <p:stCondLst>
                              <p:cond delay="8500"/>
                            </p:stCondLst>
                            <p:childTnLst>
                              <p:par>
                                <p:cTn id="157" presetID="22" presetClass="entr" presetSubtype="8" fill="hold" grpId="0" nodeType="afterEffect">
                                  <p:stCondLst>
                                    <p:cond delay="0"/>
                                  </p:stCondLst>
                                  <p:childTnLst>
                                    <p:set>
                                      <p:cBhvr>
                                        <p:cTn id="158" dur="1" fill="hold">
                                          <p:stCondLst>
                                            <p:cond delay="0"/>
                                          </p:stCondLst>
                                        </p:cTn>
                                        <p:tgtEl>
                                          <p:spTgt spid="61">
                                            <p:txEl>
                                              <p:pRg st="0" end="0"/>
                                            </p:txEl>
                                          </p:spTgt>
                                        </p:tgtEl>
                                        <p:attrNameLst>
                                          <p:attrName>style.visibility</p:attrName>
                                        </p:attrNameLst>
                                      </p:cBhvr>
                                      <p:to>
                                        <p:strVal val="visible"/>
                                      </p:to>
                                    </p:set>
                                    <p:animEffect transition="in" filter="wipe(left)">
                                      <p:cBhvr>
                                        <p:cTn id="159" dur="500"/>
                                        <p:tgtEl>
                                          <p:spTgt spid="61">
                                            <p:txEl>
                                              <p:pRg st="0" end="0"/>
                                            </p:txEl>
                                          </p:spTgt>
                                        </p:tgtEl>
                                      </p:cBhvr>
                                    </p:animEffect>
                                  </p:childTnLst>
                                </p:cTn>
                              </p:par>
                              <p:par>
                                <p:cTn id="160" presetID="22" presetClass="entr" presetSubtype="8" fill="hold" nodeType="withEffect">
                                  <p:stCondLst>
                                    <p:cond delay="0"/>
                                  </p:stCondLst>
                                  <p:childTnLst>
                                    <p:set>
                                      <p:cBhvr>
                                        <p:cTn id="161" dur="1" fill="hold">
                                          <p:stCondLst>
                                            <p:cond delay="0"/>
                                          </p:stCondLst>
                                        </p:cTn>
                                        <p:tgtEl>
                                          <p:spTgt spid="98"/>
                                        </p:tgtEl>
                                        <p:attrNameLst>
                                          <p:attrName>style.visibility</p:attrName>
                                        </p:attrNameLst>
                                      </p:cBhvr>
                                      <p:to>
                                        <p:strVal val="visible"/>
                                      </p:to>
                                    </p:set>
                                    <p:animEffect transition="in" filter="wipe(left)">
                                      <p:cBhvr>
                                        <p:cTn id="162" dur="500"/>
                                        <p:tgtEl>
                                          <p:spTgt spid="98"/>
                                        </p:tgtEl>
                                      </p:cBhvr>
                                    </p:animEffect>
                                  </p:childTnLst>
                                </p:cTn>
                              </p:par>
                            </p:childTnLst>
                          </p:cTn>
                        </p:par>
                        <p:par>
                          <p:cTn id="163" fill="hold">
                            <p:stCondLst>
                              <p:cond delay="9000"/>
                            </p:stCondLst>
                            <p:childTnLst>
                              <p:par>
                                <p:cTn id="164" presetID="22" presetClass="entr" presetSubtype="8" fill="hold" grpId="0" nodeType="afterEffect">
                                  <p:stCondLst>
                                    <p:cond delay="0"/>
                                  </p:stCondLst>
                                  <p:childTnLst>
                                    <p:set>
                                      <p:cBhvr>
                                        <p:cTn id="165" dur="1" fill="hold">
                                          <p:stCondLst>
                                            <p:cond delay="0"/>
                                          </p:stCondLst>
                                        </p:cTn>
                                        <p:tgtEl>
                                          <p:spTgt spid="73">
                                            <p:txEl>
                                              <p:pRg st="0" end="0"/>
                                            </p:txEl>
                                          </p:spTgt>
                                        </p:tgtEl>
                                        <p:attrNameLst>
                                          <p:attrName>style.visibility</p:attrName>
                                        </p:attrNameLst>
                                      </p:cBhvr>
                                      <p:to>
                                        <p:strVal val="visible"/>
                                      </p:to>
                                    </p:set>
                                    <p:animEffect transition="in" filter="wipe(left)">
                                      <p:cBhvr>
                                        <p:cTn id="166" dur="500"/>
                                        <p:tgtEl>
                                          <p:spTgt spid="73">
                                            <p:txEl>
                                              <p:pRg st="0" end="0"/>
                                            </p:txEl>
                                          </p:spTgt>
                                        </p:tgtEl>
                                      </p:cBhvr>
                                    </p:animEffect>
                                  </p:childTnLst>
                                </p:cTn>
                              </p:par>
                              <p:par>
                                <p:cTn id="167" presetID="22" presetClass="entr" presetSubtype="8" fill="hold" nodeType="withEffect">
                                  <p:stCondLst>
                                    <p:cond delay="0"/>
                                  </p:stCondLst>
                                  <p:childTnLst>
                                    <p:set>
                                      <p:cBhvr>
                                        <p:cTn id="168" dur="1" fill="hold">
                                          <p:stCondLst>
                                            <p:cond delay="0"/>
                                          </p:stCondLst>
                                        </p:cTn>
                                        <p:tgtEl>
                                          <p:spTgt spid="99"/>
                                        </p:tgtEl>
                                        <p:attrNameLst>
                                          <p:attrName>style.visibility</p:attrName>
                                        </p:attrNameLst>
                                      </p:cBhvr>
                                      <p:to>
                                        <p:strVal val="visible"/>
                                      </p:to>
                                    </p:set>
                                    <p:animEffect transition="in" filter="wipe(left)">
                                      <p:cBhvr>
                                        <p:cTn id="169" dur="500"/>
                                        <p:tgtEl>
                                          <p:spTgt spid="99"/>
                                        </p:tgtEl>
                                      </p:cBhvr>
                                    </p:animEffect>
                                  </p:childTnLst>
                                </p:cTn>
                              </p:par>
                            </p:childTnLst>
                          </p:cTn>
                        </p:par>
                        <p:par>
                          <p:cTn id="170" fill="hold">
                            <p:stCondLst>
                              <p:cond delay="9500"/>
                            </p:stCondLst>
                            <p:childTnLst>
                              <p:par>
                                <p:cTn id="171" presetID="22" presetClass="entr" presetSubtype="8" fill="hold" grpId="0" nodeType="afterEffect">
                                  <p:stCondLst>
                                    <p:cond delay="0"/>
                                  </p:stCondLst>
                                  <p:childTnLst>
                                    <p:set>
                                      <p:cBhvr>
                                        <p:cTn id="172" dur="1" fill="hold">
                                          <p:stCondLst>
                                            <p:cond delay="0"/>
                                          </p:stCondLst>
                                        </p:cTn>
                                        <p:tgtEl>
                                          <p:spTgt spid="85">
                                            <p:txEl>
                                              <p:pRg st="0" end="0"/>
                                            </p:txEl>
                                          </p:spTgt>
                                        </p:tgtEl>
                                        <p:attrNameLst>
                                          <p:attrName>style.visibility</p:attrName>
                                        </p:attrNameLst>
                                      </p:cBhvr>
                                      <p:to>
                                        <p:strVal val="visible"/>
                                      </p:to>
                                    </p:set>
                                    <p:animEffect transition="in" filter="wipe(left)">
                                      <p:cBhvr>
                                        <p:cTn id="173" dur="500"/>
                                        <p:tgtEl>
                                          <p:spTgt spid="85">
                                            <p:txEl>
                                              <p:pRg st="0" end="0"/>
                                            </p:txEl>
                                          </p:spTgt>
                                        </p:tgtEl>
                                      </p:cBhvr>
                                    </p:animEffect>
                                  </p:childTnLst>
                                </p:cTn>
                              </p:par>
                              <p:par>
                                <p:cTn id="174" presetID="22" presetClass="entr" presetSubtype="8" fill="hold" nodeType="withEffect">
                                  <p:stCondLst>
                                    <p:cond delay="0"/>
                                  </p:stCondLst>
                                  <p:childTnLst>
                                    <p:set>
                                      <p:cBhvr>
                                        <p:cTn id="175" dur="1" fill="hold">
                                          <p:stCondLst>
                                            <p:cond delay="0"/>
                                          </p:stCondLst>
                                        </p:cTn>
                                        <p:tgtEl>
                                          <p:spTgt spid="100"/>
                                        </p:tgtEl>
                                        <p:attrNameLst>
                                          <p:attrName>style.visibility</p:attrName>
                                        </p:attrNameLst>
                                      </p:cBhvr>
                                      <p:to>
                                        <p:strVal val="visible"/>
                                      </p:to>
                                    </p:set>
                                    <p:animEffect transition="in" filter="wipe(left)">
                                      <p:cBhvr>
                                        <p:cTn id="17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8" grpId="0" build="p">
        <p:tmplLst>
          <p:tmpl lvl="1">
            <p:tnLst>
              <p:par>
                <p:cTn presetID="2" presetClass="entr" presetSubtype="4" decel="100000" fill="hold" nodeType="after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p:bldP spid="25" grpId="0" animBg="1"/>
      <p:bldP spid="26" grpId="0"/>
      <p:bldP spid="27" grpId="0" animBg="1"/>
      <p:bldP spid="28" grpId="0"/>
      <p:bldP spid="2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85" grpId="0" build="p">
        <p:tmplLst>
          <p:tmpl lvl="1">
            <p:tnLst>
              <p:par>
                <p:cTn presetID="22" presetClass="entr" presetSubtype="8"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wipe(left)">
                      <p:cBhvr>
                        <p:cTn dur="500"/>
                        <p:tgtEl>
                          <p:spTgt spid="85"/>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0" y="5533873"/>
            <a:ext cx="18286413" cy="136071"/>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6508" y="5533873"/>
            <a:ext cx="2871934" cy="136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15438932" y="5533871"/>
            <a:ext cx="2847482" cy="13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11290994" y="5533871"/>
            <a:ext cx="4160968" cy="13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7047864" y="5533871"/>
            <a:ext cx="4160968" cy="13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2886896" y="5533872"/>
            <a:ext cx="4160968" cy="136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2573641" y="5297107"/>
            <a:ext cx="609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743064" y="5297107"/>
            <a:ext cx="609600" cy="609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928464" y="5297107"/>
            <a:ext cx="609600" cy="609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15108578" y="5297107"/>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6"/>
          <p:cNvSpPr>
            <a:spLocks noGrp="1"/>
          </p:cNvSpPr>
          <p:nvPr>
            <p:ph type="body" sz="quarter" idx="20" hasCustomPrompt="1"/>
          </p:nvPr>
        </p:nvSpPr>
        <p:spPr>
          <a:xfrm>
            <a:off x="1656175" y="4534744"/>
            <a:ext cx="2444532" cy="720080"/>
          </a:xfrm>
        </p:spPr>
        <p:txBody>
          <a:bodyPr anchor="t">
            <a:noAutofit/>
          </a:bodyPr>
          <a:lstStyle>
            <a:lvl1pPr algn="ctr">
              <a:defRPr sz="3200"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1" name="テキスト プレースホルダー 6"/>
          <p:cNvSpPr>
            <a:spLocks noGrp="1"/>
          </p:cNvSpPr>
          <p:nvPr>
            <p:ph type="body" sz="quarter" idx="21" hasCustomPrompt="1"/>
          </p:nvPr>
        </p:nvSpPr>
        <p:spPr>
          <a:xfrm>
            <a:off x="604304" y="3852575"/>
            <a:ext cx="454827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4" hasCustomPrompt="1"/>
          </p:nvPr>
        </p:nvSpPr>
        <p:spPr>
          <a:xfrm>
            <a:off x="604304" y="2428968"/>
            <a:ext cx="4548274" cy="123456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3" name="正方形/長方形 22"/>
          <p:cNvSpPr/>
          <p:nvPr userDrawn="1"/>
        </p:nvSpPr>
        <p:spPr>
          <a:xfrm>
            <a:off x="1258261" y="37888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6"/>
          <p:cNvSpPr>
            <a:spLocks noGrp="1"/>
          </p:cNvSpPr>
          <p:nvPr>
            <p:ph type="body" sz="quarter" idx="25" hasCustomPrompt="1"/>
          </p:nvPr>
        </p:nvSpPr>
        <p:spPr>
          <a:xfrm>
            <a:off x="5825598" y="5961947"/>
            <a:ext cx="2444532" cy="720080"/>
          </a:xfrm>
        </p:spPr>
        <p:txBody>
          <a:bodyPr anchor="t">
            <a:noAutofit/>
          </a:bodyPr>
          <a:lstStyle>
            <a:lvl1pPr algn="ctr">
              <a:defRPr sz="3200"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5" name="テキスト プレースホルダー 6"/>
          <p:cNvSpPr>
            <a:spLocks noGrp="1"/>
          </p:cNvSpPr>
          <p:nvPr>
            <p:ph type="body" sz="quarter" idx="26" hasCustomPrompt="1"/>
          </p:nvPr>
        </p:nvSpPr>
        <p:spPr>
          <a:xfrm>
            <a:off x="4773727" y="6629607"/>
            <a:ext cx="454827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正方形/長方形 25"/>
          <p:cNvSpPr/>
          <p:nvPr userDrawn="1"/>
        </p:nvSpPr>
        <p:spPr>
          <a:xfrm>
            <a:off x="5427684" y="73787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p:ph type="body" sz="quarter" idx="27" hasCustomPrompt="1"/>
          </p:nvPr>
        </p:nvSpPr>
        <p:spPr>
          <a:xfrm>
            <a:off x="4773727" y="7581347"/>
            <a:ext cx="4548274" cy="123456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8" hasCustomPrompt="1"/>
          </p:nvPr>
        </p:nvSpPr>
        <p:spPr>
          <a:xfrm>
            <a:off x="10010998" y="4512972"/>
            <a:ext cx="2444532" cy="720080"/>
          </a:xfrm>
        </p:spPr>
        <p:txBody>
          <a:bodyPr anchor="t">
            <a:noAutofit/>
          </a:bodyPr>
          <a:lstStyle>
            <a:lvl1pPr algn="ctr">
              <a:defRPr sz="3200"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9" name="テキスト プレースホルダー 6"/>
          <p:cNvSpPr>
            <a:spLocks noGrp="1"/>
          </p:cNvSpPr>
          <p:nvPr>
            <p:ph type="body" sz="quarter" idx="29" hasCustomPrompt="1"/>
          </p:nvPr>
        </p:nvSpPr>
        <p:spPr>
          <a:xfrm>
            <a:off x="8959127" y="3830803"/>
            <a:ext cx="454827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30" hasCustomPrompt="1"/>
          </p:nvPr>
        </p:nvSpPr>
        <p:spPr>
          <a:xfrm>
            <a:off x="8959127" y="2407196"/>
            <a:ext cx="4548274" cy="123456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1" name="正方形/長方形 30"/>
          <p:cNvSpPr/>
          <p:nvPr userDrawn="1"/>
        </p:nvSpPr>
        <p:spPr>
          <a:xfrm>
            <a:off x="9613084" y="3767111"/>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31" hasCustomPrompt="1"/>
          </p:nvPr>
        </p:nvSpPr>
        <p:spPr>
          <a:xfrm>
            <a:off x="14215755" y="5961947"/>
            <a:ext cx="2444532" cy="720080"/>
          </a:xfrm>
        </p:spPr>
        <p:txBody>
          <a:bodyPr anchor="t">
            <a:noAutofit/>
          </a:bodyPr>
          <a:lstStyle>
            <a:lvl1pPr algn="ctr">
              <a:defRPr sz="3200"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33" name="テキスト プレースホルダー 6"/>
          <p:cNvSpPr>
            <a:spLocks noGrp="1"/>
          </p:cNvSpPr>
          <p:nvPr>
            <p:ph type="body" sz="quarter" idx="32" hasCustomPrompt="1"/>
          </p:nvPr>
        </p:nvSpPr>
        <p:spPr>
          <a:xfrm>
            <a:off x="13163884" y="6629607"/>
            <a:ext cx="4548274"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4" name="正方形/長方形 33"/>
          <p:cNvSpPr/>
          <p:nvPr userDrawn="1"/>
        </p:nvSpPr>
        <p:spPr>
          <a:xfrm>
            <a:off x="13817841" y="737871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33" hasCustomPrompt="1"/>
          </p:nvPr>
        </p:nvSpPr>
        <p:spPr>
          <a:xfrm>
            <a:off x="13163884" y="7581347"/>
            <a:ext cx="4548274" cy="123456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3203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000"/>
                            </p:stCondLst>
                            <p:childTnLst>
                              <p:par>
                                <p:cTn id="17" presetID="2" presetClass="entr" presetSubtype="8" decel="10000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 presetClass="entr" presetSubtype="1" decel="100000" fill="hold" grpId="0"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additive="base">
                                        <p:cTn id="2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1" decel="100000" fill="hold" grpId="0" nodeType="after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 calcmode="lin" valueType="num">
                                      <p:cBhvr additive="base">
                                        <p:cTn id="32"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0"/>
                                  </p:stCondLst>
                                  <p:childTnLst>
                                    <p:set>
                                      <p:cBhvr>
                                        <p:cTn id="39" dur="1" fill="hold">
                                          <p:stCondLst>
                                            <p:cond delay="0"/>
                                          </p:stCondLst>
                                        </p:cTn>
                                        <p:tgtEl>
                                          <p:spTgt spid="22">
                                            <p:txEl>
                                              <p:pRg st="0" end="0"/>
                                            </p:txEl>
                                          </p:spTgt>
                                        </p:tgtEl>
                                        <p:attrNameLst>
                                          <p:attrName>style.visibility</p:attrName>
                                        </p:attrNameLst>
                                      </p:cBhvr>
                                      <p:to>
                                        <p:strVal val="visible"/>
                                      </p:to>
                                    </p:set>
                                    <p:anim calcmode="lin" valueType="num">
                                      <p:cBhvr additive="base">
                                        <p:cTn id="4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42" fill="hold">
                            <p:stCondLst>
                              <p:cond delay="2500"/>
                            </p:stCondLst>
                            <p:childTnLst>
                              <p:par>
                                <p:cTn id="43" presetID="2" presetClass="entr" presetSubtype="8" decel="100000" fill="hold" grpId="0" nodeType="afterEffect">
                                  <p:stCondLst>
                                    <p:cond delay="50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par>
                                <p:cTn id="51" presetID="2" presetClass="entr" presetSubtype="4" decel="100000" fill="hold" grpId="0" nodeType="withEffect">
                                  <p:stCondLst>
                                    <p:cond delay="500"/>
                                  </p:stCondLst>
                                  <p:childTnLst>
                                    <p:set>
                                      <p:cBhvr>
                                        <p:cTn id="52" dur="1" fill="hold">
                                          <p:stCondLst>
                                            <p:cond delay="0"/>
                                          </p:stCondLst>
                                        </p:cTn>
                                        <p:tgtEl>
                                          <p:spTgt spid="24">
                                            <p:txEl>
                                              <p:pRg st="0" end="0"/>
                                            </p:txEl>
                                          </p:spTgt>
                                        </p:tgtEl>
                                        <p:attrNameLst>
                                          <p:attrName>style.visibility</p:attrName>
                                        </p:attrNameLst>
                                      </p:cBhvr>
                                      <p:to>
                                        <p:strVal val="visible"/>
                                      </p:to>
                                    </p:set>
                                    <p:anim calcmode="lin" valueType="num">
                                      <p:cBhvr additive="base">
                                        <p:cTn id="5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 presetClass="entr" presetSubtype="4" decel="100000" fill="hold" grpId="0" nodeType="afterEffect">
                                  <p:stCondLst>
                                    <p:cond delay="0"/>
                                  </p:stCondLst>
                                  <p:childTnLst>
                                    <p:set>
                                      <p:cBhvr>
                                        <p:cTn id="57" dur="1" fill="hold">
                                          <p:stCondLst>
                                            <p:cond delay="0"/>
                                          </p:stCondLst>
                                        </p:cTn>
                                        <p:tgtEl>
                                          <p:spTgt spid="25">
                                            <p:txEl>
                                              <p:pRg st="0" end="0"/>
                                            </p:txEl>
                                          </p:spTgt>
                                        </p:tgtEl>
                                        <p:attrNameLst>
                                          <p:attrName>style.visibility</p:attrName>
                                        </p:attrNameLst>
                                      </p:cBhvr>
                                      <p:to>
                                        <p:strVal val="visible"/>
                                      </p:to>
                                    </p:set>
                                    <p:anim calcmode="lin" valueType="num">
                                      <p:cBhvr additive="base">
                                        <p:cTn id="5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27">
                                            <p:txEl>
                                              <p:pRg st="0" end="0"/>
                                            </p:txEl>
                                          </p:spTgt>
                                        </p:tgtEl>
                                        <p:attrNameLst>
                                          <p:attrName>style.visibility</p:attrName>
                                        </p:attrNameLst>
                                      </p:cBhvr>
                                      <p:to>
                                        <p:strVal val="visible"/>
                                      </p:to>
                                    </p:set>
                                    <p:anim calcmode="lin" valueType="num">
                                      <p:cBhvr additive="base">
                                        <p:cTn id="66"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2" presetClass="entr" presetSubtype="8" decel="100000" fill="hold" grpId="0" nodeType="afterEffect">
                                  <p:stCondLst>
                                    <p:cond delay="50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0-#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left)">
                                      <p:cBhvr>
                                        <p:cTn id="76" dur="500"/>
                                        <p:tgtEl>
                                          <p:spTgt spid="14"/>
                                        </p:tgtEl>
                                      </p:cBhvr>
                                    </p:animEffect>
                                  </p:childTnLst>
                                </p:cTn>
                              </p:par>
                              <p:par>
                                <p:cTn id="77" presetID="2" presetClass="entr" presetSubtype="1" decel="100000" fill="hold" grpId="0" nodeType="withEffect">
                                  <p:stCondLst>
                                    <p:cond delay="500"/>
                                  </p:stCondLst>
                                  <p:childTnLst>
                                    <p:set>
                                      <p:cBhvr>
                                        <p:cTn id="78" dur="1" fill="hold">
                                          <p:stCondLst>
                                            <p:cond delay="0"/>
                                          </p:stCondLst>
                                        </p:cTn>
                                        <p:tgtEl>
                                          <p:spTgt spid="28">
                                            <p:txEl>
                                              <p:pRg st="0" end="0"/>
                                            </p:txEl>
                                          </p:spTgt>
                                        </p:tgtEl>
                                        <p:attrNameLst>
                                          <p:attrName>style.visibility</p:attrName>
                                        </p:attrNameLst>
                                      </p:cBhvr>
                                      <p:to>
                                        <p:strVal val="visible"/>
                                      </p:to>
                                    </p:set>
                                    <p:anim calcmode="lin" valueType="num">
                                      <p:cBhvr additive="base">
                                        <p:cTn id="7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8">
                                            <p:txEl>
                                              <p:pRg st="0" end="0"/>
                                            </p:txEl>
                                          </p:spTgt>
                                        </p:tgtEl>
                                        <p:attrNameLst>
                                          <p:attrName>ppt_y</p:attrName>
                                        </p:attrNameLst>
                                      </p:cBhvr>
                                      <p:tavLst>
                                        <p:tav tm="0">
                                          <p:val>
                                            <p:strVal val="0-#ppt_h/2"/>
                                          </p:val>
                                        </p:tav>
                                        <p:tav tm="100000">
                                          <p:val>
                                            <p:strVal val="#ppt_y"/>
                                          </p:val>
                                        </p:tav>
                                      </p:tavLst>
                                    </p:anim>
                                  </p:childTnLst>
                                </p:cTn>
                              </p:par>
                            </p:childTnLst>
                          </p:cTn>
                        </p:par>
                        <p:par>
                          <p:cTn id="81" fill="hold">
                            <p:stCondLst>
                              <p:cond delay="7000"/>
                            </p:stCondLst>
                            <p:childTnLst>
                              <p:par>
                                <p:cTn id="82" presetID="2" presetClass="entr" presetSubtype="1" decel="100000" fill="hold" grpId="0" nodeType="afterEffect">
                                  <p:stCondLst>
                                    <p:cond delay="0"/>
                                  </p:stCondLst>
                                  <p:childTnLst>
                                    <p:set>
                                      <p:cBhvr>
                                        <p:cTn id="83" dur="1" fill="hold">
                                          <p:stCondLst>
                                            <p:cond delay="0"/>
                                          </p:stCondLst>
                                        </p:cTn>
                                        <p:tgtEl>
                                          <p:spTgt spid="29">
                                            <p:txEl>
                                              <p:pRg st="0" end="0"/>
                                            </p:txEl>
                                          </p:spTgt>
                                        </p:tgtEl>
                                        <p:attrNameLst>
                                          <p:attrName>style.visibility</p:attrName>
                                        </p:attrNameLst>
                                      </p:cBhvr>
                                      <p:to>
                                        <p:strVal val="visible"/>
                                      </p:to>
                                    </p:set>
                                    <p:anim calcmode="lin" valueType="num">
                                      <p:cBhvr additive="base">
                                        <p:cTn id="8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9">
                                            <p:txEl>
                                              <p:pRg st="0" end="0"/>
                                            </p:txEl>
                                          </p:spTgt>
                                        </p:tgtEl>
                                        <p:attrNameLst>
                                          <p:attrName>ppt_y</p:attrName>
                                        </p:attrNameLst>
                                      </p:cBhvr>
                                      <p:tavLst>
                                        <p:tav tm="0">
                                          <p:val>
                                            <p:strVal val="0-#ppt_h/2"/>
                                          </p:val>
                                        </p:tav>
                                        <p:tav tm="100000">
                                          <p:val>
                                            <p:strVal val="#ppt_y"/>
                                          </p:val>
                                        </p:tav>
                                      </p:tavLst>
                                    </p:anim>
                                  </p:childTnLst>
                                </p:cTn>
                              </p:par>
                              <p:par>
                                <p:cTn id="86" presetID="2" presetClass="entr" presetSubtype="1" decel="10000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fill="hold"/>
                                        <p:tgtEl>
                                          <p:spTgt spid="31"/>
                                        </p:tgtEl>
                                        <p:attrNameLst>
                                          <p:attrName>ppt_x</p:attrName>
                                        </p:attrNameLst>
                                      </p:cBhvr>
                                      <p:tavLst>
                                        <p:tav tm="0">
                                          <p:val>
                                            <p:strVal val="#ppt_x"/>
                                          </p:val>
                                        </p:tav>
                                        <p:tav tm="100000">
                                          <p:val>
                                            <p:strVal val="#ppt_x"/>
                                          </p:val>
                                        </p:tav>
                                      </p:tavLst>
                                    </p:anim>
                                    <p:anim calcmode="lin" valueType="num">
                                      <p:cBhvr additive="base">
                                        <p:cTn id="89" dur="500" fill="hold"/>
                                        <p:tgtEl>
                                          <p:spTgt spid="31"/>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0"/>
                                  </p:stCondLst>
                                  <p:childTnLst>
                                    <p:set>
                                      <p:cBhvr>
                                        <p:cTn id="91" dur="1" fill="hold">
                                          <p:stCondLst>
                                            <p:cond delay="0"/>
                                          </p:stCondLst>
                                        </p:cTn>
                                        <p:tgtEl>
                                          <p:spTgt spid="30">
                                            <p:txEl>
                                              <p:pRg st="0" end="0"/>
                                            </p:txEl>
                                          </p:spTgt>
                                        </p:tgtEl>
                                        <p:attrNameLst>
                                          <p:attrName>style.visibility</p:attrName>
                                        </p:attrNameLst>
                                      </p:cBhvr>
                                      <p:to>
                                        <p:strVal val="visible"/>
                                      </p:to>
                                    </p:set>
                                    <p:anim calcmode="lin" valueType="num">
                                      <p:cBhvr additive="base">
                                        <p:cTn id="92"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94" fill="hold">
                            <p:stCondLst>
                              <p:cond delay="7500"/>
                            </p:stCondLst>
                            <p:childTnLst>
                              <p:par>
                                <p:cTn id="95" presetID="2" presetClass="entr" presetSubtype="8" decel="100000" fill="hold" grpId="0" nodeType="afterEffect">
                                  <p:stCondLst>
                                    <p:cond delay="50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0-#ppt_w/2"/>
                                          </p:val>
                                        </p:tav>
                                        <p:tav tm="100000">
                                          <p:val>
                                            <p:strVal val="#ppt_x"/>
                                          </p:val>
                                        </p:tav>
                                      </p:tavLst>
                                    </p:anim>
                                    <p:anim calcmode="lin" valueType="num">
                                      <p:cBhvr additive="base">
                                        <p:cTn id="98" dur="500" fill="hold"/>
                                        <p:tgtEl>
                                          <p:spTgt spid="19"/>
                                        </p:tgtEl>
                                        <p:attrNameLst>
                                          <p:attrName>ppt_y</p:attrName>
                                        </p:attrNameLst>
                                      </p:cBhvr>
                                      <p:tavLst>
                                        <p:tav tm="0">
                                          <p:val>
                                            <p:strVal val="#ppt_y"/>
                                          </p:val>
                                        </p:tav>
                                        <p:tav tm="100000">
                                          <p:val>
                                            <p:strVal val="#ppt_y"/>
                                          </p:val>
                                        </p:tav>
                                      </p:tavLst>
                                    </p:anim>
                                  </p:childTnLst>
                                </p:cTn>
                              </p:par>
                            </p:childTnLst>
                          </p:cTn>
                        </p:par>
                        <p:par>
                          <p:cTn id="99" fill="hold">
                            <p:stCondLst>
                              <p:cond delay="8500"/>
                            </p:stCondLst>
                            <p:childTnLst>
                              <p:par>
                                <p:cTn id="100" presetID="22" presetClass="entr" presetSubtype="8"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left)">
                                      <p:cBhvr>
                                        <p:cTn id="102" dur="500"/>
                                        <p:tgtEl>
                                          <p:spTgt spid="13"/>
                                        </p:tgtEl>
                                      </p:cBhvr>
                                    </p:animEffect>
                                  </p:childTnLst>
                                </p:cTn>
                              </p:par>
                              <p:par>
                                <p:cTn id="103" presetID="2" presetClass="entr" presetSubtype="4" decel="100000" fill="hold" grpId="0" nodeType="withEffect">
                                  <p:stCondLst>
                                    <p:cond delay="500"/>
                                  </p:stCondLst>
                                  <p:childTnLst>
                                    <p:set>
                                      <p:cBhvr>
                                        <p:cTn id="104" dur="1" fill="hold">
                                          <p:stCondLst>
                                            <p:cond delay="0"/>
                                          </p:stCondLst>
                                        </p:cTn>
                                        <p:tgtEl>
                                          <p:spTgt spid="32">
                                            <p:txEl>
                                              <p:pRg st="0" end="0"/>
                                            </p:txEl>
                                          </p:spTgt>
                                        </p:tgtEl>
                                        <p:attrNameLst>
                                          <p:attrName>style.visibility</p:attrName>
                                        </p:attrNameLst>
                                      </p:cBhvr>
                                      <p:to>
                                        <p:strVal val="visible"/>
                                      </p:to>
                                    </p:set>
                                    <p:anim calcmode="lin" valueType="num">
                                      <p:cBhvr additive="base">
                                        <p:cTn id="10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107" fill="hold">
                            <p:stCondLst>
                              <p:cond delay="9500"/>
                            </p:stCondLst>
                            <p:childTnLst>
                              <p:par>
                                <p:cTn id="108" presetID="2" presetClass="entr" presetSubtype="4" decel="100000" fill="hold" grpId="0" nodeType="afterEffect">
                                  <p:stCondLst>
                                    <p:cond delay="0"/>
                                  </p:stCondLst>
                                  <p:childTnLst>
                                    <p:set>
                                      <p:cBhvr>
                                        <p:cTn id="109" dur="1" fill="hold">
                                          <p:stCondLst>
                                            <p:cond delay="0"/>
                                          </p:stCondLst>
                                        </p:cTn>
                                        <p:tgtEl>
                                          <p:spTgt spid="33">
                                            <p:txEl>
                                              <p:pRg st="0" end="0"/>
                                            </p:txEl>
                                          </p:spTgt>
                                        </p:tgtEl>
                                        <p:attrNameLst>
                                          <p:attrName>style.visibility</p:attrName>
                                        </p:attrNameLst>
                                      </p:cBhvr>
                                      <p:to>
                                        <p:strVal val="visible"/>
                                      </p:to>
                                    </p:set>
                                    <p:anim calcmode="lin" valueType="num">
                                      <p:cBhvr additive="base">
                                        <p:cTn id="11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112" presetID="2" presetClass="entr" presetSubtype="4" decel="10000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500" fill="hold"/>
                                        <p:tgtEl>
                                          <p:spTgt spid="34"/>
                                        </p:tgtEl>
                                        <p:attrNameLst>
                                          <p:attrName>ppt_x</p:attrName>
                                        </p:attrNameLst>
                                      </p:cBhvr>
                                      <p:tavLst>
                                        <p:tav tm="0">
                                          <p:val>
                                            <p:strVal val="#ppt_x"/>
                                          </p:val>
                                        </p:tav>
                                        <p:tav tm="100000">
                                          <p:val>
                                            <p:strVal val="#ppt_x"/>
                                          </p:val>
                                        </p:tav>
                                      </p:tavLst>
                                    </p:anim>
                                    <p:anim calcmode="lin" valueType="num">
                                      <p:cBhvr additive="base">
                                        <p:cTn id="115" dur="500" fill="hold"/>
                                        <p:tgtEl>
                                          <p:spTgt spid="34"/>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0"/>
                                  </p:stCondLst>
                                  <p:childTnLst>
                                    <p:set>
                                      <p:cBhvr>
                                        <p:cTn id="117" dur="1" fill="hold">
                                          <p:stCondLst>
                                            <p:cond delay="0"/>
                                          </p:stCondLst>
                                        </p:cTn>
                                        <p:tgtEl>
                                          <p:spTgt spid="35">
                                            <p:txEl>
                                              <p:pRg st="0" end="0"/>
                                            </p:txEl>
                                          </p:spTgt>
                                        </p:tgtEl>
                                        <p:attrNameLst>
                                          <p:attrName>style.visibility</p:attrName>
                                        </p:attrNameLst>
                                      </p:cBhvr>
                                      <p:to>
                                        <p:strVal val="visible"/>
                                      </p:to>
                                    </p:set>
                                    <p:anim calcmode="lin" valueType="num">
                                      <p:cBhvr additive="base">
                                        <p:cTn id="11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10000"/>
                            </p:stCondLst>
                            <p:childTnLst>
                              <p:par>
                                <p:cTn id="121" presetID="22"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ipe(left)">
                                      <p:cBhvr>
                                        <p:cTn id="1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1"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animBg="1"/>
      <p:bldP spid="24" grpId="0" build="p">
        <p:tmplLst>
          <p:tmpl lvl="1">
            <p:tnLst>
              <p:par>
                <p:cTn presetID="2" presetClass="entr" presetSubtype="4"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animBg="1"/>
      <p:bldP spid="32" grpId="0" build="p">
        <p:tmplLst>
          <p:tmpl lvl="1">
            <p:tnLst>
              <p:par>
                <p:cTn presetID="2" presetClass="entr" presetSubtype="4" decel="10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アーチ 4"/>
          <p:cNvSpPr/>
          <p:nvPr userDrawn="1"/>
        </p:nvSpPr>
        <p:spPr>
          <a:xfrm rot="4617169">
            <a:off x="588794" y="5409182"/>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userDrawn="1"/>
        </p:nvSpPr>
        <p:spPr>
          <a:xfrm>
            <a:off x="0" y="5922288"/>
            <a:ext cx="62736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rot="5400000">
            <a:off x="188522" y="4473913"/>
            <a:ext cx="1906939"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userDrawn="1"/>
        </p:nvSpPr>
        <p:spPr>
          <a:xfrm>
            <a:off x="1014991" y="3416303"/>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userDrawn="1"/>
        </p:nvSpPr>
        <p:spPr>
          <a:xfrm flipV="1">
            <a:off x="908574" y="5735600"/>
            <a:ext cx="419097" cy="4190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flipV="1">
            <a:off x="1327671" y="5922288"/>
            <a:ext cx="254583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アーチ 4"/>
          <p:cNvSpPr/>
          <p:nvPr userDrawn="1"/>
        </p:nvSpPr>
        <p:spPr>
          <a:xfrm rot="16982831" flipV="1">
            <a:off x="3836818" y="5396259"/>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正方形/長方形 40"/>
          <p:cNvSpPr/>
          <p:nvPr userDrawn="1"/>
        </p:nvSpPr>
        <p:spPr>
          <a:xfrm rot="16200000" flipV="1">
            <a:off x="3436546" y="7365351"/>
            <a:ext cx="190693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flipV="1">
            <a:off x="4263015" y="8214680"/>
            <a:ext cx="254000" cy="25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userDrawn="1"/>
        </p:nvSpPr>
        <p:spPr>
          <a:xfrm>
            <a:off x="4161415" y="5734608"/>
            <a:ext cx="419097" cy="4190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userDrawn="1"/>
        </p:nvSpPr>
        <p:spPr>
          <a:xfrm>
            <a:off x="4580512" y="5921298"/>
            <a:ext cx="254583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
          <p:cNvSpPr/>
          <p:nvPr userDrawn="1"/>
        </p:nvSpPr>
        <p:spPr>
          <a:xfrm rot="4617169">
            <a:off x="7089659" y="5413504"/>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正方形/長方形 50"/>
          <p:cNvSpPr/>
          <p:nvPr userDrawn="1"/>
        </p:nvSpPr>
        <p:spPr>
          <a:xfrm rot="5400000">
            <a:off x="6689387" y="4478235"/>
            <a:ext cx="190693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7515856" y="3420625"/>
            <a:ext cx="254000" cy="25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flipV="1">
            <a:off x="7420581" y="5735600"/>
            <a:ext cx="419097" cy="4190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userDrawn="1"/>
        </p:nvSpPr>
        <p:spPr>
          <a:xfrm flipV="1">
            <a:off x="7839678" y="5922288"/>
            <a:ext cx="254583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アーチ 4"/>
          <p:cNvSpPr/>
          <p:nvPr userDrawn="1"/>
        </p:nvSpPr>
        <p:spPr>
          <a:xfrm rot="16982831" flipV="1">
            <a:off x="10348825" y="5396259"/>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正方形/長方形 56"/>
          <p:cNvSpPr/>
          <p:nvPr userDrawn="1"/>
        </p:nvSpPr>
        <p:spPr>
          <a:xfrm rot="16200000" flipV="1">
            <a:off x="9948553" y="7365351"/>
            <a:ext cx="190693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userDrawn="1"/>
        </p:nvSpPr>
        <p:spPr>
          <a:xfrm flipV="1">
            <a:off x="10775022" y="8214680"/>
            <a:ext cx="254000" cy="25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0673422" y="5734608"/>
            <a:ext cx="419097" cy="41909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userDrawn="1"/>
        </p:nvSpPr>
        <p:spPr>
          <a:xfrm>
            <a:off x="11092519" y="5921298"/>
            <a:ext cx="254583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アーチ 4"/>
          <p:cNvSpPr/>
          <p:nvPr userDrawn="1"/>
        </p:nvSpPr>
        <p:spPr>
          <a:xfrm rot="4617169">
            <a:off x="13601666" y="5413504"/>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正方形/長方形 62"/>
          <p:cNvSpPr/>
          <p:nvPr userDrawn="1"/>
        </p:nvSpPr>
        <p:spPr>
          <a:xfrm rot="5400000">
            <a:off x="13201394" y="4478235"/>
            <a:ext cx="190693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userDrawn="1"/>
        </p:nvSpPr>
        <p:spPr>
          <a:xfrm>
            <a:off x="14027863" y="3420625"/>
            <a:ext cx="254000" cy="25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userDrawn="1"/>
        </p:nvSpPr>
        <p:spPr>
          <a:xfrm flipV="1">
            <a:off x="13928051" y="5735600"/>
            <a:ext cx="419097" cy="4190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
        <p:nvSpPr>
          <p:cNvPr id="71" name="テキスト プレースホルダー 6"/>
          <p:cNvSpPr>
            <a:spLocks noGrp="1"/>
          </p:cNvSpPr>
          <p:nvPr>
            <p:ph type="body" sz="quarter" idx="21" hasCustomPrompt="1"/>
          </p:nvPr>
        </p:nvSpPr>
        <p:spPr>
          <a:xfrm>
            <a:off x="1327671" y="3270347"/>
            <a:ext cx="3678319" cy="720080"/>
          </a:xfrm>
        </p:spPr>
        <p:txBody>
          <a:bodyPr anchor="b">
            <a:noAutofit/>
          </a:bodyPr>
          <a:lstStyle>
            <a:lvl1pPr algn="l">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72" name="テキスト プレースホルダー 6"/>
          <p:cNvSpPr>
            <a:spLocks noGrp="1"/>
          </p:cNvSpPr>
          <p:nvPr>
            <p:ph type="body" sz="quarter" idx="24" hasCustomPrompt="1"/>
          </p:nvPr>
        </p:nvSpPr>
        <p:spPr>
          <a:xfrm>
            <a:off x="1334401"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73" name="正方形/長方形 72"/>
          <p:cNvSpPr/>
          <p:nvPr userDrawn="1"/>
        </p:nvSpPr>
        <p:spPr>
          <a:xfrm>
            <a:off x="1477604" y="39285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プレースホルダー 6"/>
          <p:cNvSpPr>
            <a:spLocks noGrp="1"/>
          </p:cNvSpPr>
          <p:nvPr>
            <p:ph type="body" sz="quarter" idx="20" hasCustomPrompt="1"/>
          </p:nvPr>
        </p:nvSpPr>
        <p:spPr>
          <a:xfrm>
            <a:off x="291646" y="2688817"/>
            <a:ext cx="1746409" cy="720080"/>
          </a:xfrm>
        </p:spPr>
        <p:txBody>
          <a:bodyPr anchor="t">
            <a:noAutofit/>
          </a:bodyPr>
          <a:lstStyle>
            <a:lvl1pPr algn="ctr">
              <a:defRPr sz="3200"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75" name="テキスト プレースホルダー 6"/>
          <p:cNvSpPr>
            <a:spLocks noGrp="1"/>
          </p:cNvSpPr>
          <p:nvPr>
            <p:ph type="body" sz="quarter" idx="25" hasCustomPrompt="1"/>
          </p:nvPr>
        </p:nvSpPr>
        <p:spPr>
          <a:xfrm>
            <a:off x="7814278" y="3270347"/>
            <a:ext cx="3678319" cy="720080"/>
          </a:xfrm>
        </p:spPr>
        <p:txBody>
          <a:bodyPr anchor="b">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26" hasCustomPrompt="1"/>
          </p:nvPr>
        </p:nvSpPr>
        <p:spPr>
          <a:xfrm>
            <a:off x="7821008"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77" name="正方形/長方形 76"/>
          <p:cNvSpPr/>
          <p:nvPr userDrawn="1"/>
        </p:nvSpPr>
        <p:spPr>
          <a:xfrm>
            <a:off x="7964211" y="3928583"/>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プレースホルダー 6"/>
          <p:cNvSpPr>
            <a:spLocks noGrp="1"/>
          </p:cNvSpPr>
          <p:nvPr>
            <p:ph type="body" sz="quarter" idx="27" hasCustomPrompt="1"/>
          </p:nvPr>
        </p:nvSpPr>
        <p:spPr>
          <a:xfrm>
            <a:off x="6778253" y="2688817"/>
            <a:ext cx="1746409" cy="720080"/>
          </a:xfrm>
        </p:spPr>
        <p:txBody>
          <a:bodyPr anchor="t">
            <a:noAutofit/>
          </a:bodyPr>
          <a:lstStyle>
            <a:lvl1pPr algn="ctr">
              <a:defRPr sz="3200"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79" name="テキスト プレースホルダー 6"/>
          <p:cNvSpPr>
            <a:spLocks noGrp="1"/>
          </p:cNvSpPr>
          <p:nvPr>
            <p:ph type="body" sz="quarter" idx="28" hasCustomPrompt="1"/>
          </p:nvPr>
        </p:nvSpPr>
        <p:spPr>
          <a:xfrm>
            <a:off x="14324839" y="3270347"/>
            <a:ext cx="3678319" cy="720080"/>
          </a:xfrm>
        </p:spPr>
        <p:txBody>
          <a:bodyPr anchor="b">
            <a:noAutofit/>
          </a:bodyPr>
          <a:lstStyle>
            <a:lvl1pPr algn="l">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80" name="テキスト プレースホルダー 6"/>
          <p:cNvSpPr>
            <a:spLocks noGrp="1"/>
          </p:cNvSpPr>
          <p:nvPr>
            <p:ph type="body" sz="quarter" idx="29" hasCustomPrompt="1"/>
          </p:nvPr>
        </p:nvSpPr>
        <p:spPr>
          <a:xfrm>
            <a:off x="14331569"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81" name="正方形/長方形 80"/>
          <p:cNvSpPr/>
          <p:nvPr userDrawn="1"/>
        </p:nvSpPr>
        <p:spPr>
          <a:xfrm>
            <a:off x="14474772" y="3928583"/>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プレースホルダー 6"/>
          <p:cNvSpPr>
            <a:spLocks noGrp="1"/>
          </p:cNvSpPr>
          <p:nvPr>
            <p:ph type="body" sz="quarter" idx="30" hasCustomPrompt="1"/>
          </p:nvPr>
        </p:nvSpPr>
        <p:spPr>
          <a:xfrm>
            <a:off x="13288814" y="2688817"/>
            <a:ext cx="1746409" cy="720080"/>
          </a:xfrm>
        </p:spPr>
        <p:txBody>
          <a:bodyPr anchor="t">
            <a:noAutofit/>
          </a:bodyPr>
          <a:lstStyle>
            <a:lvl1pPr algn="ctr">
              <a:defRPr sz="3200" i="1" baseline="0">
                <a:solidFill>
                  <a:schemeClr val="accent5">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83" name="テキスト プレースホルダー 6"/>
          <p:cNvSpPr>
            <a:spLocks noGrp="1"/>
          </p:cNvSpPr>
          <p:nvPr>
            <p:ph type="body" sz="quarter" idx="31" hasCustomPrompt="1"/>
          </p:nvPr>
        </p:nvSpPr>
        <p:spPr>
          <a:xfrm>
            <a:off x="4580512" y="6632566"/>
            <a:ext cx="3678319" cy="720080"/>
          </a:xfrm>
        </p:spPr>
        <p:txBody>
          <a:bodyPr anchor="b">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84" name="テキスト プレースホルダー 6"/>
          <p:cNvSpPr>
            <a:spLocks noGrp="1"/>
          </p:cNvSpPr>
          <p:nvPr>
            <p:ph type="body" sz="quarter" idx="32" hasCustomPrompt="1"/>
          </p:nvPr>
        </p:nvSpPr>
        <p:spPr>
          <a:xfrm>
            <a:off x="4587242" y="7388210"/>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85" name="正方形/長方形 84"/>
          <p:cNvSpPr/>
          <p:nvPr userDrawn="1"/>
        </p:nvSpPr>
        <p:spPr>
          <a:xfrm>
            <a:off x="4730445" y="729080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プレースホルダー 6"/>
          <p:cNvSpPr>
            <a:spLocks noGrp="1"/>
          </p:cNvSpPr>
          <p:nvPr>
            <p:ph type="body" sz="quarter" idx="33" hasCustomPrompt="1"/>
          </p:nvPr>
        </p:nvSpPr>
        <p:spPr>
          <a:xfrm>
            <a:off x="3519087" y="8462885"/>
            <a:ext cx="1746409" cy="720080"/>
          </a:xfrm>
        </p:spPr>
        <p:txBody>
          <a:bodyPr anchor="t">
            <a:noAutofit/>
          </a:bodyPr>
          <a:lstStyle>
            <a:lvl1pPr algn="ctr">
              <a:defRPr sz="3200"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87" name="テキスト プレースホルダー 6"/>
          <p:cNvSpPr>
            <a:spLocks noGrp="1"/>
          </p:cNvSpPr>
          <p:nvPr>
            <p:ph type="body" sz="quarter" idx="34" hasCustomPrompt="1"/>
          </p:nvPr>
        </p:nvSpPr>
        <p:spPr>
          <a:xfrm>
            <a:off x="11096241" y="6632566"/>
            <a:ext cx="3678319" cy="720080"/>
          </a:xfrm>
        </p:spPr>
        <p:txBody>
          <a:bodyPr anchor="b">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88" name="テキスト プレースホルダー 6"/>
          <p:cNvSpPr>
            <a:spLocks noGrp="1"/>
          </p:cNvSpPr>
          <p:nvPr>
            <p:ph type="body" sz="quarter" idx="35" hasCustomPrompt="1"/>
          </p:nvPr>
        </p:nvSpPr>
        <p:spPr>
          <a:xfrm>
            <a:off x="11102971" y="7388210"/>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89" name="正方形/長方形 88"/>
          <p:cNvSpPr/>
          <p:nvPr userDrawn="1"/>
        </p:nvSpPr>
        <p:spPr>
          <a:xfrm>
            <a:off x="11246174" y="729080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プレースホルダー 6"/>
          <p:cNvSpPr>
            <a:spLocks noGrp="1"/>
          </p:cNvSpPr>
          <p:nvPr>
            <p:ph type="body" sz="quarter" idx="36" hasCustomPrompt="1"/>
          </p:nvPr>
        </p:nvSpPr>
        <p:spPr>
          <a:xfrm>
            <a:off x="10034816" y="8462885"/>
            <a:ext cx="1746409" cy="720080"/>
          </a:xfrm>
        </p:spPr>
        <p:txBody>
          <a:bodyPr anchor="t">
            <a:noAutofit/>
          </a:bodyPr>
          <a:lstStyle>
            <a:lvl1pPr algn="ctr">
              <a:defRPr sz="3200"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67" name="正方形/長方形 66"/>
          <p:cNvSpPr/>
          <p:nvPr userDrawn="1"/>
        </p:nvSpPr>
        <p:spPr>
          <a:xfrm flipV="1">
            <a:off x="14347147" y="5922286"/>
            <a:ext cx="3939266" cy="45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Tree>
    <p:extLst>
      <p:ext uri="{BB962C8B-B14F-4D97-AF65-F5344CB8AC3E}">
        <p14:creationId xmlns:p14="http://schemas.microsoft.com/office/powerpoint/2010/main" val="28095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par>
                          <p:cTn id="31" fill="hold">
                            <p:stCondLst>
                              <p:cond delay="2500"/>
                            </p:stCondLst>
                            <p:childTnLst>
                              <p:par>
                                <p:cTn id="32" presetID="22" presetClass="entr" presetSubtype="8" fill="hold" grpId="0" nodeType="afterEffect">
                                  <p:stCondLst>
                                    <p:cond delay="0"/>
                                  </p:stCondLst>
                                  <p:iterate type="lt">
                                    <p:tmPct val="10000"/>
                                  </p:iterate>
                                  <p:childTnLst>
                                    <p:set>
                                      <p:cBhvr>
                                        <p:cTn id="33" dur="1" fill="hold">
                                          <p:stCondLst>
                                            <p:cond delay="0"/>
                                          </p:stCondLst>
                                        </p:cTn>
                                        <p:tgtEl>
                                          <p:spTgt spid="74">
                                            <p:txEl>
                                              <p:pRg st="0" end="0"/>
                                            </p:txEl>
                                          </p:spTgt>
                                        </p:tgtEl>
                                        <p:attrNameLst>
                                          <p:attrName>style.visibility</p:attrName>
                                        </p:attrNameLst>
                                      </p:cBhvr>
                                      <p:to>
                                        <p:strVal val="visible"/>
                                      </p:to>
                                    </p:set>
                                    <p:animEffect transition="in" filter="wipe(left)">
                                      <p:cBhvr>
                                        <p:cTn id="34" dur="500"/>
                                        <p:tgtEl>
                                          <p:spTgt spid="74">
                                            <p:txEl>
                                              <p:pRg st="0" end="0"/>
                                            </p:txEl>
                                          </p:spTgt>
                                        </p:tgtEl>
                                      </p:cBhvr>
                                    </p:animEffect>
                                  </p:childTnLst>
                                </p:cTn>
                              </p:par>
                            </p:childTnLst>
                          </p:cTn>
                        </p:par>
                        <p:par>
                          <p:cTn id="35" fill="hold">
                            <p:stCondLst>
                              <p:cond delay="3150"/>
                            </p:stCondLst>
                            <p:childTnLst>
                              <p:par>
                                <p:cTn id="36" presetID="2" presetClass="entr" presetSubtype="2" decel="100000" fill="hold" grpId="0" nodeType="afterEffect">
                                  <p:stCondLst>
                                    <p:cond delay="0"/>
                                  </p:stCondLst>
                                  <p:childTnLst>
                                    <p:set>
                                      <p:cBhvr>
                                        <p:cTn id="37" dur="1" fill="hold">
                                          <p:stCondLst>
                                            <p:cond delay="0"/>
                                          </p:stCondLst>
                                        </p:cTn>
                                        <p:tgtEl>
                                          <p:spTgt spid="71">
                                            <p:txEl>
                                              <p:pRg st="0" end="0"/>
                                            </p:txEl>
                                          </p:spTgt>
                                        </p:tgtEl>
                                        <p:attrNameLst>
                                          <p:attrName>style.visibility</p:attrName>
                                        </p:attrNameLst>
                                      </p:cBhvr>
                                      <p:to>
                                        <p:strVal val="visible"/>
                                      </p:to>
                                    </p:set>
                                    <p:anim calcmode="lin" valueType="num">
                                      <p:cBhvr additive="base">
                                        <p:cTn id="38" dur="750" fill="hold"/>
                                        <p:tgtEl>
                                          <p:spTgt spid="71">
                                            <p:txEl>
                                              <p:pRg st="0" end="0"/>
                                            </p:txEl>
                                          </p:spTgt>
                                        </p:tgtEl>
                                        <p:attrNameLst>
                                          <p:attrName>ppt_x</p:attrName>
                                        </p:attrNameLst>
                                      </p:cBhvr>
                                      <p:tavLst>
                                        <p:tav tm="0">
                                          <p:val>
                                            <p:strVal val="1+#ppt_w/2"/>
                                          </p:val>
                                        </p:tav>
                                        <p:tav tm="100000">
                                          <p:val>
                                            <p:strVal val="#ppt_x"/>
                                          </p:val>
                                        </p:tav>
                                      </p:tavLst>
                                    </p:anim>
                                    <p:anim calcmode="lin" valueType="num">
                                      <p:cBhvr additive="base">
                                        <p:cTn id="39" dur="750" fill="hold"/>
                                        <p:tgtEl>
                                          <p:spTgt spid="71">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750" fill="hold"/>
                                        <p:tgtEl>
                                          <p:spTgt spid="73"/>
                                        </p:tgtEl>
                                        <p:attrNameLst>
                                          <p:attrName>ppt_x</p:attrName>
                                        </p:attrNameLst>
                                      </p:cBhvr>
                                      <p:tavLst>
                                        <p:tav tm="0">
                                          <p:val>
                                            <p:strVal val="1+#ppt_w/2"/>
                                          </p:val>
                                        </p:tav>
                                        <p:tav tm="100000">
                                          <p:val>
                                            <p:strVal val="#ppt_x"/>
                                          </p:val>
                                        </p:tav>
                                      </p:tavLst>
                                    </p:anim>
                                    <p:anim calcmode="lin" valueType="num">
                                      <p:cBhvr additive="base">
                                        <p:cTn id="43" dur="750" fill="hold"/>
                                        <p:tgtEl>
                                          <p:spTgt spid="73"/>
                                        </p:tgtEl>
                                        <p:attrNameLst>
                                          <p:attrName>ppt_y</p:attrName>
                                        </p:attrNameLst>
                                      </p:cBhvr>
                                      <p:tavLst>
                                        <p:tav tm="0">
                                          <p:val>
                                            <p:strVal val="#ppt_y"/>
                                          </p:val>
                                        </p:tav>
                                        <p:tav tm="100000">
                                          <p:val>
                                            <p:strVal val="#ppt_y"/>
                                          </p:val>
                                        </p:tav>
                                      </p:tavLst>
                                    </p:anim>
                                  </p:childTnLst>
                                </p:cTn>
                              </p:par>
                            </p:childTnLst>
                          </p:cTn>
                        </p:par>
                        <p:par>
                          <p:cTn id="44" fill="hold">
                            <p:stCondLst>
                              <p:cond delay="3900"/>
                            </p:stCondLst>
                            <p:childTnLst>
                              <p:par>
                                <p:cTn id="45" presetID="22" presetClass="entr" presetSubtype="8" fill="hold" grpId="0" nodeType="afterEffect">
                                  <p:stCondLst>
                                    <p:cond delay="0"/>
                                  </p:stCondLst>
                                  <p:childTnLst>
                                    <p:set>
                                      <p:cBhvr>
                                        <p:cTn id="46" dur="1" fill="hold">
                                          <p:stCondLst>
                                            <p:cond delay="0"/>
                                          </p:stCondLst>
                                        </p:cTn>
                                        <p:tgtEl>
                                          <p:spTgt spid="72">
                                            <p:txEl>
                                              <p:pRg st="0" end="0"/>
                                            </p:txEl>
                                          </p:spTgt>
                                        </p:tgtEl>
                                        <p:attrNameLst>
                                          <p:attrName>style.visibility</p:attrName>
                                        </p:attrNameLst>
                                      </p:cBhvr>
                                      <p:to>
                                        <p:strVal val="visible"/>
                                      </p:to>
                                    </p:set>
                                    <p:animEffect transition="in" filter="wipe(left)">
                                      <p:cBhvr>
                                        <p:cTn id="47" dur="500"/>
                                        <p:tgtEl>
                                          <p:spTgt spid="72">
                                            <p:txEl>
                                              <p:pRg st="0" end="0"/>
                                            </p:txEl>
                                          </p:spTgt>
                                        </p:tgtEl>
                                      </p:cBhvr>
                                    </p:animEffect>
                                  </p:childTnLst>
                                </p:cTn>
                              </p:par>
                            </p:childTnLst>
                          </p:cTn>
                        </p:par>
                        <p:par>
                          <p:cTn id="48" fill="hold">
                            <p:stCondLst>
                              <p:cond delay="440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5400"/>
                            </p:stCondLst>
                            <p:childTnLst>
                              <p:par>
                                <p:cTn id="57" presetID="49" presetClass="entr" presetSubtype="0" decel="10000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 calcmode="lin" valueType="num">
                                      <p:cBhvr>
                                        <p:cTn id="61" dur="500" fill="hold"/>
                                        <p:tgtEl>
                                          <p:spTgt spid="40"/>
                                        </p:tgtEl>
                                        <p:attrNameLst>
                                          <p:attrName>style.rotation</p:attrName>
                                        </p:attrNameLst>
                                      </p:cBhvr>
                                      <p:tavLst>
                                        <p:tav tm="0">
                                          <p:val>
                                            <p:fltVal val="360"/>
                                          </p:val>
                                        </p:tav>
                                        <p:tav tm="100000">
                                          <p:val>
                                            <p:fltVal val="0"/>
                                          </p:val>
                                        </p:tav>
                                      </p:tavLst>
                                    </p:anim>
                                    <p:animEffect transition="in" filter="fade">
                                      <p:cBhvr>
                                        <p:cTn id="62" dur="500"/>
                                        <p:tgtEl>
                                          <p:spTgt spid="40"/>
                                        </p:tgtEl>
                                      </p:cBhvr>
                                    </p:animEffect>
                                  </p:childTnLst>
                                </p:cTn>
                              </p:par>
                            </p:childTnLst>
                          </p:cTn>
                        </p:par>
                        <p:par>
                          <p:cTn id="63" fill="hold">
                            <p:stCondLst>
                              <p:cond delay="5900"/>
                            </p:stCondLst>
                            <p:childTnLst>
                              <p:par>
                                <p:cTn id="64" presetID="22" presetClass="entr" presetSubtype="1"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up)">
                                      <p:cBhvr>
                                        <p:cTn id="66" dur="500"/>
                                        <p:tgtEl>
                                          <p:spTgt spid="41"/>
                                        </p:tgtEl>
                                      </p:cBhvr>
                                    </p:animEffect>
                                  </p:childTnLst>
                                </p:cTn>
                              </p:par>
                            </p:childTnLst>
                          </p:cTn>
                        </p:par>
                        <p:par>
                          <p:cTn id="67" fill="hold">
                            <p:stCondLst>
                              <p:cond delay="6400"/>
                            </p:stCondLst>
                            <p:childTnLst>
                              <p:par>
                                <p:cTn id="68" presetID="10" presetClass="entr" presetSubtype="0"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par>
                          <p:cTn id="71" fill="hold">
                            <p:stCondLst>
                              <p:cond delay="6900"/>
                            </p:stCondLst>
                            <p:childTnLst>
                              <p:par>
                                <p:cTn id="72" presetID="22" presetClass="entr" presetSubtype="4" fill="hold" grpId="0" nodeType="afterEffect">
                                  <p:stCondLst>
                                    <p:cond delay="0"/>
                                  </p:stCondLst>
                                  <p:iterate type="lt">
                                    <p:tmPct val="10000"/>
                                  </p:iterate>
                                  <p:childTnLst>
                                    <p:set>
                                      <p:cBhvr>
                                        <p:cTn id="73" dur="1" fill="hold">
                                          <p:stCondLst>
                                            <p:cond delay="0"/>
                                          </p:stCondLst>
                                        </p:cTn>
                                        <p:tgtEl>
                                          <p:spTgt spid="86">
                                            <p:txEl>
                                              <p:pRg st="0" end="0"/>
                                            </p:txEl>
                                          </p:spTgt>
                                        </p:tgtEl>
                                        <p:attrNameLst>
                                          <p:attrName>style.visibility</p:attrName>
                                        </p:attrNameLst>
                                      </p:cBhvr>
                                      <p:to>
                                        <p:strVal val="visible"/>
                                      </p:to>
                                    </p:set>
                                    <p:animEffect transition="in" filter="wipe(down)">
                                      <p:cBhvr>
                                        <p:cTn id="74" dur="500"/>
                                        <p:tgtEl>
                                          <p:spTgt spid="86">
                                            <p:txEl>
                                              <p:pRg st="0" end="0"/>
                                            </p:txEl>
                                          </p:spTgt>
                                        </p:tgtEl>
                                      </p:cBhvr>
                                    </p:animEffect>
                                  </p:childTnLst>
                                </p:cTn>
                              </p:par>
                            </p:childTnLst>
                          </p:cTn>
                        </p:par>
                        <p:par>
                          <p:cTn id="75" fill="hold">
                            <p:stCondLst>
                              <p:cond delay="7550"/>
                            </p:stCondLst>
                            <p:childTnLst>
                              <p:par>
                                <p:cTn id="76" presetID="2" presetClass="entr" presetSubtype="2" decel="98000" fill="hold" grpId="0" nodeType="afterEffect">
                                  <p:stCondLst>
                                    <p:cond delay="0"/>
                                  </p:stCondLst>
                                  <p:childTnLst>
                                    <p:set>
                                      <p:cBhvr>
                                        <p:cTn id="77" dur="1" fill="hold">
                                          <p:stCondLst>
                                            <p:cond delay="0"/>
                                          </p:stCondLst>
                                        </p:cTn>
                                        <p:tgtEl>
                                          <p:spTgt spid="83">
                                            <p:txEl>
                                              <p:pRg st="0" end="0"/>
                                            </p:txEl>
                                          </p:spTgt>
                                        </p:tgtEl>
                                        <p:attrNameLst>
                                          <p:attrName>style.visibility</p:attrName>
                                        </p:attrNameLst>
                                      </p:cBhvr>
                                      <p:to>
                                        <p:strVal val="visible"/>
                                      </p:to>
                                    </p:set>
                                    <p:anim calcmode="lin" valueType="num">
                                      <p:cBhvr additive="base">
                                        <p:cTn id="78" dur="750" fill="hold"/>
                                        <p:tgtEl>
                                          <p:spTgt spid="83">
                                            <p:txEl>
                                              <p:pRg st="0" end="0"/>
                                            </p:txEl>
                                          </p:spTgt>
                                        </p:tgtEl>
                                        <p:attrNameLst>
                                          <p:attrName>ppt_x</p:attrName>
                                        </p:attrNameLst>
                                      </p:cBhvr>
                                      <p:tavLst>
                                        <p:tav tm="0">
                                          <p:val>
                                            <p:strVal val="1+#ppt_w/2"/>
                                          </p:val>
                                        </p:tav>
                                        <p:tav tm="100000">
                                          <p:val>
                                            <p:strVal val="#ppt_x"/>
                                          </p:val>
                                        </p:tav>
                                      </p:tavLst>
                                    </p:anim>
                                    <p:anim calcmode="lin" valueType="num">
                                      <p:cBhvr additive="base">
                                        <p:cTn id="79" dur="750" fill="hold"/>
                                        <p:tgtEl>
                                          <p:spTgt spid="83">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2" decel="9800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 calcmode="lin" valueType="num">
                                      <p:cBhvr additive="base">
                                        <p:cTn id="82" dur="750" fill="hold"/>
                                        <p:tgtEl>
                                          <p:spTgt spid="85"/>
                                        </p:tgtEl>
                                        <p:attrNameLst>
                                          <p:attrName>ppt_x</p:attrName>
                                        </p:attrNameLst>
                                      </p:cBhvr>
                                      <p:tavLst>
                                        <p:tav tm="0">
                                          <p:val>
                                            <p:strVal val="1+#ppt_w/2"/>
                                          </p:val>
                                        </p:tav>
                                        <p:tav tm="100000">
                                          <p:val>
                                            <p:strVal val="#ppt_x"/>
                                          </p:val>
                                        </p:tav>
                                      </p:tavLst>
                                    </p:anim>
                                    <p:anim calcmode="lin" valueType="num">
                                      <p:cBhvr additive="base">
                                        <p:cTn id="83" dur="750" fill="hold"/>
                                        <p:tgtEl>
                                          <p:spTgt spid="85"/>
                                        </p:tgtEl>
                                        <p:attrNameLst>
                                          <p:attrName>ppt_y</p:attrName>
                                        </p:attrNameLst>
                                      </p:cBhvr>
                                      <p:tavLst>
                                        <p:tav tm="0">
                                          <p:val>
                                            <p:strVal val="#ppt_y"/>
                                          </p:val>
                                        </p:tav>
                                        <p:tav tm="100000">
                                          <p:val>
                                            <p:strVal val="#ppt_y"/>
                                          </p:val>
                                        </p:tav>
                                      </p:tavLst>
                                    </p:anim>
                                  </p:childTnLst>
                                </p:cTn>
                              </p:par>
                            </p:childTnLst>
                          </p:cTn>
                        </p:par>
                        <p:par>
                          <p:cTn id="84" fill="hold">
                            <p:stCondLst>
                              <p:cond delay="8300"/>
                            </p:stCondLst>
                            <p:childTnLst>
                              <p:par>
                                <p:cTn id="85" presetID="22" presetClass="entr" presetSubtype="8" fill="hold" grpId="0" nodeType="afterEffect">
                                  <p:stCondLst>
                                    <p:cond delay="0"/>
                                  </p:stCondLst>
                                  <p:childTnLst>
                                    <p:set>
                                      <p:cBhvr>
                                        <p:cTn id="86" dur="1" fill="hold">
                                          <p:stCondLst>
                                            <p:cond delay="0"/>
                                          </p:stCondLst>
                                        </p:cTn>
                                        <p:tgtEl>
                                          <p:spTgt spid="84">
                                            <p:txEl>
                                              <p:pRg st="0" end="0"/>
                                            </p:txEl>
                                          </p:spTgt>
                                        </p:tgtEl>
                                        <p:attrNameLst>
                                          <p:attrName>style.visibility</p:attrName>
                                        </p:attrNameLst>
                                      </p:cBhvr>
                                      <p:to>
                                        <p:strVal val="visible"/>
                                      </p:to>
                                    </p:set>
                                    <p:animEffect transition="in" filter="wipe(left)">
                                      <p:cBhvr>
                                        <p:cTn id="87" dur="500"/>
                                        <p:tgtEl>
                                          <p:spTgt spid="84">
                                            <p:txEl>
                                              <p:pRg st="0" end="0"/>
                                            </p:txEl>
                                          </p:spTgt>
                                        </p:tgtEl>
                                      </p:cBhvr>
                                    </p:animEffect>
                                  </p:childTnLst>
                                </p:cTn>
                              </p:par>
                            </p:childTnLst>
                          </p:cTn>
                        </p:par>
                        <p:par>
                          <p:cTn id="88" fill="hold">
                            <p:stCondLst>
                              <p:cond delay="8800"/>
                            </p:stCondLst>
                            <p:childTnLst>
                              <p:par>
                                <p:cTn id="89" presetID="10"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childTnLst>
                          </p:cTn>
                        </p:par>
                        <p:par>
                          <p:cTn id="92" fill="hold">
                            <p:stCondLst>
                              <p:cond delay="9300"/>
                            </p:stCondLst>
                            <p:childTnLst>
                              <p:par>
                                <p:cTn id="93" presetID="22" presetClass="entr" presetSubtype="8"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left)">
                                      <p:cBhvr>
                                        <p:cTn id="95" dur="500"/>
                                        <p:tgtEl>
                                          <p:spTgt spid="49"/>
                                        </p:tgtEl>
                                      </p:cBhvr>
                                    </p:animEffect>
                                  </p:childTnLst>
                                </p:cTn>
                              </p:par>
                            </p:childTnLst>
                          </p:cTn>
                        </p:par>
                        <p:par>
                          <p:cTn id="96" fill="hold">
                            <p:stCondLst>
                              <p:cond delay="9800"/>
                            </p:stCondLst>
                            <p:childTnLst>
                              <p:par>
                                <p:cTn id="97" presetID="49" presetClass="entr" presetSubtype="0" decel="100000" fill="hold" grpId="0"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 calcmode="lin" valueType="num">
                                      <p:cBhvr>
                                        <p:cTn id="101" dur="500" fill="hold"/>
                                        <p:tgtEl>
                                          <p:spTgt spid="50"/>
                                        </p:tgtEl>
                                        <p:attrNameLst>
                                          <p:attrName>style.rotation</p:attrName>
                                        </p:attrNameLst>
                                      </p:cBhvr>
                                      <p:tavLst>
                                        <p:tav tm="0">
                                          <p:val>
                                            <p:fltVal val="360"/>
                                          </p:val>
                                        </p:tav>
                                        <p:tav tm="100000">
                                          <p:val>
                                            <p:fltVal val="0"/>
                                          </p:val>
                                        </p:tav>
                                      </p:tavLst>
                                    </p:anim>
                                    <p:animEffect transition="in" filter="fade">
                                      <p:cBhvr>
                                        <p:cTn id="102" dur="500"/>
                                        <p:tgtEl>
                                          <p:spTgt spid="50"/>
                                        </p:tgtEl>
                                      </p:cBhvr>
                                    </p:animEffect>
                                  </p:childTnLst>
                                </p:cTn>
                              </p:par>
                            </p:childTnLst>
                          </p:cTn>
                        </p:par>
                        <p:par>
                          <p:cTn id="103" fill="hold">
                            <p:stCondLst>
                              <p:cond delay="10300"/>
                            </p:stCondLst>
                            <p:childTnLst>
                              <p:par>
                                <p:cTn id="104" presetID="22" presetClass="entr" presetSubtype="4"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down)">
                                      <p:cBhvr>
                                        <p:cTn id="106" dur="500"/>
                                        <p:tgtEl>
                                          <p:spTgt spid="51"/>
                                        </p:tgtEl>
                                      </p:cBhvr>
                                    </p:animEffect>
                                  </p:childTnLst>
                                </p:cTn>
                              </p:par>
                            </p:childTnLst>
                          </p:cTn>
                        </p:par>
                        <p:par>
                          <p:cTn id="107" fill="hold">
                            <p:stCondLst>
                              <p:cond delay="10800"/>
                            </p:stCondLst>
                            <p:childTnLst>
                              <p:par>
                                <p:cTn id="108" presetID="10" presetClass="entr" presetSubtype="0" fill="hold" grpId="0"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500"/>
                                        <p:tgtEl>
                                          <p:spTgt spid="52"/>
                                        </p:tgtEl>
                                      </p:cBhvr>
                                    </p:animEffect>
                                  </p:childTnLst>
                                </p:cTn>
                              </p:par>
                            </p:childTnLst>
                          </p:cTn>
                        </p:par>
                        <p:par>
                          <p:cTn id="111" fill="hold">
                            <p:stCondLst>
                              <p:cond delay="11300"/>
                            </p:stCondLst>
                            <p:childTnLst>
                              <p:par>
                                <p:cTn id="112" presetID="22" presetClass="entr" presetSubtype="4" fill="hold" grpId="0" nodeType="afterEffect">
                                  <p:stCondLst>
                                    <p:cond delay="0"/>
                                  </p:stCondLst>
                                  <p:iterate type="lt">
                                    <p:tmPct val="10000"/>
                                  </p:iterate>
                                  <p:childTnLst>
                                    <p:set>
                                      <p:cBhvr>
                                        <p:cTn id="113" dur="1" fill="hold">
                                          <p:stCondLst>
                                            <p:cond delay="0"/>
                                          </p:stCondLst>
                                        </p:cTn>
                                        <p:tgtEl>
                                          <p:spTgt spid="78">
                                            <p:txEl>
                                              <p:pRg st="0" end="0"/>
                                            </p:txEl>
                                          </p:spTgt>
                                        </p:tgtEl>
                                        <p:attrNameLst>
                                          <p:attrName>style.visibility</p:attrName>
                                        </p:attrNameLst>
                                      </p:cBhvr>
                                      <p:to>
                                        <p:strVal val="visible"/>
                                      </p:to>
                                    </p:set>
                                    <p:animEffect transition="in" filter="wipe(down)">
                                      <p:cBhvr>
                                        <p:cTn id="114" dur="500"/>
                                        <p:tgtEl>
                                          <p:spTgt spid="78">
                                            <p:txEl>
                                              <p:pRg st="0" end="0"/>
                                            </p:txEl>
                                          </p:spTgt>
                                        </p:tgtEl>
                                      </p:cBhvr>
                                    </p:animEffect>
                                  </p:childTnLst>
                                </p:cTn>
                              </p:par>
                            </p:childTnLst>
                          </p:cTn>
                        </p:par>
                        <p:par>
                          <p:cTn id="115" fill="hold">
                            <p:stCondLst>
                              <p:cond delay="11950"/>
                            </p:stCondLst>
                            <p:childTnLst>
                              <p:par>
                                <p:cTn id="116" presetID="2" presetClass="entr" presetSubtype="2" decel="98000" fill="hold" grpId="0" nodeType="afterEffect">
                                  <p:stCondLst>
                                    <p:cond delay="0"/>
                                  </p:stCondLst>
                                  <p:childTnLst>
                                    <p:set>
                                      <p:cBhvr>
                                        <p:cTn id="117" dur="1" fill="hold">
                                          <p:stCondLst>
                                            <p:cond delay="0"/>
                                          </p:stCondLst>
                                        </p:cTn>
                                        <p:tgtEl>
                                          <p:spTgt spid="75">
                                            <p:txEl>
                                              <p:pRg st="0" end="0"/>
                                            </p:txEl>
                                          </p:spTgt>
                                        </p:tgtEl>
                                        <p:attrNameLst>
                                          <p:attrName>style.visibility</p:attrName>
                                        </p:attrNameLst>
                                      </p:cBhvr>
                                      <p:to>
                                        <p:strVal val="visible"/>
                                      </p:to>
                                    </p:set>
                                    <p:anim calcmode="lin" valueType="num">
                                      <p:cBhvr additive="base">
                                        <p:cTn id="118" dur="75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19" dur="750" fill="hold"/>
                                        <p:tgtEl>
                                          <p:spTgt spid="75">
                                            <p:txEl>
                                              <p:pRg st="0" end="0"/>
                                            </p:txEl>
                                          </p:spTgt>
                                        </p:tgtEl>
                                        <p:attrNameLst>
                                          <p:attrName>ppt_y</p:attrName>
                                        </p:attrNameLst>
                                      </p:cBhvr>
                                      <p:tavLst>
                                        <p:tav tm="0">
                                          <p:val>
                                            <p:strVal val="#ppt_y"/>
                                          </p:val>
                                        </p:tav>
                                        <p:tav tm="100000">
                                          <p:val>
                                            <p:strVal val="#ppt_y"/>
                                          </p:val>
                                        </p:tav>
                                      </p:tavLst>
                                    </p:anim>
                                  </p:childTnLst>
                                </p:cTn>
                              </p:par>
                              <p:par>
                                <p:cTn id="120" presetID="2" presetClass="entr" presetSubtype="2" decel="98000" fill="hold" grpId="0" nodeType="withEffect">
                                  <p:stCondLst>
                                    <p:cond delay="0"/>
                                  </p:stCondLst>
                                  <p:childTnLst>
                                    <p:set>
                                      <p:cBhvr>
                                        <p:cTn id="121" dur="1" fill="hold">
                                          <p:stCondLst>
                                            <p:cond delay="0"/>
                                          </p:stCondLst>
                                        </p:cTn>
                                        <p:tgtEl>
                                          <p:spTgt spid="77"/>
                                        </p:tgtEl>
                                        <p:attrNameLst>
                                          <p:attrName>style.visibility</p:attrName>
                                        </p:attrNameLst>
                                      </p:cBhvr>
                                      <p:to>
                                        <p:strVal val="visible"/>
                                      </p:to>
                                    </p:set>
                                    <p:anim calcmode="lin" valueType="num">
                                      <p:cBhvr additive="base">
                                        <p:cTn id="122" dur="750" fill="hold"/>
                                        <p:tgtEl>
                                          <p:spTgt spid="77"/>
                                        </p:tgtEl>
                                        <p:attrNameLst>
                                          <p:attrName>ppt_x</p:attrName>
                                        </p:attrNameLst>
                                      </p:cBhvr>
                                      <p:tavLst>
                                        <p:tav tm="0">
                                          <p:val>
                                            <p:strVal val="1+#ppt_w/2"/>
                                          </p:val>
                                        </p:tav>
                                        <p:tav tm="100000">
                                          <p:val>
                                            <p:strVal val="#ppt_x"/>
                                          </p:val>
                                        </p:tav>
                                      </p:tavLst>
                                    </p:anim>
                                    <p:anim calcmode="lin" valueType="num">
                                      <p:cBhvr additive="base">
                                        <p:cTn id="123" dur="750" fill="hold"/>
                                        <p:tgtEl>
                                          <p:spTgt spid="77"/>
                                        </p:tgtEl>
                                        <p:attrNameLst>
                                          <p:attrName>ppt_y</p:attrName>
                                        </p:attrNameLst>
                                      </p:cBhvr>
                                      <p:tavLst>
                                        <p:tav tm="0">
                                          <p:val>
                                            <p:strVal val="#ppt_y"/>
                                          </p:val>
                                        </p:tav>
                                        <p:tav tm="100000">
                                          <p:val>
                                            <p:strVal val="#ppt_y"/>
                                          </p:val>
                                        </p:tav>
                                      </p:tavLst>
                                    </p:anim>
                                  </p:childTnLst>
                                </p:cTn>
                              </p:par>
                            </p:childTnLst>
                          </p:cTn>
                        </p:par>
                        <p:par>
                          <p:cTn id="124" fill="hold">
                            <p:stCondLst>
                              <p:cond delay="12700"/>
                            </p:stCondLst>
                            <p:childTnLst>
                              <p:par>
                                <p:cTn id="125" presetID="22" presetClass="entr" presetSubtype="8" fill="hold" grpId="0" nodeType="afterEffect">
                                  <p:stCondLst>
                                    <p:cond delay="0"/>
                                  </p:stCondLst>
                                  <p:childTnLst>
                                    <p:set>
                                      <p:cBhvr>
                                        <p:cTn id="126" dur="1" fill="hold">
                                          <p:stCondLst>
                                            <p:cond delay="0"/>
                                          </p:stCondLst>
                                        </p:cTn>
                                        <p:tgtEl>
                                          <p:spTgt spid="76">
                                            <p:txEl>
                                              <p:pRg st="0" end="0"/>
                                            </p:txEl>
                                          </p:spTgt>
                                        </p:tgtEl>
                                        <p:attrNameLst>
                                          <p:attrName>style.visibility</p:attrName>
                                        </p:attrNameLst>
                                      </p:cBhvr>
                                      <p:to>
                                        <p:strVal val="visible"/>
                                      </p:to>
                                    </p:set>
                                    <p:animEffect transition="in" filter="wipe(left)">
                                      <p:cBhvr>
                                        <p:cTn id="127" dur="500"/>
                                        <p:tgtEl>
                                          <p:spTgt spid="76">
                                            <p:txEl>
                                              <p:pRg st="0" end="0"/>
                                            </p:txEl>
                                          </p:spTgt>
                                        </p:tgtEl>
                                      </p:cBhvr>
                                    </p:animEffect>
                                  </p:childTnLst>
                                </p:cTn>
                              </p:par>
                            </p:childTnLst>
                          </p:cTn>
                        </p:par>
                        <p:par>
                          <p:cTn id="128" fill="hold">
                            <p:stCondLst>
                              <p:cond delay="13200"/>
                            </p:stCondLst>
                            <p:childTnLst>
                              <p:par>
                                <p:cTn id="129" presetID="10" presetClass="entr" presetSubtype="0" fill="hold" grpId="0" nodeType="afterEffect">
                                  <p:stCondLst>
                                    <p:cond delay="0"/>
                                  </p:stCondLst>
                                  <p:childTnLst>
                                    <p:set>
                                      <p:cBhvr>
                                        <p:cTn id="130" dur="1" fill="hold">
                                          <p:stCondLst>
                                            <p:cond delay="0"/>
                                          </p:stCondLst>
                                        </p:cTn>
                                        <p:tgtEl>
                                          <p:spTgt spid="54"/>
                                        </p:tgtEl>
                                        <p:attrNameLst>
                                          <p:attrName>style.visibility</p:attrName>
                                        </p:attrNameLst>
                                      </p:cBhvr>
                                      <p:to>
                                        <p:strVal val="visible"/>
                                      </p:to>
                                    </p:set>
                                    <p:animEffect transition="in" filter="fade">
                                      <p:cBhvr>
                                        <p:cTn id="131" dur="500"/>
                                        <p:tgtEl>
                                          <p:spTgt spid="54"/>
                                        </p:tgtEl>
                                      </p:cBhvr>
                                    </p:animEffect>
                                  </p:childTnLst>
                                </p:cTn>
                              </p:par>
                            </p:childTnLst>
                          </p:cTn>
                        </p:par>
                        <p:par>
                          <p:cTn id="132" fill="hold">
                            <p:stCondLst>
                              <p:cond delay="13700"/>
                            </p:stCondLst>
                            <p:childTnLst>
                              <p:par>
                                <p:cTn id="133" presetID="22" presetClass="entr" presetSubtype="8"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500"/>
                                        <p:tgtEl>
                                          <p:spTgt spid="55"/>
                                        </p:tgtEl>
                                      </p:cBhvr>
                                    </p:animEffect>
                                  </p:childTnLst>
                                </p:cTn>
                              </p:par>
                            </p:childTnLst>
                          </p:cTn>
                        </p:par>
                        <p:par>
                          <p:cTn id="136" fill="hold">
                            <p:stCondLst>
                              <p:cond delay="14200"/>
                            </p:stCondLst>
                            <p:childTnLst>
                              <p:par>
                                <p:cTn id="137" presetID="49" presetClass="entr" presetSubtype="0" decel="100000" fill="hold" grpId="0" nodeType="after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p:cTn id="139" dur="500" fill="hold"/>
                                        <p:tgtEl>
                                          <p:spTgt spid="56"/>
                                        </p:tgtEl>
                                        <p:attrNameLst>
                                          <p:attrName>ppt_w</p:attrName>
                                        </p:attrNameLst>
                                      </p:cBhvr>
                                      <p:tavLst>
                                        <p:tav tm="0">
                                          <p:val>
                                            <p:fltVal val="0"/>
                                          </p:val>
                                        </p:tav>
                                        <p:tav tm="100000">
                                          <p:val>
                                            <p:strVal val="#ppt_w"/>
                                          </p:val>
                                        </p:tav>
                                      </p:tavLst>
                                    </p:anim>
                                    <p:anim calcmode="lin" valueType="num">
                                      <p:cBhvr>
                                        <p:cTn id="140" dur="500" fill="hold"/>
                                        <p:tgtEl>
                                          <p:spTgt spid="56"/>
                                        </p:tgtEl>
                                        <p:attrNameLst>
                                          <p:attrName>ppt_h</p:attrName>
                                        </p:attrNameLst>
                                      </p:cBhvr>
                                      <p:tavLst>
                                        <p:tav tm="0">
                                          <p:val>
                                            <p:fltVal val="0"/>
                                          </p:val>
                                        </p:tav>
                                        <p:tav tm="100000">
                                          <p:val>
                                            <p:strVal val="#ppt_h"/>
                                          </p:val>
                                        </p:tav>
                                      </p:tavLst>
                                    </p:anim>
                                    <p:anim calcmode="lin" valueType="num">
                                      <p:cBhvr>
                                        <p:cTn id="141" dur="500" fill="hold"/>
                                        <p:tgtEl>
                                          <p:spTgt spid="56"/>
                                        </p:tgtEl>
                                        <p:attrNameLst>
                                          <p:attrName>style.rotation</p:attrName>
                                        </p:attrNameLst>
                                      </p:cBhvr>
                                      <p:tavLst>
                                        <p:tav tm="0">
                                          <p:val>
                                            <p:fltVal val="360"/>
                                          </p:val>
                                        </p:tav>
                                        <p:tav tm="100000">
                                          <p:val>
                                            <p:fltVal val="0"/>
                                          </p:val>
                                        </p:tav>
                                      </p:tavLst>
                                    </p:anim>
                                    <p:animEffect transition="in" filter="fade">
                                      <p:cBhvr>
                                        <p:cTn id="142" dur="500"/>
                                        <p:tgtEl>
                                          <p:spTgt spid="56"/>
                                        </p:tgtEl>
                                      </p:cBhvr>
                                    </p:animEffect>
                                  </p:childTnLst>
                                </p:cTn>
                              </p:par>
                            </p:childTnLst>
                          </p:cTn>
                        </p:par>
                        <p:par>
                          <p:cTn id="143" fill="hold">
                            <p:stCondLst>
                              <p:cond delay="14700"/>
                            </p:stCondLst>
                            <p:childTnLst>
                              <p:par>
                                <p:cTn id="144" presetID="22" presetClass="entr" presetSubtype="1" fill="hold" grpId="0" nodeType="after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wipe(up)">
                                      <p:cBhvr>
                                        <p:cTn id="146" dur="500"/>
                                        <p:tgtEl>
                                          <p:spTgt spid="57"/>
                                        </p:tgtEl>
                                      </p:cBhvr>
                                    </p:animEffect>
                                  </p:childTnLst>
                                </p:cTn>
                              </p:par>
                            </p:childTnLst>
                          </p:cTn>
                        </p:par>
                        <p:par>
                          <p:cTn id="147" fill="hold">
                            <p:stCondLst>
                              <p:cond delay="15200"/>
                            </p:stCondLst>
                            <p:childTnLst>
                              <p:par>
                                <p:cTn id="148" presetID="10" presetClass="entr" presetSubtype="0" fill="hold" grpId="0" nodeType="after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fade">
                                      <p:cBhvr>
                                        <p:cTn id="150" dur="500"/>
                                        <p:tgtEl>
                                          <p:spTgt spid="58"/>
                                        </p:tgtEl>
                                      </p:cBhvr>
                                    </p:animEffect>
                                  </p:childTnLst>
                                </p:cTn>
                              </p:par>
                            </p:childTnLst>
                          </p:cTn>
                        </p:par>
                        <p:par>
                          <p:cTn id="151" fill="hold">
                            <p:stCondLst>
                              <p:cond delay="15700"/>
                            </p:stCondLst>
                            <p:childTnLst>
                              <p:par>
                                <p:cTn id="152" presetID="22" presetClass="entr" presetSubtype="4" fill="hold" grpId="0" nodeType="afterEffect">
                                  <p:stCondLst>
                                    <p:cond delay="0"/>
                                  </p:stCondLst>
                                  <p:iterate type="lt">
                                    <p:tmPct val="10000"/>
                                  </p:iterate>
                                  <p:childTnLst>
                                    <p:set>
                                      <p:cBhvr>
                                        <p:cTn id="153" dur="1" fill="hold">
                                          <p:stCondLst>
                                            <p:cond delay="0"/>
                                          </p:stCondLst>
                                        </p:cTn>
                                        <p:tgtEl>
                                          <p:spTgt spid="90">
                                            <p:txEl>
                                              <p:pRg st="0" end="0"/>
                                            </p:txEl>
                                          </p:spTgt>
                                        </p:tgtEl>
                                        <p:attrNameLst>
                                          <p:attrName>style.visibility</p:attrName>
                                        </p:attrNameLst>
                                      </p:cBhvr>
                                      <p:to>
                                        <p:strVal val="visible"/>
                                      </p:to>
                                    </p:set>
                                    <p:animEffect transition="in" filter="wipe(down)">
                                      <p:cBhvr>
                                        <p:cTn id="154" dur="500"/>
                                        <p:tgtEl>
                                          <p:spTgt spid="90">
                                            <p:txEl>
                                              <p:pRg st="0" end="0"/>
                                            </p:txEl>
                                          </p:spTgt>
                                        </p:tgtEl>
                                      </p:cBhvr>
                                    </p:animEffect>
                                  </p:childTnLst>
                                </p:cTn>
                              </p:par>
                            </p:childTnLst>
                          </p:cTn>
                        </p:par>
                        <p:par>
                          <p:cTn id="155" fill="hold">
                            <p:stCondLst>
                              <p:cond delay="16350"/>
                            </p:stCondLst>
                            <p:childTnLst>
                              <p:par>
                                <p:cTn id="156" presetID="2" presetClass="entr" presetSubtype="2" decel="98000" fill="hold" grpId="0" nodeType="afterEffect">
                                  <p:stCondLst>
                                    <p:cond delay="0"/>
                                  </p:stCondLst>
                                  <p:childTnLst>
                                    <p:set>
                                      <p:cBhvr>
                                        <p:cTn id="157" dur="1" fill="hold">
                                          <p:stCondLst>
                                            <p:cond delay="0"/>
                                          </p:stCondLst>
                                        </p:cTn>
                                        <p:tgtEl>
                                          <p:spTgt spid="87">
                                            <p:txEl>
                                              <p:pRg st="0" end="0"/>
                                            </p:txEl>
                                          </p:spTgt>
                                        </p:tgtEl>
                                        <p:attrNameLst>
                                          <p:attrName>style.visibility</p:attrName>
                                        </p:attrNameLst>
                                      </p:cBhvr>
                                      <p:to>
                                        <p:strVal val="visible"/>
                                      </p:to>
                                    </p:set>
                                    <p:anim calcmode="lin" valueType="num">
                                      <p:cBhvr additive="base">
                                        <p:cTn id="158" dur="750" fill="hold"/>
                                        <p:tgtEl>
                                          <p:spTgt spid="87">
                                            <p:txEl>
                                              <p:pRg st="0" end="0"/>
                                            </p:txEl>
                                          </p:spTgt>
                                        </p:tgtEl>
                                        <p:attrNameLst>
                                          <p:attrName>ppt_x</p:attrName>
                                        </p:attrNameLst>
                                      </p:cBhvr>
                                      <p:tavLst>
                                        <p:tav tm="0">
                                          <p:val>
                                            <p:strVal val="1+#ppt_w/2"/>
                                          </p:val>
                                        </p:tav>
                                        <p:tav tm="100000">
                                          <p:val>
                                            <p:strVal val="#ppt_x"/>
                                          </p:val>
                                        </p:tav>
                                      </p:tavLst>
                                    </p:anim>
                                    <p:anim calcmode="lin" valueType="num">
                                      <p:cBhvr additive="base">
                                        <p:cTn id="159" dur="750" fill="hold"/>
                                        <p:tgtEl>
                                          <p:spTgt spid="87">
                                            <p:txEl>
                                              <p:pRg st="0" end="0"/>
                                            </p:txEl>
                                          </p:spTgt>
                                        </p:tgtEl>
                                        <p:attrNameLst>
                                          <p:attrName>ppt_y</p:attrName>
                                        </p:attrNameLst>
                                      </p:cBhvr>
                                      <p:tavLst>
                                        <p:tav tm="0">
                                          <p:val>
                                            <p:strVal val="#ppt_y"/>
                                          </p:val>
                                        </p:tav>
                                        <p:tav tm="100000">
                                          <p:val>
                                            <p:strVal val="#ppt_y"/>
                                          </p:val>
                                        </p:tav>
                                      </p:tavLst>
                                    </p:anim>
                                  </p:childTnLst>
                                </p:cTn>
                              </p:par>
                              <p:par>
                                <p:cTn id="160" presetID="2" presetClass="entr" presetSubtype="2" decel="98000" fill="hold" grpId="0" nodeType="withEffect">
                                  <p:stCondLst>
                                    <p:cond delay="0"/>
                                  </p:stCondLst>
                                  <p:childTnLst>
                                    <p:set>
                                      <p:cBhvr>
                                        <p:cTn id="161" dur="1" fill="hold">
                                          <p:stCondLst>
                                            <p:cond delay="0"/>
                                          </p:stCondLst>
                                        </p:cTn>
                                        <p:tgtEl>
                                          <p:spTgt spid="89"/>
                                        </p:tgtEl>
                                        <p:attrNameLst>
                                          <p:attrName>style.visibility</p:attrName>
                                        </p:attrNameLst>
                                      </p:cBhvr>
                                      <p:to>
                                        <p:strVal val="visible"/>
                                      </p:to>
                                    </p:set>
                                    <p:anim calcmode="lin" valueType="num">
                                      <p:cBhvr additive="base">
                                        <p:cTn id="162" dur="750" fill="hold"/>
                                        <p:tgtEl>
                                          <p:spTgt spid="89"/>
                                        </p:tgtEl>
                                        <p:attrNameLst>
                                          <p:attrName>ppt_x</p:attrName>
                                        </p:attrNameLst>
                                      </p:cBhvr>
                                      <p:tavLst>
                                        <p:tav tm="0">
                                          <p:val>
                                            <p:strVal val="1+#ppt_w/2"/>
                                          </p:val>
                                        </p:tav>
                                        <p:tav tm="100000">
                                          <p:val>
                                            <p:strVal val="#ppt_x"/>
                                          </p:val>
                                        </p:tav>
                                      </p:tavLst>
                                    </p:anim>
                                    <p:anim calcmode="lin" valueType="num">
                                      <p:cBhvr additive="base">
                                        <p:cTn id="163" dur="750" fill="hold"/>
                                        <p:tgtEl>
                                          <p:spTgt spid="89"/>
                                        </p:tgtEl>
                                        <p:attrNameLst>
                                          <p:attrName>ppt_y</p:attrName>
                                        </p:attrNameLst>
                                      </p:cBhvr>
                                      <p:tavLst>
                                        <p:tav tm="0">
                                          <p:val>
                                            <p:strVal val="#ppt_y"/>
                                          </p:val>
                                        </p:tav>
                                        <p:tav tm="100000">
                                          <p:val>
                                            <p:strVal val="#ppt_y"/>
                                          </p:val>
                                        </p:tav>
                                      </p:tavLst>
                                    </p:anim>
                                  </p:childTnLst>
                                </p:cTn>
                              </p:par>
                            </p:childTnLst>
                          </p:cTn>
                        </p:par>
                        <p:par>
                          <p:cTn id="164" fill="hold">
                            <p:stCondLst>
                              <p:cond delay="17100"/>
                            </p:stCondLst>
                            <p:childTnLst>
                              <p:par>
                                <p:cTn id="165" presetID="22" presetClass="entr" presetSubtype="8" fill="hold" grpId="0" nodeType="afterEffect">
                                  <p:stCondLst>
                                    <p:cond delay="0"/>
                                  </p:stCondLst>
                                  <p:childTnLst>
                                    <p:set>
                                      <p:cBhvr>
                                        <p:cTn id="166" dur="1" fill="hold">
                                          <p:stCondLst>
                                            <p:cond delay="0"/>
                                          </p:stCondLst>
                                        </p:cTn>
                                        <p:tgtEl>
                                          <p:spTgt spid="88">
                                            <p:txEl>
                                              <p:pRg st="0" end="0"/>
                                            </p:txEl>
                                          </p:spTgt>
                                        </p:tgtEl>
                                        <p:attrNameLst>
                                          <p:attrName>style.visibility</p:attrName>
                                        </p:attrNameLst>
                                      </p:cBhvr>
                                      <p:to>
                                        <p:strVal val="visible"/>
                                      </p:to>
                                    </p:set>
                                    <p:animEffect transition="in" filter="wipe(left)">
                                      <p:cBhvr>
                                        <p:cTn id="167" dur="500"/>
                                        <p:tgtEl>
                                          <p:spTgt spid="88">
                                            <p:txEl>
                                              <p:pRg st="0" end="0"/>
                                            </p:txEl>
                                          </p:spTgt>
                                        </p:tgtEl>
                                      </p:cBhvr>
                                    </p:animEffect>
                                  </p:childTnLst>
                                </p:cTn>
                              </p:par>
                            </p:childTnLst>
                          </p:cTn>
                        </p:par>
                        <p:par>
                          <p:cTn id="168" fill="hold">
                            <p:stCondLst>
                              <p:cond delay="176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500"/>
                                        <p:tgtEl>
                                          <p:spTgt spid="60"/>
                                        </p:tgtEl>
                                      </p:cBhvr>
                                    </p:animEffect>
                                  </p:childTnLst>
                                </p:cTn>
                              </p:par>
                            </p:childTnLst>
                          </p:cTn>
                        </p:par>
                        <p:par>
                          <p:cTn id="172" fill="hold">
                            <p:stCondLst>
                              <p:cond delay="18100"/>
                            </p:stCondLst>
                            <p:childTnLst>
                              <p:par>
                                <p:cTn id="173" presetID="22" presetClass="entr" presetSubtype="8" fill="hold" grpId="0" nodeType="afterEffect">
                                  <p:stCondLst>
                                    <p:cond delay="0"/>
                                  </p:stCondLst>
                                  <p:childTnLst>
                                    <p:set>
                                      <p:cBhvr>
                                        <p:cTn id="174" dur="1" fill="hold">
                                          <p:stCondLst>
                                            <p:cond delay="0"/>
                                          </p:stCondLst>
                                        </p:cTn>
                                        <p:tgtEl>
                                          <p:spTgt spid="61"/>
                                        </p:tgtEl>
                                        <p:attrNameLst>
                                          <p:attrName>style.visibility</p:attrName>
                                        </p:attrNameLst>
                                      </p:cBhvr>
                                      <p:to>
                                        <p:strVal val="visible"/>
                                      </p:to>
                                    </p:set>
                                    <p:animEffect transition="in" filter="wipe(left)">
                                      <p:cBhvr>
                                        <p:cTn id="175" dur="500"/>
                                        <p:tgtEl>
                                          <p:spTgt spid="61"/>
                                        </p:tgtEl>
                                      </p:cBhvr>
                                    </p:animEffect>
                                  </p:childTnLst>
                                </p:cTn>
                              </p:par>
                            </p:childTnLst>
                          </p:cTn>
                        </p:par>
                        <p:par>
                          <p:cTn id="176" fill="hold">
                            <p:stCondLst>
                              <p:cond delay="18600"/>
                            </p:stCondLst>
                            <p:childTnLst>
                              <p:par>
                                <p:cTn id="177" presetID="49" presetClass="entr" presetSubtype="0" decel="100000" fill="hold" grpId="0" nodeType="afterEffect">
                                  <p:stCondLst>
                                    <p:cond delay="0"/>
                                  </p:stCondLst>
                                  <p:childTnLst>
                                    <p:set>
                                      <p:cBhvr>
                                        <p:cTn id="178" dur="1" fill="hold">
                                          <p:stCondLst>
                                            <p:cond delay="0"/>
                                          </p:stCondLst>
                                        </p:cTn>
                                        <p:tgtEl>
                                          <p:spTgt spid="62"/>
                                        </p:tgtEl>
                                        <p:attrNameLst>
                                          <p:attrName>style.visibility</p:attrName>
                                        </p:attrNameLst>
                                      </p:cBhvr>
                                      <p:to>
                                        <p:strVal val="visible"/>
                                      </p:to>
                                    </p:set>
                                    <p:anim calcmode="lin" valueType="num">
                                      <p:cBhvr>
                                        <p:cTn id="179" dur="500" fill="hold"/>
                                        <p:tgtEl>
                                          <p:spTgt spid="62"/>
                                        </p:tgtEl>
                                        <p:attrNameLst>
                                          <p:attrName>ppt_w</p:attrName>
                                        </p:attrNameLst>
                                      </p:cBhvr>
                                      <p:tavLst>
                                        <p:tav tm="0">
                                          <p:val>
                                            <p:fltVal val="0"/>
                                          </p:val>
                                        </p:tav>
                                        <p:tav tm="100000">
                                          <p:val>
                                            <p:strVal val="#ppt_w"/>
                                          </p:val>
                                        </p:tav>
                                      </p:tavLst>
                                    </p:anim>
                                    <p:anim calcmode="lin" valueType="num">
                                      <p:cBhvr>
                                        <p:cTn id="180" dur="500" fill="hold"/>
                                        <p:tgtEl>
                                          <p:spTgt spid="62"/>
                                        </p:tgtEl>
                                        <p:attrNameLst>
                                          <p:attrName>ppt_h</p:attrName>
                                        </p:attrNameLst>
                                      </p:cBhvr>
                                      <p:tavLst>
                                        <p:tav tm="0">
                                          <p:val>
                                            <p:fltVal val="0"/>
                                          </p:val>
                                        </p:tav>
                                        <p:tav tm="100000">
                                          <p:val>
                                            <p:strVal val="#ppt_h"/>
                                          </p:val>
                                        </p:tav>
                                      </p:tavLst>
                                    </p:anim>
                                    <p:anim calcmode="lin" valueType="num">
                                      <p:cBhvr>
                                        <p:cTn id="181" dur="500" fill="hold"/>
                                        <p:tgtEl>
                                          <p:spTgt spid="62"/>
                                        </p:tgtEl>
                                        <p:attrNameLst>
                                          <p:attrName>style.rotation</p:attrName>
                                        </p:attrNameLst>
                                      </p:cBhvr>
                                      <p:tavLst>
                                        <p:tav tm="0">
                                          <p:val>
                                            <p:fltVal val="360"/>
                                          </p:val>
                                        </p:tav>
                                        <p:tav tm="100000">
                                          <p:val>
                                            <p:fltVal val="0"/>
                                          </p:val>
                                        </p:tav>
                                      </p:tavLst>
                                    </p:anim>
                                    <p:animEffect transition="in" filter="fade">
                                      <p:cBhvr>
                                        <p:cTn id="182" dur="500"/>
                                        <p:tgtEl>
                                          <p:spTgt spid="62"/>
                                        </p:tgtEl>
                                      </p:cBhvr>
                                    </p:animEffect>
                                  </p:childTnLst>
                                </p:cTn>
                              </p:par>
                            </p:childTnLst>
                          </p:cTn>
                        </p:par>
                        <p:par>
                          <p:cTn id="183" fill="hold">
                            <p:stCondLst>
                              <p:cond delay="19100"/>
                            </p:stCondLst>
                            <p:childTnLst>
                              <p:par>
                                <p:cTn id="184" presetID="22" presetClass="entr" presetSubtype="4" fill="hold" grpId="0" nodeType="afterEffect">
                                  <p:stCondLst>
                                    <p:cond delay="0"/>
                                  </p:stCondLst>
                                  <p:childTnLst>
                                    <p:set>
                                      <p:cBhvr>
                                        <p:cTn id="185" dur="1" fill="hold">
                                          <p:stCondLst>
                                            <p:cond delay="0"/>
                                          </p:stCondLst>
                                        </p:cTn>
                                        <p:tgtEl>
                                          <p:spTgt spid="63"/>
                                        </p:tgtEl>
                                        <p:attrNameLst>
                                          <p:attrName>style.visibility</p:attrName>
                                        </p:attrNameLst>
                                      </p:cBhvr>
                                      <p:to>
                                        <p:strVal val="visible"/>
                                      </p:to>
                                    </p:set>
                                    <p:animEffect transition="in" filter="wipe(down)">
                                      <p:cBhvr>
                                        <p:cTn id="186" dur="500"/>
                                        <p:tgtEl>
                                          <p:spTgt spid="63"/>
                                        </p:tgtEl>
                                      </p:cBhvr>
                                    </p:animEffect>
                                  </p:childTnLst>
                                </p:cTn>
                              </p:par>
                            </p:childTnLst>
                          </p:cTn>
                        </p:par>
                        <p:par>
                          <p:cTn id="187" fill="hold">
                            <p:stCondLst>
                              <p:cond delay="19600"/>
                            </p:stCondLst>
                            <p:childTnLst>
                              <p:par>
                                <p:cTn id="188" presetID="10" presetClass="entr" presetSubtype="0" fill="hold" grpId="0" nodeType="afterEffect">
                                  <p:stCondLst>
                                    <p:cond delay="0"/>
                                  </p:stCondLst>
                                  <p:childTnLst>
                                    <p:set>
                                      <p:cBhvr>
                                        <p:cTn id="189" dur="1" fill="hold">
                                          <p:stCondLst>
                                            <p:cond delay="0"/>
                                          </p:stCondLst>
                                        </p:cTn>
                                        <p:tgtEl>
                                          <p:spTgt spid="64"/>
                                        </p:tgtEl>
                                        <p:attrNameLst>
                                          <p:attrName>style.visibility</p:attrName>
                                        </p:attrNameLst>
                                      </p:cBhvr>
                                      <p:to>
                                        <p:strVal val="visible"/>
                                      </p:to>
                                    </p:set>
                                    <p:animEffect transition="in" filter="fade">
                                      <p:cBhvr>
                                        <p:cTn id="190" dur="500"/>
                                        <p:tgtEl>
                                          <p:spTgt spid="64"/>
                                        </p:tgtEl>
                                      </p:cBhvr>
                                    </p:animEffect>
                                  </p:childTnLst>
                                </p:cTn>
                              </p:par>
                            </p:childTnLst>
                          </p:cTn>
                        </p:par>
                        <p:par>
                          <p:cTn id="191" fill="hold">
                            <p:stCondLst>
                              <p:cond delay="20100"/>
                            </p:stCondLst>
                            <p:childTnLst>
                              <p:par>
                                <p:cTn id="192" presetID="22" presetClass="entr" presetSubtype="4" fill="hold" grpId="0" nodeType="afterEffect">
                                  <p:stCondLst>
                                    <p:cond delay="0"/>
                                  </p:stCondLst>
                                  <p:iterate type="lt">
                                    <p:tmPct val="10000"/>
                                  </p:iterate>
                                  <p:childTnLst>
                                    <p:set>
                                      <p:cBhvr>
                                        <p:cTn id="193" dur="1" fill="hold">
                                          <p:stCondLst>
                                            <p:cond delay="0"/>
                                          </p:stCondLst>
                                        </p:cTn>
                                        <p:tgtEl>
                                          <p:spTgt spid="82">
                                            <p:txEl>
                                              <p:pRg st="0" end="0"/>
                                            </p:txEl>
                                          </p:spTgt>
                                        </p:tgtEl>
                                        <p:attrNameLst>
                                          <p:attrName>style.visibility</p:attrName>
                                        </p:attrNameLst>
                                      </p:cBhvr>
                                      <p:to>
                                        <p:strVal val="visible"/>
                                      </p:to>
                                    </p:set>
                                    <p:animEffect transition="in" filter="wipe(down)">
                                      <p:cBhvr>
                                        <p:cTn id="194" dur="500"/>
                                        <p:tgtEl>
                                          <p:spTgt spid="82">
                                            <p:txEl>
                                              <p:pRg st="0" end="0"/>
                                            </p:txEl>
                                          </p:spTgt>
                                        </p:tgtEl>
                                      </p:cBhvr>
                                    </p:animEffect>
                                  </p:childTnLst>
                                </p:cTn>
                              </p:par>
                            </p:childTnLst>
                          </p:cTn>
                        </p:par>
                        <p:par>
                          <p:cTn id="195" fill="hold">
                            <p:stCondLst>
                              <p:cond delay="20750"/>
                            </p:stCondLst>
                            <p:childTnLst>
                              <p:par>
                                <p:cTn id="196" presetID="2" presetClass="entr" presetSubtype="2" decel="98000" fill="hold" grpId="0" nodeType="afterEffect">
                                  <p:stCondLst>
                                    <p:cond delay="0"/>
                                  </p:stCondLst>
                                  <p:childTnLst>
                                    <p:set>
                                      <p:cBhvr>
                                        <p:cTn id="197" dur="1" fill="hold">
                                          <p:stCondLst>
                                            <p:cond delay="0"/>
                                          </p:stCondLst>
                                        </p:cTn>
                                        <p:tgtEl>
                                          <p:spTgt spid="79">
                                            <p:txEl>
                                              <p:pRg st="0" end="0"/>
                                            </p:txEl>
                                          </p:spTgt>
                                        </p:tgtEl>
                                        <p:attrNameLst>
                                          <p:attrName>style.visibility</p:attrName>
                                        </p:attrNameLst>
                                      </p:cBhvr>
                                      <p:to>
                                        <p:strVal val="visible"/>
                                      </p:to>
                                    </p:set>
                                    <p:anim calcmode="lin" valueType="num">
                                      <p:cBhvr additive="base">
                                        <p:cTn id="198" dur="750" fill="hold"/>
                                        <p:tgtEl>
                                          <p:spTgt spid="79">
                                            <p:txEl>
                                              <p:pRg st="0" end="0"/>
                                            </p:txEl>
                                          </p:spTgt>
                                        </p:tgtEl>
                                        <p:attrNameLst>
                                          <p:attrName>ppt_x</p:attrName>
                                        </p:attrNameLst>
                                      </p:cBhvr>
                                      <p:tavLst>
                                        <p:tav tm="0">
                                          <p:val>
                                            <p:strVal val="1+#ppt_w/2"/>
                                          </p:val>
                                        </p:tav>
                                        <p:tav tm="100000">
                                          <p:val>
                                            <p:strVal val="#ppt_x"/>
                                          </p:val>
                                        </p:tav>
                                      </p:tavLst>
                                    </p:anim>
                                    <p:anim calcmode="lin" valueType="num">
                                      <p:cBhvr additive="base">
                                        <p:cTn id="199" dur="750" fill="hold"/>
                                        <p:tgtEl>
                                          <p:spTgt spid="79">
                                            <p:txEl>
                                              <p:pRg st="0" end="0"/>
                                            </p:txEl>
                                          </p:spTgt>
                                        </p:tgtEl>
                                        <p:attrNameLst>
                                          <p:attrName>ppt_y</p:attrName>
                                        </p:attrNameLst>
                                      </p:cBhvr>
                                      <p:tavLst>
                                        <p:tav tm="0">
                                          <p:val>
                                            <p:strVal val="#ppt_y"/>
                                          </p:val>
                                        </p:tav>
                                        <p:tav tm="100000">
                                          <p:val>
                                            <p:strVal val="#ppt_y"/>
                                          </p:val>
                                        </p:tav>
                                      </p:tavLst>
                                    </p:anim>
                                  </p:childTnLst>
                                </p:cTn>
                              </p:par>
                              <p:par>
                                <p:cTn id="200" presetID="2" presetClass="entr" presetSubtype="2" decel="98000" fill="hold" grpId="0" nodeType="withEffect">
                                  <p:stCondLst>
                                    <p:cond delay="0"/>
                                  </p:stCondLst>
                                  <p:childTnLst>
                                    <p:set>
                                      <p:cBhvr>
                                        <p:cTn id="201" dur="1" fill="hold">
                                          <p:stCondLst>
                                            <p:cond delay="0"/>
                                          </p:stCondLst>
                                        </p:cTn>
                                        <p:tgtEl>
                                          <p:spTgt spid="81"/>
                                        </p:tgtEl>
                                        <p:attrNameLst>
                                          <p:attrName>style.visibility</p:attrName>
                                        </p:attrNameLst>
                                      </p:cBhvr>
                                      <p:to>
                                        <p:strVal val="visible"/>
                                      </p:to>
                                    </p:set>
                                    <p:anim calcmode="lin" valueType="num">
                                      <p:cBhvr additive="base">
                                        <p:cTn id="202" dur="750" fill="hold"/>
                                        <p:tgtEl>
                                          <p:spTgt spid="81"/>
                                        </p:tgtEl>
                                        <p:attrNameLst>
                                          <p:attrName>ppt_x</p:attrName>
                                        </p:attrNameLst>
                                      </p:cBhvr>
                                      <p:tavLst>
                                        <p:tav tm="0">
                                          <p:val>
                                            <p:strVal val="1+#ppt_w/2"/>
                                          </p:val>
                                        </p:tav>
                                        <p:tav tm="100000">
                                          <p:val>
                                            <p:strVal val="#ppt_x"/>
                                          </p:val>
                                        </p:tav>
                                      </p:tavLst>
                                    </p:anim>
                                    <p:anim calcmode="lin" valueType="num">
                                      <p:cBhvr additive="base">
                                        <p:cTn id="203" dur="750" fill="hold"/>
                                        <p:tgtEl>
                                          <p:spTgt spid="81"/>
                                        </p:tgtEl>
                                        <p:attrNameLst>
                                          <p:attrName>ppt_y</p:attrName>
                                        </p:attrNameLst>
                                      </p:cBhvr>
                                      <p:tavLst>
                                        <p:tav tm="0">
                                          <p:val>
                                            <p:strVal val="#ppt_y"/>
                                          </p:val>
                                        </p:tav>
                                        <p:tav tm="100000">
                                          <p:val>
                                            <p:strVal val="#ppt_y"/>
                                          </p:val>
                                        </p:tav>
                                      </p:tavLst>
                                    </p:anim>
                                  </p:childTnLst>
                                </p:cTn>
                              </p:par>
                            </p:childTnLst>
                          </p:cTn>
                        </p:par>
                        <p:par>
                          <p:cTn id="204" fill="hold">
                            <p:stCondLst>
                              <p:cond delay="21500"/>
                            </p:stCondLst>
                            <p:childTnLst>
                              <p:par>
                                <p:cTn id="205" presetID="22" presetClass="entr" presetSubtype="8" fill="hold" grpId="0" nodeType="afterEffect">
                                  <p:stCondLst>
                                    <p:cond delay="0"/>
                                  </p:stCondLst>
                                  <p:childTnLst>
                                    <p:set>
                                      <p:cBhvr>
                                        <p:cTn id="206" dur="1" fill="hold">
                                          <p:stCondLst>
                                            <p:cond delay="0"/>
                                          </p:stCondLst>
                                        </p:cTn>
                                        <p:tgtEl>
                                          <p:spTgt spid="80">
                                            <p:txEl>
                                              <p:pRg st="0" end="0"/>
                                            </p:txEl>
                                          </p:spTgt>
                                        </p:tgtEl>
                                        <p:attrNameLst>
                                          <p:attrName>style.visibility</p:attrName>
                                        </p:attrNameLst>
                                      </p:cBhvr>
                                      <p:to>
                                        <p:strVal val="visible"/>
                                      </p:to>
                                    </p:set>
                                    <p:animEffect transition="in" filter="wipe(left)">
                                      <p:cBhvr>
                                        <p:cTn id="207" dur="500"/>
                                        <p:tgtEl>
                                          <p:spTgt spid="80">
                                            <p:txEl>
                                              <p:pRg st="0" end="0"/>
                                            </p:txEl>
                                          </p:spTgt>
                                        </p:tgtEl>
                                      </p:cBhvr>
                                    </p:animEffect>
                                  </p:childTnLst>
                                </p:cTn>
                              </p:par>
                            </p:childTnLst>
                          </p:cTn>
                        </p:par>
                        <p:par>
                          <p:cTn id="208" fill="hold">
                            <p:stCondLst>
                              <p:cond delay="22000"/>
                            </p:stCondLst>
                            <p:childTnLst>
                              <p:par>
                                <p:cTn id="209" presetID="10" presetClass="entr" presetSubtype="0" fill="hold" grpId="0" nodeType="afterEffect">
                                  <p:stCondLst>
                                    <p:cond delay="0"/>
                                  </p:stCondLst>
                                  <p:childTnLst>
                                    <p:set>
                                      <p:cBhvr>
                                        <p:cTn id="210" dur="1" fill="hold">
                                          <p:stCondLst>
                                            <p:cond delay="0"/>
                                          </p:stCondLst>
                                        </p:cTn>
                                        <p:tgtEl>
                                          <p:spTgt spid="66"/>
                                        </p:tgtEl>
                                        <p:attrNameLst>
                                          <p:attrName>style.visibility</p:attrName>
                                        </p:attrNameLst>
                                      </p:cBhvr>
                                      <p:to>
                                        <p:strVal val="visible"/>
                                      </p:to>
                                    </p:set>
                                    <p:animEffect transition="in" filter="fade">
                                      <p:cBhvr>
                                        <p:cTn id="211" dur="500"/>
                                        <p:tgtEl>
                                          <p:spTgt spid="66"/>
                                        </p:tgtEl>
                                      </p:cBhvr>
                                    </p:animEffect>
                                  </p:childTnLst>
                                </p:cTn>
                              </p:par>
                            </p:childTnLst>
                          </p:cTn>
                        </p:par>
                        <p:par>
                          <p:cTn id="212" fill="hold">
                            <p:stCondLst>
                              <p:cond delay="22500"/>
                            </p:stCondLst>
                            <p:childTnLst>
                              <p:par>
                                <p:cTn id="213" presetID="22" presetClass="entr" presetSubtype="8" fill="hold" grpId="0" nodeType="afterEffect">
                                  <p:stCondLst>
                                    <p:cond delay="0"/>
                                  </p:stCondLst>
                                  <p:childTnLst>
                                    <p:set>
                                      <p:cBhvr>
                                        <p:cTn id="214" dur="1" fill="hold">
                                          <p:stCondLst>
                                            <p:cond delay="0"/>
                                          </p:stCondLst>
                                        </p:cTn>
                                        <p:tgtEl>
                                          <p:spTgt spid="67"/>
                                        </p:tgtEl>
                                        <p:attrNameLst>
                                          <p:attrName>style.visibility</p:attrName>
                                        </p:attrNameLst>
                                      </p:cBhvr>
                                      <p:to>
                                        <p:strVal val="visible"/>
                                      </p:to>
                                    </p:set>
                                    <p:animEffect transition="in" filter="wipe(left)">
                                      <p:cBhvr>
                                        <p:cTn id="2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6" grpId="0" animBg="1"/>
      <p:bldP spid="36" grpId="0" animBg="1"/>
      <p:bldP spid="37" grpId="0" animBg="1"/>
      <p:bldP spid="38" grpId="0" animBg="1"/>
      <p:bldP spid="39" grpId="0" animBg="1"/>
      <p:bldP spid="40" grpId="0" animBg="1"/>
      <p:bldP spid="41" grpId="0" animBg="1"/>
      <p:bldP spid="42"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60" grpId="0" animBg="1"/>
      <p:bldP spid="61" grpId="0" animBg="1"/>
      <p:bldP spid="62" grpId="0" animBg="1"/>
      <p:bldP spid="63" grpId="0" animBg="1"/>
      <p:bldP spid="64" grpId="0" animBg="1"/>
      <p:bldP spid="66" grpId="0" animBg="1"/>
      <p:bldP spid="71" grpId="0" build="p">
        <p:tmplLst>
          <p:tmpl lvl="1">
            <p:tnLst>
              <p:par>
                <p:cTn presetID="2" presetClass="entr" presetSubtype="2" decel="100000"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750" fill="hold"/>
                        <p:tgtEl>
                          <p:spTgt spid="71"/>
                        </p:tgtEl>
                        <p:attrNameLst>
                          <p:attrName>ppt_x</p:attrName>
                        </p:attrNameLst>
                      </p:cBhvr>
                      <p:tavLst>
                        <p:tav tm="0">
                          <p:val>
                            <p:strVal val="1+#ppt_w/2"/>
                          </p:val>
                        </p:tav>
                        <p:tav tm="100000">
                          <p:val>
                            <p:strVal val="#ppt_x"/>
                          </p:val>
                        </p:tav>
                      </p:tavLst>
                    </p:anim>
                    <p:anim calcmode="lin" valueType="num">
                      <p:cBhvr additive="base">
                        <p:cTn dur="750" fill="hold"/>
                        <p:tgtEl>
                          <p:spTgt spid="71"/>
                        </p:tgtEl>
                        <p:attrNameLst>
                          <p:attrName>ppt_y</p:attrName>
                        </p:attrNameLst>
                      </p:cBhvr>
                      <p:tavLst>
                        <p:tav tm="0">
                          <p:val>
                            <p:strVal val="#ppt_y"/>
                          </p:val>
                        </p:tav>
                        <p:tav tm="100000">
                          <p:val>
                            <p:strVal val="#ppt_y"/>
                          </p:val>
                        </p:tav>
                      </p:tavLst>
                    </p:anim>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animBg="1"/>
      <p:bldP spid="74"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4"/>
                        </p:tgtEl>
                        <p:attrNameLst>
                          <p:attrName>style.visibility</p:attrName>
                        </p:attrNameLst>
                      </p:cBhvr>
                      <p:to>
                        <p:strVal val="visible"/>
                      </p:to>
                    </p:set>
                    <p:animEffect transition="in" filter="wipe(left)">
                      <p:cBhvr>
                        <p:cTn dur="500"/>
                        <p:tgtEl>
                          <p:spTgt spid="74"/>
                        </p:tgtEl>
                      </p:cBhvr>
                    </p:animEffect>
                  </p:childTnLst>
                </p:cTn>
              </p:par>
            </p:tnLst>
          </p:tmpl>
        </p:tmplLst>
      </p:bldP>
      <p:bldP spid="75" grpId="0" build="p">
        <p:tmplLst>
          <p:tmpl lvl="1">
            <p:tnLst>
              <p:par>
                <p:cTn presetID="2" presetClass="entr" presetSubtype="2" decel="98000"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750" fill="hold"/>
                        <p:tgtEl>
                          <p:spTgt spid="75"/>
                        </p:tgtEl>
                        <p:attrNameLst>
                          <p:attrName>ppt_x</p:attrName>
                        </p:attrNameLst>
                      </p:cBhvr>
                      <p:tavLst>
                        <p:tav tm="0">
                          <p:val>
                            <p:strVal val="1+#ppt_w/2"/>
                          </p:val>
                        </p:tav>
                        <p:tav tm="100000">
                          <p:val>
                            <p:strVal val="#ppt_x"/>
                          </p:val>
                        </p:tav>
                      </p:tavLst>
                    </p:anim>
                    <p:anim calcmode="lin" valueType="num">
                      <p:cBhvr additive="base">
                        <p:cTn dur="75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2" presetClass="entr" presetSubtype="8"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left)">
                      <p:cBhvr>
                        <p:cTn dur="500"/>
                        <p:tgtEl>
                          <p:spTgt spid="76"/>
                        </p:tgtEl>
                      </p:cBhvr>
                    </p:animEffect>
                  </p:childTnLst>
                </p:cTn>
              </p:par>
            </p:tnLst>
          </p:tmpl>
        </p:tmplLst>
      </p:bldP>
      <p:bldP spid="77" grpId="0" animBg="1"/>
      <p:bldP spid="78"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78"/>
                        </p:tgtEl>
                        <p:attrNameLst>
                          <p:attrName>style.visibility</p:attrName>
                        </p:attrNameLst>
                      </p:cBhvr>
                      <p:to>
                        <p:strVal val="visible"/>
                      </p:to>
                    </p:set>
                    <p:animEffect transition="in" filter="wipe(down)">
                      <p:cBhvr>
                        <p:cTn dur="500"/>
                        <p:tgtEl>
                          <p:spTgt spid="78"/>
                        </p:tgtEl>
                      </p:cBhvr>
                    </p:animEffect>
                  </p:childTnLst>
                </p:cTn>
              </p:par>
            </p:tnLst>
          </p:tmpl>
        </p:tmplLst>
      </p:bldP>
      <p:bldP spid="79" grpId="0" build="p">
        <p:tmplLst>
          <p:tmpl lvl="1">
            <p:tnLst>
              <p:par>
                <p:cTn presetID="2" presetClass="entr" presetSubtype="2" decel="98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fill="hold"/>
                        <p:tgtEl>
                          <p:spTgt spid="79"/>
                        </p:tgtEl>
                        <p:attrNameLst>
                          <p:attrName>ppt_x</p:attrName>
                        </p:attrNameLst>
                      </p:cBhvr>
                      <p:tavLst>
                        <p:tav tm="0">
                          <p:val>
                            <p:strVal val="1+#ppt_w/2"/>
                          </p:val>
                        </p:tav>
                        <p:tav tm="100000">
                          <p:val>
                            <p:strVal val="#ppt_x"/>
                          </p:val>
                        </p:tav>
                      </p:tavLst>
                    </p:anim>
                    <p:anim calcmode="lin" valueType="num">
                      <p:cBhvr additive="base">
                        <p:cTn dur="750" fill="hold"/>
                        <p:tgtEl>
                          <p:spTgt spid="79"/>
                        </p:tgtEl>
                        <p:attrNameLst>
                          <p:attrName>ppt_y</p:attrName>
                        </p:attrNameLst>
                      </p:cBhvr>
                      <p:tavLst>
                        <p:tav tm="0">
                          <p:val>
                            <p:strVal val="#ppt_y"/>
                          </p:val>
                        </p:tav>
                        <p:tav tm="100000">
                          <p:val>
                            <p:strVal val="#ppt_y"/>
                          </p:val>
                        </p:tav>
                      </p:tavLst>
                    </p:anim>
                  </p:childTnLst>
                </p:cTn>
              </p:par>
            </p:tnLst>
          </p:tmpl>
        </p:tmplLst>
      </p:bldP>
      <p:bldP spid="80" grpId="0" build="p">
        <p:tmplLst>
          <p:tmpl lvl="1">
            <p:tnLst>
              <p:par>
                <p:cTn presetID="22" presetClass="entr" presetSubtype="8" fill="hold" nodeType="after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wipe(left)">
                      <p:cBhvr>
                        <p:cTn dur="500"/>
                        <p:tgtEl>
                          <p:spTgt spid="80"/>
                        </p:tgtEl>
                      </p:cBhvr>
                    </p:animEffect>
                  </p:childTnLst>
                </p:cTn>
              </p:par>
            </p:tnLst>
          </p:tmpl>
        </p:tmplLst>
      </p:bldP>
      <p:bldP spid="81" grpId="0" animBg="1"/>
      <p:bldP spid="82"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build="p">
        <p:tmplLst>
          <p:tmpl lvl="1">
            <p:tnLst>
              <p:par>
                <p:cTn presetID="2" presetClass="entr" presetSubtype="2" decel="9800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fill="hold"/>
                        <p:tgtEl>
                          <p:spTgt spid="83"/>
                        </p:tgtEl>
                        <p:attrNameLst>
                          <p:attrName>ppt_x</p:attrName>
                        </p:attrNameLst>
                      </p:cBhvr>
                      <p:tavLst>
                        <p:tav tm="0">
                          <p:val>
                            <p:strVal val="1+#ppt_w/2"/>
                          </p:val>
                        </p:tav>
                        <p:tav tm="100000">
                          <p:val>
                            <p:strVal val="#ppt_x"/>
                          </p:val>
                        </p:tav>
                      </p:tavLst>
                    </p:anim>
                    <p:anim calcmode="lin" valueType="num">
                      <p:cBhvr additive="base">
                        <p:cTn dur="750" fill="hold"/>
                        <p:tgtEl>
                          <p:spTgt spid="83"/>
                        </p:tgtEl>
                        <p:attrNameLst>
                          <p:attrName>ppt_y</p:attrName>
                        </p:attrNameLst>
                      </p:cBhvr>
                      <p:tavLst>
                        <p:tav tm="0">
                          <p:val>
                            <p:strVal val="#ppt_y"/>
                          </p:val>
                        </p:tav>
                        <p:tav tm="100000">
                          <p:val>
                            <p:strVal val="#ppt_y"/>
                          </p:val>
                        </p:tav>
                      </p:tavLst>
                    </p:anim>
                  </p:childTnLst>
                </p:cTn>
              </p:par>
            </p:tnLst>
          </p:tmpl>
        </p:tmplLst>
      </p:bldP>
      <p:bldP spid="84" grpId="0" build="p">
        <p:tmplLst>
          <p:tmpl lvl="1">
            <p:tnLst>
              <p:par>
                <p:cTn presetID="22" presetClass="entr" presetSubtype="8" fill="hold" nodeType="after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wipe(left)">
                      <p:cBhvr>
                        <p:cTn dur="500"/>
                        <p:tgtEl>
                          <p:spTgt spid="84"/>
                        </p:tgtEl>
                      </p:cBhvr>
                    </p:animEffect>
                  </p:childTnLst>
                </p:cTn>
              </p:par>
            </p:tnLst>
          </p:tmpl>
        </p:tmplLst>
      </p:bldP>
      <p:bldP spid="85" grpId="0" animBg="1"/>
      <p:bldP spid="86"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6"/>
                        </p:tgtEl>
                        <p:attrNameLst>
                          <p:attrName>style.visibility</p:attrName>
                        </p:attrNameLst>
                      </p:cBhvr>
                      <p:to>
                        <p:strVal val="visible"/>
                      </p:to>
                    </p:set>
                    <p:animEffect transition="in" filter="wipe(down)">
                      <p:cBhvr>
                        <p:cTn dur="500"/>
                        <p:tgtEl>
                          <p:spTgt spid="86"/>
                        </p:tgtEl>
                      </p:cBhvr>
                    </p:animEffect>
                  </p:childTnLst>
                </p:cTn>
              </p:par>
            </p:tnLst>
          </p:tmpl>
        </p:tmplLst>
      </p:bldP>
      <p:bldP spid="87" grpId="0" build="p">
        <p:tmplLst>
          <p:tmpl lvl="1">
            <p:tnLst>
              <p:par>
                <p:cTn presetID="2" presetClass="entr" presetSubtype="2" decel="9800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750" fill="hold"/>
                        <p:tgtEl>
                          <p:spTgt spid="87"/>
                        </p:tgtEl>
                        <p:attrNameLst>
                          <p:attrName>ppt_x</p:attrName>
                        </p:attrNameLst>
                      </p:cBhvr>
                      <p:tavLst>
                        <p:tav tm="0">
                          <p:val>
                            <p:strVal val="1+#ppt_w/2"/>
                          </p:val>
                        </p:tav>
                        <p:tav tm="100000">
                          <p:val>
                            <p:strVal val="#ppt_x"/>
                          </p:val>
                        </p:tav>
                      </p:tavLst>
                    </p:anim>
                    <p:anim calcmode="lin" valueType="num">
                      <p:cBhvr additive="base">
                        <p:cTn dur="750" fill="hold"/>
                        <p:tgtEl>
                          <p:spTgt spid="87"/>
                        </p:tgtEl>
                        <p:attrNameLst>
                          <p:attrName>ppt_y</p:attrName>
                        </p:attrNameLst>
                      </p:cBhvr>
                      <p:tavLst>
                        <p:tav tm="0">
                          <p:val>
                            <p:strVal val="#ppt_y"/>
                          </p:val>
                        </p:tav>
                        <p:tav tm="100000">
                          <p:val>
                            <p:strVal val="#ppt_y"/>
                          </p:val>
                        </p:tav>
                      </p:tavLst>
                    </p:anim>
                  </p:childTnLst>
                </p:cTn>
              </p:par>
            </p:tnLst>
          </p:tmpl>
        </p:tmplLst>
      </p:bldP>
      <p:bldP spid="88" grpId="0" build="p">
        <p:tmplLst>
          <p:tmpl lvl="1">
            <p:tnLst>
              <p:par>
                <p:cTn presetID="22" presetClass="entr" presetSubtype="8"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wipe(left)">
                      <p:cBhvr>
                        <p:cTn dur="500"/>
                        <p:tgtEl>
                          <p:spTgt spid="88"/>
                        </p:tgtEl>
                      </p:cBhvr>
                    </p:animEffect>
                  </p:childTnLst>
                </p:cTn>
              </p:par>
            </p:tnLst>
          </p:tmpl>
        </p:tmplLst>
      </p:bldP>
      <p:bldP spid="89" grpId="0" animBg="1"/>
      <p:bldP spid="90"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90"/>
                        </p:tgtEl>
                        <p:attrNameLst>
                          <p:attrName>style.visibility</p:attrName>
                        </p:attrNameLst>
                      </p:cBhvr>
                      <p:to>
                        <p:strVal val="visible"/>
                      </p:to>
                    </p:set>
                    <p:animEffect transition="in" filter="wipe(down)">
                      <p:cBhvr>
                        <p:cTn dur="500"/>
                        <p:tgtEl>
                          <p:spTgt spid="90"/>
                        </p:tgtEl>
                      </p:cBhvr>
                    </p:animEffect>
                  </p:childTnLst>
                </p:cTn>
              </p:par>
            </p:tnLst>
          </p:tmpl>
        </p:tmplLst>
      </p:bldP>
      <p:bldP spid="6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1" y="3775955"/>
            <a:ext cx="18286412" cy="1947863"/>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7"/>
          <p:cNvSpPr/>
          <p:nvPr userDrawn="1"/>
        </p:nvSpPr>
        <p:spPr>
          <a:xfrm>
            <a:off x="8043640"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33"/>
          <p:cNvSpPr/>
          <p:nvPr userDrawn="1"/>
        </p:nvSpPr>
        <p:spPr>
          <a:xfrm rot="10800000">
            <a:off x="3503785"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7"/>
          <p:cNvSpPr/>
          <p:nvPr userDrawn="1"/>
        </p:nvSpPr>
        <p:spPr>
          <a:xfrm>
            <a:off x="10853552"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33"/>
          <p:cNvSpPr/>
          <p:nvPr userDrawn="1"/>
        </p:nvSpPr>
        <p:spPr>
          <a:xfrm rot="10800000">
            <a:off x="6313697"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7"/>
          <p:cNvSpPr/>
          <p:nvPr userDrawn="1"/>
        </p:nvSpPr>
        <p:spPr>
          <a:xfrm>
            <a:off x="13663464"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33"/>
          <p:cNvSpPr/>
          <p:nvPr userDrawn="1"/>
        </p:nvSpPr>
        <p:spPr>
          <a:xfrm rot="10800000">
            <a:off x="9123609"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7"/>
          <p:cNvSpPr/>
          <p:nvPr userDrawn="1"/>
        </p:nvSpPr>
        <p:spPr>
          <a:xfrm>
            <a:off x="16473376"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33"/>
          <p:cNvSpPr/>
          <p:nvPr userDrawn="1"/>
        </p:nvSpPr>
        <p:spPr>
          <a:xfrm rot="10800000">
            <a:off x="11933521"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7"/>
          <p:cNvSpPr/>
          <p:nvPr userDrawn="1"/>
        </p:nvSpPr>
        <p:spPr>
          <a:xfrm>
            <a:off x="5233728"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33"/>
          <p:cNvSpPr/>
          <p:nvPr userDrawn="1"/>
        </p:nvSpPr>
        <p:spPr>
          <a:xfrm rot="10800000">
            <a:off x="693873"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15" hasCustomPrompt="1"/>
          </p:nvPr>
        </p:nvSpPr>
        <p:spPr>
          <a:xfrm>
            <a:off x="1078310" y="7170289"/>
            <a:ext cx="16200313" cy="175599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2" name="正方形/長方形 31"/>
          <p:cNvSpPr/>
          <p:nvPr userDrawn="1"/>
        </p:nvSpPr>
        <p:spPr>
          <a:xfrm>
            <a:off x="1222326" y="702627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6"/>
          <p:cNvSpPr/>
          <p:nvPr userDrawn="1"/>
        </p:nvSpPr>
        <p:spPr>
          <a:xfrm rot="18900000">
            <a:off x="3617978"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6"/>
          <p:cNvSpPr/>
          <p:nvPr userDrawn="1"/>
        </p:nvSpPr>
        <p:spPr>
          <a:xfrm rot="18900000">
            <a:off x="6427890"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6"/>
          <p:cNvSpPr/>
          <p:nvPr userDrawn="1"/>
        </p:nvSpPr>
        <p:spPr>
          <a:xfrm rot="18900000">
            <a:off x="9237802"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6"/>
          <p:cNvSpPr/>
          <p:nvPr userDrawn="1"/>
        </p:nvSpPr>
        <p:spPr>
          <a:xfrm rot="18900000">
            <a:off x="12047714"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6"/>
          <p:cNvSpPr/>
          <p:nvPr userDrawn="1"/>
        </p:nvSpPr>
        <p:spPr>
          <a:xfrm rot="18900000">
            <a:off x="808066"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プレースホルダー 11"/>
          <p:cNvSpPr>
            <a:spLocks noGrp="1"/>
          </p:cNvSpPr>
          <p:nvPr>
            <p:ph type="body" sz="quarter" idx="36" hasCustomPrompt="1"/>
          </p:nvPr>
        </p:nvSpPr>
        <p:spPr>
          <a:xfrm rot="18900000">
            <a:off x="1674413" y="4278329"/>
            <a:ext cx="3572959" cy="870619"/>
          </a:xfrm>
        </p:spPr>
        <p:txBody>
          <a:bodyPr anchor="ctr">
            <a:noAutofit/>
          </a:bodyPr>
          <a:lstStyle>
            <a:lvl1pPr algn="ctr">
              <a:lnSpc>
                <a:spcPct val="100000"/>
              </a:lnSpc>
              <a:spcBef>
                <a:spcPts val="0"/>
              </a:spcBef>
              <a:defRPr sz="3600" spc="0" baseline="0">
                <a:solidFill>
                  <a:schemeClr val="bg1"/>
                </a:solidFill>
                <a:effectLst/>
                <a:latin typeface="Route 159 Bold" pitchFamily="50" charset="0"/>
              </a:defRPr>
            </a:lvl1pPr>
          </a:lstStyle>
          <a:p>
            <a:pPr lvl="0"/>
            <a:r>
              <a:rPr lang="en-US" dirty="0"/>
              <a:t>Word</a:t>
            </a:r>
          </a:p>
        </p:txBody>
      </p:sp>
      <p:sp>
        <p:nvSpPr>
          <p:cNvPr id="27" name="テキスト プレースホルダー 11"/>
          <p:cNvSpPr>
            <a:spLocks noGrp="1"/>
          </p:cNvSpPr>
          <p:nvPr>
            <p:ph type="body" sz="quarter" idx="37" hasCustomPrompt="1"/>
          </p:nvPr>
        </p:nvSpPr>
        <p:spPr>
          <a:xfrm rot="18900000">
            <a:off x="4490186"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28" name="テキスト プレースホルダー 11"/>
          <p:cNvSpPr>
            <a:spLocks noGrp="1"/>
          </p:cNvSpPr>
          <p:nvPr>
            <p:ph type="body" sz="quarter" idx="38" hasCustomPrompt="1"/>
          </p:nvPr>
        </p:nvSpPr>
        <p:spPr>
          <a:xfrm rot="18900000">
            <a:off x="7305959"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29" name="テキスト プレースホルダー 11"/>
          <p:cNvSpPr>
            <a:spLocks noGrp="1"/>
          </p:cNvSpPr>
          <p:nvPr>
            <p:ph type="body" sz="quarter" idx="39" hasCustomPrompt="1"/>
          </p:nvPr>
        </p:nvSpPr>
        <p:spPr>
          <a:xfrm rot="18900000">
            <a:off x="10121732"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30" name="テキスト プレースホルダー 11"/>
          <p:cNvSpPr>
            <a:spLocks noGrp="1"/>
          </p:cNvSpPr>
          <p:nvPr>
            <p:ph type="body" sz="quarter" idx="40" hasCustomPrompt="1"/>
          </p:nvPr>
        </p:nvSpPr>
        <p:spPr>
          <a:xfrm rot="18900000">
            <a:off x="12937503"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Tree>
    <p:extLst>
      <p:ext uri="{BB962C8B-B14F-4D97-AF65-F5344CB8AC3E}">
        <p14:creationId xmlns:p14="http://schemas.microsoft.com/office/powerpoint/2010/main" val="313968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250"/>
                                        <p:tgtEl>
                                          <p:spTgt spid="25"/>
                                        </p:tgtEl>
                                      </p:cBhvr>
                                    </p:animEffect>
                                  </p:childTnLst>
                                </p:cTn>
                              </p:par>
                            </p:childTnLst>
                          </p:cTn>
                        </p:par>
                        <p:par>
                          <p:cTn id="20" fill="hold">
                            <p:stCondLst>
                              <p:cond delay="125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wipe(down)">
                                      <p:cBhvr>
                                        <p:cTn id="26" dur="500"/>
                                        <p:tgtEl>
                                          <p:spTgt spid="26">
                                            <p:txEl>
                                              <p:pRg st="0" end="0"/>
                                            </p:txEl>
                                          </p:spTgt>
                                        </p:tgtEl>
                                      </p:cBhvr>
                                    </p:animEffect>
                                  </p:childTnLst>
                                </p:cTn>
                              </p:par>
                            </p:childTnLst>
                          </p:cTn>
                        </p:par>
                        <p:par>
                          <p:cTn id="27" fill="hold">
                            <p:stCondLst>
                              <p:cond delay="1750"/>
                            </p:stCondLst>
                            <p:childTnLst>
                              <p:par>
                                <p:cTn id="28" presetID="2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250"/>
                                        <p:tgtEl>
                                          <p:spTgt spid="24"/>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250"/>
                                        <p:tgtEl>
                                          <p:spTgt spid="16"/>
                                        </p:tgtEl>
                                      </p:cBhvr>
                                    </p:animEffect>
                                  </p:childTnLst>
                                </p:cTn>
                              </p:par>
                            </p:childTnLst>
                          </p:cTn>
                        </p:par>
                        <p:par>
                          <p:cTn id="35" fill="hold">
                            <p:stCondLst>
                              <p:cond delay="2250"/>
                            </p:stCondLst>
                            <p:childTnLst>
                              <p:par>
                                <p:cTn id="36" presetID="2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wipe(down)">
                                      <p:cBhvr>
                                        <p:cTn id="41" dur="500"/>
                                        <p:tgtEl>
                                          <p:spTgt spid="28">
                                            <p:txEl>
                                              <p:pRg st="0" end="0"/>
                                            </p:txEl>
                                          </p:spTgt>
                                        </p:tgtEl>
                                      </p:cBhvr>
                                    </p:animEffect>
                                  </p:childTnLst>
                                </p:cTn>
                              </p:par>
                            </p:childTnLst>
                          </p:cTn>
                        </p:par>
                        <p:par>
                          <p:cTn id="42" fill="hold">
                            <p:stCondLst>
                              <p:cond delay="2750"/>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250"/>
                                        <p:tgtEl>
                                          <p:spTgt spid="15"/>
                                        </p:tgtEl>
                                      </p:cBhvr>
                                    </p:animEffect>
                                  </p:childTnLst>
                                </p:cTn>
                              </p:par>
                            </p:childTnLst>
                          </p:cTn>
                        </p:par>
                        <p:par>
                          <p:cTn id="46" fill="hold">
                            <p:stCondLst>
                              <p:cond delay="3000"/>
                            </p:stCondLst>
                            <p:childTnLst>
                              <p:par>
                                <p:cTn id="47" presetID="22" presetClass="entr" presetSubtype="1"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250"/>
                                        <p:tgtEl>
                                          <p:spTgt spid="22"/>
                                        </p:tgtEl>
                                      </p:cBhvr>
                                    </p:animEffect>
                                  </p:childTnLst>
                                </p:cTn>
                              </p:par>
                            </p:childTnLst>
                          </p:cTn>
                        </p:par>
                        <p:par>
                          <p:cTn id="50" fill="hold">
                            <p:stCondLst>
                              <p:cond delay="3250"/>
                            </p:stCondLst>
                            <p:childTnLst>
                              <p:par>
                                <p:cTn id="51" presetID="2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0">
                                            <p:txEl>
                                              <p:pRg st="0" end="0"/>
                                            </p:txEl>
                                          </p:spTgt>
                                        </p:tgtEl>
                                        <p:attrNameLst>
                                          <p:attrName>style.visibility</p:attrName>
                                        </p:attrNameLst>
                                      </p:cBhvr>
                                      <p:to>
                                        <p:strVal val="visible"/>
                                      </p:to>
                                    </p:set>
                                    <p:animEffect transition="in" filter="wipe(down)">
                                      <p:cBhvr>
                                        <p:cTn id="56" dur="500"/>
                                        <p:tgtEl>
                                          <p:spTgt spid="30">
                                            <p:txEl>
                                              <p:pRg st="0" end="0"/>
                                            </p:txEl>
                                          </p:spTgt>
                                        </p:tgtEl>
                                      </p:cBhvr>
                                    </p:animEffect>
                                  </p:childTnLst>
                                </p:cTn>
                              </p:par>
                            </p:childTnLst>
                          </p:cTn>
                        </p:par>
                        <p:par>
                          <p:cTn id="57" fill="hold">
                            <p:stCondLst>
                              <p:cond delay="3750"/>
                            </p:stCondLst>
                            <p:childTnLst>
                              <p:par>
                                <p:cTn id="58" presetID="22" presetClass="entr" presetSubtype="1"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up)">
                                      <p:cBhvr>
                                        <p:cTn id="60" dur="250"/>
                                        <p:tgtEl>
                                          <p:spTgt spid="21"/>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250"/>
                                        <p:tgtEl>
                                          <p:spTgt spid="13"/>
                                        </p:tgtEl>
                                      </p:cBhvr>
                                    </p:animEffect>
                                  </p:childTnLst>
                                </p:cTn>
                              </p:par>
                            </p:childTnLst>
                          </p:cTn>
                        </p:par>
                        <p:par>
                          <p:cTn id="65" fill="hold">
                            <p:stCondLst>
                              <p:cond delay="4250"/>
                            </p:stCondLst>
                            <p:childTnLst>
                              <p:par>
                                <p:cTn id="66" presetID="22" presetClass="entr" presetSubtype="4"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00"/>
                                        <p:tgtEl>
                                          <p:spTgt spid="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7">
                                            <p:txEl>
                                              <p:pRg st="0" end="0"/>
                                            </p:txEl>
                                          </p:spTgt>
                                        </p:tgtEl>
                                        <p:attrNameLst>
                                          <p:attrName>style.visibility</p:attrName>
                                        </p:attrNameLst>
                                      </p:cBhvr>
                                      <p:to>
                                        <p:strVal val="visible"/>
                                      </p:to>
                                    </p:set>
                                    <p:animEffect transition="in" filter="wipe(down)">
                                      <p:cBhvr>
                                        <p:cTn id="71" dur="500"/>
                                        <p:tgtEl>
                                          <p:spTgt spid="27">
                                            <p:txEl>
                                              <p:pRg st="0" end="0"/>
                                            </p:txEl>
                                          </p:spTgt>
                                        </p:tgtEl>
                                      </p:cBhvr>
                                    </p:animEffect>
                                  </p:childTnLst>
                                </p:cTn>
                              </p:par>
                            </p:childTnLst>
                          </p:cTn>
                        </p:par>
                        <p:par>
                          <p:cTn id="72" fill="hold">
                            <p:stCondLst>
                              <p:cond delay="475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250"/>
                                        <p:tgtEl>
                                          <p:spTgt spid="12"/>
                                        </p:tgtEl>
                                      </p:cBhvr>
                                    </p:animEffect>
                                  </p:childTnLst>
                                </p:cTn>
                              </p:par>
                            </p:childTnLst>
                          </p:cTn>
                        </p:par>
                        <p:par>
                          <p:cTn id="76" fill="hold">
                            <p:stCondLst>
                              <p:cond delay="50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250"/>
                                        <p:tgtEl>
                                          <p:spTgt spid="19"/>
                                        </p:tgtEl>
                                      </p:cBhvr>
                                    </p:animEffect>
                                  </p:childTnLst>
                                </p:cTn>
                              </p:par>
                            </p:childTnLst>
                          </p:cTn>
                        </p:par>
                        <p:par>
                          <p:cTn id="80" fill="hold">
                            <p:stCondLst>
                              <p:cond delay="525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9">
                                            <p:txEl>
                                              <p:pRg st="0" end="0"/>
                                            </p:txEl>
                                          </p:spTgt>
                                        </p:tgtEl>
                                        <p:attrNameLst>
                                          <p:attrName>style.visibility</p:attrName>
                                        </p:attrNameLst>
                                      </p:cBhvr>
                                      <p:to>
                                        <p:strVal val="visible"/>
                                      </p:to>
                                    </p:set>
                                    <p:animEffect transition="in" filter="wipe(down)">
                                      <p:cBhvr>
                                        <p:cTn id="86" dur="500"/>
                                        <p:tgtEl>
                                          <p:spTgt spid="29">
                                            <p:txEl>
                                              <p:pRg st="0" end="0"/>
                                            </p:txEl>
                                          </p:spTgt>
                                        </p:tgtEl>
                                      </p:cBhvr>
                                    </p:animEffect>
                                  </p:childTnLst>
                                </p:cTn>
                              </p:par>
                            </p:childTnLst>
                          </p:cTn>
                        </p:par>
                        <p:par>
                          <p:cTn id="87" fill="hold">
                            <p:stCondLst>
                              <p:cond delay="5750"/>
                            </p:stCondLst>
                            <p:childTnLst>
                              <p:par>
                                <p:cTn id="88" presetID="22" presetClass="entr" presetSubtype="1"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wipe(up)">
                                      <p:cBhvr>
                                        <p:cTn id="90" dur="250"/>
                                        <p:tgtEl>
                                          <p:spTgt spid="18"/>
                                        </p:tgtEl>
                                      </p:cBhvr>
                                    </p:animEffect>
                                  </p:childTnLst>
                                </p:cTn>
                              </p:par>
                            </p:childTnLst>
                          </p:cTn>
                        </p:par>
                        <p:par>
                          <p:cTn id="91" fill="hold">
                            <p:stCondLst>
                              <p:cond delay="6000"/>
                            </p:stCondLst>
                            <p:childTnLst>
                              <p:par>
                                <p:cTn id="92" presetID="2" presetClass="entr" presetSubtype="8" decel="100000" fill="hold" grpId="0" nodeType="afterEffect">
                                  <p:stCondLst>
                                    <p:cond delay="500"/>
                                  </p:stCondLst>
                                  <p:childTnLst>
                                    <p:set>
                                      <p:cBhvr>
                                        <p:cTn id="93" dur="1" fill="hold">
                                          <p:stCondLst>
                                            <p:cond delay="0"/>
                                          </p:stCondLst>
                                        </p:cTn>
                                        <p:tgtEl>
                                          <p:spTgt spid="32"/>
                                        </p:tgtEl>
                                        <p:attrNameLst>
                                          <p:attrName>style.visibility</p:attrName>
                                        </p:attrNameLst>
                                      </p:cBhvr>
                                      <p:to>
                                        <p:strVal val="visible"/>
                                      </p:to>
                                    </p:set>
                                    <p:anim calcmode="lin" valueType="num">
                                      <p:cBhvr additive="base">
                                        <p:cTn id="94" dur="500" fill="hold"/>
                                        <p:tgtEl>
                                          <p:spTgt spid="32"/>
                                        </p:tgtEl>
                                        <p:attrNameLst>
                                          <p:attrName>ppt_x</p:attrName>
                                        </p:attrNameLst>
                                      </p:cBhvr>
                                      <p:tavLst>
                                        <p:tav tm="0">
                                          <p:val>
                                            <p:strVal val="0-#ppt_w/2"/>
                                          </p:val>
                                        </p:tav>
                                        <p:tav tm="100000">
                                          <p:val>
                                            <p:strVal val="#ppt_x"/>
                                          </p:val>
                                        </p:tav>
                                      </p:tavLst>
                                    </p:anim>
                                    <p:anim calcmode="lin" valueType="num">
                                      <p:cBhvr additive="base">
                                        <p:cTn id="95" dur="500" fill="hold"/>
                                        <p:tgtEl>
                                          <p:spTgt spid="32"/>
                                        </p:tgtEl>
                                        <p:attrNameLst>
                                          <p:attrName>ppt_y</p:attrName>
                                        </p:attrNameLst>
                                      </p:cBhvr>
                                      <p:tavLst>
                                        <p:tav tm="0">
                                          <p:val>
                                            <p:strVal val="#ppt_y"/>
                                          </p:val>
                                        </p:tav>
                                        <p:tav tm="100000">
                                          <p:val>
                                            <p:strVal val="#ppt_y"/>
                                          </p:val>
                                        </p:tav>
                                      </p:tavLst>
                                    </p:anim>
                                  </p:childTnLst>
                                </p:cTn>
                              </p:par>
                              <p:par>
                                <p:cTn id="96" presetID="2" presetClass="entr" presetSubtype="2" decel="100000" fill="hold" grpId="0" nodeType="withEffect">
                                  <p:stCondLst>
                                    <p:cond delay="500"/>
                                  </p:stCondLst>
                                  <p:childTnLst>
                                    <p:set>
                                      <p:cBhvr>
                                        <p:cTn id="97" dur="1" fill="hold">
                                          <p:stCondLst>
                                            <p:cond delay="0"/>
                                          </p:stCondLst>
                                        </p:cTn>
                                        <p:tgtEl>
                                          <p:spTgt spid="31">
                                            <p:txEl>
                                              <p:pRg st="0" end="0"/>
                                            </p:txEl>
                                          </p:spTgt>
                                        </p:tgtEl>
                                        <p:attrNameLst>
                                          <p:attrName>style.visibility</p:attrName>
                                        </p:attrNameLst>
                                      </p:cBhvr>
                                      <p:to>
                                        <p:strVal val="visible"/>
                                      </p:to>
                                    </p:set>
                                    <p:anim calcmode="lin" valueType="num">
                                      <p:cBhvr additive="base">
                                        <p:cTn id="9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2" grpId="0" animBg="1"/>
      <p:bldP spid="13" grpId="0" animBg="1"/>
      <p:bldP spid="15" grpId="0" animBg="1"/>
      <p:bldP spid="16" grpId="0" animBg="1"/>
      <p:bldP spid="18" grpId="0" animBg="1"/>
      <p:bldP spid="19" grpId="0" animBg="1"/>
      <p:bldP spid="21" grpId="0" animBg="1"/>
      <p:bldP spid="22" grpId="0" animBg="1"/>
      <p:bldP spid="24" grpId="0" animBg="1"/>
      <p:bldP spid="25" grpId="0" animBg="1"/>
      <p:bldP spid="3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animBg="1"/>
      <p:bldP spid="11" grpId="0" animBg="1"/>
      <p:bldP spid="14" grpId="0" animBg="1"/>
      <p:bldP spid="17" grpId="0" animBg="1"/>
      <p:bldP spid="20" grpId="0" animBg="1"/>
      <p:bldP spid="23" grpId="0" animBg="1"/>
      <p:bldP spid="26" grpId="0" build="p">
        <p:tmplLst>
          <p:tmpl lvl="1">
            <p:tnLst>
              <p:par>
                <p:cTn presetID="22" presetClass="entr" presetSubtype="4"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7" grpId="0" build="p">
        <p:tmplLst>
          <p:tmpl lvl="1">
            <p:tnLst>
              <p:par>
                <p:cTn presetID="2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build="p">
        <p:tmplLst>
          <p:tmpl lvl="1">
            <p:tnLst>
              <p:par>
                <p:cTn presetID="22" presetClass="entr" presetSubtype="4"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2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図プレースホルダー 5"/>
          <p:cNvSpPr>
            <a:spLocks noGrp="1"/>
          </p:cNvSpPr>
          <p:nvPr>
            <p:ph type="pic" sz="quarter" idx="14" hasCustomPrompt="1"/>
          </p:nvPr>
        </p:nvSpPr>
        <p:spPr>
          <a:xfrm>
            <a:off x="259681"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9" name="図プレースホルダー 5"/>
          <p:cNvSpPr>
            <a:spLocks noGrp="1"/>
          </p:cNvSpPr>
          <p:nvPr>
            <p:ph type="pic" sz="quarter" idx="15" hasCustomPrompt="1"/>
          </p:nvPr>
        </p:nvSpPr>
        <p:spPr>
          <a:xfrm>
            <a:off x="3830737"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0" name="図プレースホルダー 5"/>
          <p:cNvSpPr>
            <a:spLocks noGrp="1"/>
          </p:cNvSpPr>
          <p:nvPr>
            <p:ph type="pic" sz="quarter" idx="16" hasCustomPrompt="1"/>
          </p:nvPr>
        </p:nvSpPr>
        <p:spPr>
          <a:xfrm>
            <a:off x="7401812"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1" name="図プレースホルダー 5"/>
          <p:cNvSpPr>
            <a:spLocks noGrp="1"/>
          </p:cNvSpPr>
          <p:nvPr>
            <p:ph type="pic" sz="quarter" idx="17" hasCustomPrompt="1"/>
          </p:nvPr>
        </p:nvSpPr>
        <p:spPr>
          <a:xfrm>
            <a:off x="10972849"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2" name="図プレースホルダー 5"/>
          <p:cNvSpPr>
            <a:spLocks noGrp="1"/>
          </p:cNvSpPr>
          <p:nvPr>
            <p:ph type="pic" sz="quarter" idx="18" hasCustomPrompt="1"/>
          </p:nvPr>
        </p:nvSpPr>
        <p:spPr>
          <a:xfrm>
            <a:off x="14543905"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4" name="テキスト プレースホルダー 13"/>
          <p:cNvSpPr>
            <a:spLocks noGrp="1"/>
          </p:cNvSpPr>
          <p:nvPr>
            <p:ph type="body" sz="quarter" idx="19" hasCustomPrompt="1"/>
          </p:nvPr>
        </p:nvSpPr>
        <p:spPr>
          <a:xfrm>
            <a:off x="260350" y="6545040"/>
            <a:ext cx="3455988" cy="754062"/>
          </a:xfrm>
          <a:solidFill>
            <a:schemeClr val="accent1">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5" name="テキスト プレースホルダー 13"/>
          <p:cNvSpPr>
            <a:spLocks noGrp="1"/>
          </p:cNvSpPr>
          <p:nvPr>
            <p:ph type="body" sz="quarter" idx="20" hasCustomPrompt="1"/>
          </p:nvPr>
        </p:nvSpPr>
        <p:spPr>
          <a:xfrm>
            <a:off x="3831239" y="6545040"/>
            <a:ext cx="3455988" cy="754062"/>
          </a:xfrm>
          <a:solidFill>
            <a:schemeClr val="accent3">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6" name="テキスト プレースホルダー 13"/>
          <p:cNvSpPr>
            <a:spLocks noGrp="1"/>
          </p:cNvSpPr>
          <p:nvPr>
            <p:ph type="body" sz="quarter" idx="21" hasCustomPrompt="1"/>
          </p:nvPr>
        </p:nvSpPr>
        <p:spPr>
          <a:xfrm>
            <a:off x="14543905" y="6545040"/>
            <a:ext cx="3455988" cy="754062"/>
          </a:xfrm>
          <a:solidFill>
            <a:schemeClr val="accent5">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7" name="テキスト プレースホルダー 13"/>
          <p:cNvSpPr>
            <a:spLocks noGrp="1"/>
          </p:cNvSpPr>
          <p:nvPr>
            <p:ph type="body" sz="quarter" idx="22" hasCustomPrompt="1"/>
          </p:nvPr>
        </p:nvSpPr>
        <p:spPr>
          <a:xfrm>
            <a:off x="10973017" y="6545040"/>
            <a:ext cx="3455988" cy="754062"/>
          </a:xfrm>
          <a:solidFill>
            <a:schemeClr val="accent4">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8" name="テキスト プレースホルダー 13"/>
          <p:cNvSpPr>
            <a:spLocks noGrp="1"/>
          </p:cNvSpPr>
          <p:nvPr>
            <p:ph type="body" sz="quarter" idx="23" hasCustomPrompt="1"/>
          </p:nvPr>
        </p:nvSpPr>
        <p:spPr>
          <a:xfrm>
            <a:off x="7401960" y="6545040"/>
            <a:ext cx="3455988" cy="754062"/>
          </a:xfrm>
          <a:solidFill>
            <a:schemeClr val="accent2">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9" name="テキスト プレースホルダー 6"/>
          <p:cNvSpPr>
            <a:spLocks noGrp="1"/>
          </p:cNvSpPr>
          <p:nvPr>
            <p:ph type="body" sz="quarter" idx="24"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0" name="正方形/長方形 19"/>
          <p:cNvSpPr/>
          <p:nvPr userDrawn="1"/>
        </p:nvSpPr>
        <p:spPr>
          <a:xfrm>
            <a:off x="1222326" y="751976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372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2" presetClass="entr" presetSubtype="1"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750"/>
                            </p:stCondLst>
                            <p:childTnLst>
                              <p:par>
                                <p:cTn id="29" presetID="22" presetClass="entr" presetSubtype="1" fill="hold" grpId="0" nodeType="after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000"/>
                            </p:stCondLst>
                            <p:childTnLst>
                              <p:par>
                                <p:cTn id="37" presetID="22" presetClass="entr" presetSubtype="1" fill="hold" grpId="0" nodeType="afterEffect">
                                  <p:stCondLst>
                                    <p:cond delay="25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5250"/>
                            </p:stCondLst>
                            <p:childTnLst>
                              <p:par>
                                <p:cTn id="45" presetID="22" presetClass="entr" presetSubtype="1" fill="hold" grpId="0" nodeType="afterEffect">
                                  <p:stCondLst>
                                    <p:cond delay="25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6500"/>
                            </p:stCondLst>
                            <p:childTnLst>
                              <p:par>
                                <p:cTn id="53" presetID="2" presetClass="entr" presetSubtype="8" decel="10000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childTnLst>
                                    <p:set>
                                      <p:cBhvr>
                                        <p:cTn id="58" dur="1" fill="hold">
                                          <p:stCondLst>
                                            <p:cond delay="0"/>
                                          </p:stCondLst>
                                        </p:cTn>
                                        <p:tgtEl>
                                          <p:spTgt spid="19">
                                            <p:txEl>
                                              <p:pRg st="0" end="0"/>
                                            </p:txEl>
                                          </p:spTgt>
                                        </p:tgtEl>
                                        <p:attrNameLst>
                                          <p:attrName>style.visibility</p:attrName>
                                        </p:attrNameLst>
                                      </p:cBhvr>
                                      <p:to>
                                        <p:strVal val="visible"/>
                                      </p:to>
                                    </p:set>
                                    <p:anim calcmode="lin" valueType="num">
                                      <p:cBhvr additive="base">
                                        <p:cTn id="59"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9" grpId="0" animBg="1"/>
      <p:bldP spid="10" grpId="0" animBg="1"/>
      <p:bldP spid="11" grpId="0" animBg="1"/>
      <p:bldP spid="12" grpId="0" animBg="1"/>
      <p:bldP spid="14" grpId="0" animBg="1">
        <p:tmplLst>
          <p:tmpl>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animBg="1">
        <p:tmplLst>
          <p:tmpl>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tmplLst>
          <p:tmpl>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tmplLst>
          <p:tmpl>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allAtOnce">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a:xfrm>
            <a:off x="0" y="2767236"/>
            <a:ext cx="7129368" cy="1080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平行四辺形 11"/>
          <p:cNvSpPr/>
          <p:nvPr userDrawn="1"/>
        </p:nvSpPr>
        <p:spPr>
          <a:xfrm>
            <a:off x="1800000" y="3847355"/>
            <a:ext cx="5329368" cy="552061"/>
          </a:xfrm>
          <a:prstGeom prst="parallelogram">
            <a:avLst>
              <a:gd name="adj" fmla="val 13705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21" hasCustomPrompt="1"/>
          </p:nvPr>
        </p:nvSpPr>
        <p:spPr>
          <a:xfrm>
            <a:off x="423427" y="2947255"/>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2" name="平行四辺形 21"/>
          <p:cNvSpPr/>
          <p:nvPr userDrawn="1"/>
        </p:nvSpPr>
        <p:spPr>
          <a:xfrm>
            <a:off x="3600000" y="5479537"/>
            <a:ext cx="5329368" cy="552061"/>
          </a:xfrm>
          <a:prstGeom prst="parallelogram">
            <a:avLst>
              <a:gd name="adj" fmla="val 13705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平行四辺形 22"/>
          <p:cNvSpPr/>
          <p:nvPr userDrawn="1"/>
        </p:nvSpPr>
        <p:spPr>
          <a:xfrm>
            <a:off x="5398214" y="7111718"/>
            <a:ext cx="5329368" cy="552061"/>
          </a:xfrm>
          <a:prstGeom prst="parallelogram">
            <a:avLst>
              <a:gd name="adj" fmla="val 13705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1800000" y="4399417"/>
            <a:ext cx="7129368" cy="108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3600000" y="6031598"/>
            <a:ext cx="7129368"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5398214" y="7663780"/>
            <a:ext cx="7129368" cy="1080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2" hasCustomPrompt="1"/>
          </p:nvPr>
        </p:nvSpPr>
        <p:spPr>
          <a:xfrm>
            <a:off x="2222017" y="4579437"/>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4022217" y="6211618"/>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4" hasCustomPrompt="1"/>
          </p:nvPr>
        </p:nvSpPr>
        <p:spPr>
          <a:xfrm>
            <a:off x="5824027" y="7843800"/>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5" hasCustomPrompt="1"/>
          </p:nvPr>
        </p:nvSpPr>
        <p:spPr>
          <a:xfrm>
            <a:off x="7198990" y="2668427"/>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6" hasCustomPrompt="1"/>
          </p:nvPr>
        </p:nvSpPr>
        <p:spPr>
          <a:xfrm>
            <a:off x="12599590" y="7570632"/>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7" hasCustomPrompt="1"/>
          </p:nvPr>
        </p:nvSpPr>
        <p:spPr>
          <a:xfrm>
            <a:off x="8999190" y="4299864"/>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8" hasCustomPrompt="1"/>
          </p:nvPr>
        </p:nvSpPr>
        <p:spPr>
          <a:xfrm>
            <a:off x="10845998" y="5932789"/>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629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500"/>
                                        <p:tgtEl>
                                          <p:spTgt spid="18">
                                            <p:txEl>
                                              <p:pRg st="0" end="0"/>
                                            </p:tx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Effect transition="in" filter="wipe(left)">
                                      <p:cBhvr>
                                        <p:cTn id="23" dur="500"/>
                                        <p:tgtEl>
                                          <p:spTgt spid="30">
                                            <p:txEl>
                                              <p:pRg st="0" end="0"/>
                                            </p:txEl>
                                          </p:spTgt>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
                                            <p:txEl>
                                              <p:pRg st="0" end="0"/>
                                            </p:txEl>
                                          </p:spTgt>
                                        </p:tgtEl>
                                        <p:attrNameLst>
                                          <p:attrName>style.visibility</p:attrName>
                                        </p:attrNameLst>
                                      </p:cBhvr>
                                      <p:to>
                                        <p:strVal val="visible"/>
                                      </p:to>
                                    </p:set>
                                    <p:animEffect transition="in" filter="wipe(left)">
                                      <p:cBhvr>
                                        <p:cTn id="34" dur="500"/>
                                        <p:tgtEl>
                                          <p:spTgt spid="25">
                                            <p:txEl>
                                              <p:pRg st="0" end="0"/>
                                            </p:tx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ipe(left)">
                                      <p:cBhvr>
                                        <p:cTn id="38" dur="500"/>
                                        <p:tgtEl>
                                          <p:spTgt spid="32">
                                            <p:txEl>
                                              <p:pRg st="0" end="0"/>
                                            </p:txEl>
                                          </p:spTgt>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wipe(left)">
                                      <p:cBhvr>
                                        <p:cTn id="49" dur="500"/>
                                        <p:tgtEl>
                                          <p:spTgt spid="27">
                                            <p:txEl>
                                              <p:pRg st="0" end="0"/>
                                            </p:txEl>
                                          </p:spTgt>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Effect transition="in" filter="wipe(left)">
                                      <p:cBhvr>
                                        <p:cTn id="53" dur="500"/>
                                        <p:tgtEl>
                                          <p:spTgt spid="33">
                                            <p:txEl>
                                              <p:pRg st="0" end="0"/>
                                            </p:txEl>
                                          </p:spTgt>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9">
                                            <p:txEl>
                                              <p:pRg st="0" end="0"/>
                                            </p:txEl>
                                          </p:spTgt>
                                        </p:tgtEl>
                                        <p:attrNameLst>
                                          <p:attrName>style.visibility</p:attrName>
                                        </p:attrNameLst>
                                      </p:cBhvr>
                                      <p:to>
                                        <p:strVal val="visible"/>
                                      </p:to>
                                    </p:set>
                                    <p:animEffect transition="in" filter="wipe(left)">
                                      <p:cBhvr>
                                        <p:cTn id="64" dur="500"/>
                                        <p:tgtEl>
                                          <p:spTgt spid="29">
                                            <p:txEl>
                                              <p:pRg st="0" end="0"/>
                                            </p:txEl>
                                          </p:spTgt>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wipe(left)">
                                      <p:cBhvr>
                                        <p:cTn id="6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2" grpId="0" animBg="1"/>
      <p:bldP spid="18" grpId="0" build="p">
        <p:tmplLst>
          <p:tmpl lvl="1">
            <p:tnLst>
              <p:par>
                <p:cTn presetID="22" presetClass="entr" presetSubtype="8"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animBg="1"/>
      <p:bldP spid="23" grpId="0" animBg="1"/>
      <p:bldP spid="9" grpId="0" animBg="1"/>
      <p:bldP spid="10" grpId="0" animBg="1"/>
      <p:bldP spid="19" grpId="0" animBg="1"/>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2" presetClass="entr" presetSubtype="8"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9" grpId="0" build="p">
        <p:tmplLst>
          <p:tmpl lvl="1">
            <p:tnLst>
              <p:par>
                <p:cTn presetID="22" presetClass="entr" presetSubtype="8"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25" name="正方形/長方形 24"/>
          <p:cNvSpPr/>
          <p:nvPr userDrawn="1"/>
        </p:nvSpPr>
        <p:spPr>
          <a:xfrm>
            <a:off x="-29722" y="8477753"/>
            <a:ext cx="6677030" cy="7204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直角三角形 22"/>
          <p:cNvSpPr/>
          <p:nvPr userDrawn="1"/>
        </p:nvSpPr>
        <p:spPr>
          <a:xfrm rot="10800000">
            <a:off x="5926875" y="6645437"/>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角三角形 5"/>
          <p:cNvSpPr/>
          <p:nvPr userDrawn="1"/>
        </p:nvSpPr>
        <p:spPr>
          <a:xfrm rot="10800000">
            <a:off x="5926875" y="6645436"/>
            <a:ext cx="4600136" cy="720434"/>
          </a:xfrm>
          <a:custGeom>
            <a:avLst/>
            <a:gdLst/>
            <a:ahLst/>
            <a:cxnLst/>
            <a:rect l="l" t="t" r="r" b="b"/>
            <a:pathLst>
              <a:path w="4600136" h="720434">
                <a:moveTo>
                  <a:pt x="4600136" y="720434"/>
                </a:moveTo>
                <a:lnTo>
                  <a:pt x="3879703" y="720434"/>
                </a:lnTo>
                <a:lnTo>
                  <a:pt x="3879702" y="720434"/>
                </a:lnTo>
                <a:lnTo>
                  <a:pt x="707423" y="720434"/>
                </a:lnTo>
                <a:lnTo>
                  <a:pt x="0" y="13011"/>
                </a:lnTo>
                <a:lnTo>
                  <a:pt x="0" y="0"/>
                </a:lnTo>
                <a:lnTo>
                  <a:pt x="3879702" y="0"/>
                </a:lnTo>
                <a:lnTo>
                  <a:pt x="3879703" y="0"/>
                </a:lnTo>
                <a:lnTo>
                  <a:pt x="3879703"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rot="10800000">
            <a:off x="9806577" y="4813120"/>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9806575" y="4813119"/>
            <a:ext cx="4600136" cy="720434"/>
          </a:xfrm>
          <a:custGeom>
            <a:avLst/>
            <a:gdLst/>
            <a:ahLst/>
            <a:cxnLst/>
            <a:rect l="l" t="t" r="r" b="b"/>
            <a:pathLst>
              <a:path w="4600136" h="720434">
                <a:moveTo>
                  <a:pt x="0" y="0"/>
                </a:moveTo>
                <a:lnTo>
                  <a:pt x="720433" y="0"/>
                </a:lnTo>
                <a:lnTo>
                  <a:pt x="720434" y="0"/>
                </a:lnTo>
                <a:lnTo>
                  <a:pt x="3898149" y="0"/>
                </a:lnTo>
                <a:lnTo>
                  <a:pt x="4600136" y="701987"/>
                </a:lnTo>
                <a:lnTo>
                  <a:pt x="4600136" y="720434"/>
                </a:lnTo>
                <a:lnTo>
                  <a:pt x="720434" y="720434"/>
                </a:lnTo>
                <a:lnTo>
                  <a:pt x="720433" y="720434"/>
                </a:lnTo>
                <a:lnTo>
                  <a:pt x="720433" y="7204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p:cNvSpPr/>
          <p:nvPr userDrawn="1"/>
        </p:nvSpPr>
        <p:spPr>
          <a:xfrm rot="10800000">
            <a:off x="13686278" y="2980804"/>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13686277" y="2980803"/>
            <a:ext cx="4600135" cy="720434"/>
          </a:xfrm>
          <a:custGeom>
            <a:avLst/>
            <a:gdLst/>
            <a:ahLst/>
            <a:cxnLst/>
            <a:rect l="l" t="t" r="r" b="b"/>
            <a:pathLst>
              <a:path w="4600135" h="720434">
                <a:moveTo>
                  <a:pt x="0" y="0"/>
                </a:moveTo>
                <a:lnTo>
                  <a:pt x="720433" y="0"/>
                </a:lnTo>
                <a:lnTo>
                  <a:pt x="720434" y="0"/>
                </a:lnTo>
                <a:lnTo>
                  <a:pt x="4600135" y="0"/>
                </a:lnTo>
                <a:lnTo>
                  <a:pt x="4600135" y="720434"/>
                </a:lnTo>
                <a:lnTo>
                  <a:pt x="720434" y="720434"/>
                </a:lnTo>
                <a:lnTo>
                  <a:pt x="720433" y="720434"/>
                </a:lnTo>
                <a:lnTo>
                  <a:pt x="720433" y="7204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userDrawn="1"/>
        </p:nvSpPr>
        <p:spPr>
          <a:xfrm>
            <a:off x="6886463" y="7365870"/>
            <a:ext cx="1941557" cy="1938992"/>
          </a:xfrm>
          <a:prstGeom prst="rect">
            <a:avLst/>
          </a:prstGeom>
          <a:noFill/>
        </p:spPr>
        <p:txBody>
          <a:bodyPr wrap="none" rtlCol="0">
            <a:spAutoFit/>
          </a:bodyPr>
          <a:lstStyle/>
          <a:p>
            <a:r>
              <a:rPr kumimoji="1" lang="en-US" altLang="ja-JP" sz="12000" dirty="0">
                <a:solidFill>
                  <a:schemeClr val="accent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12000" dirty="0">
              <a:solidFill>
                <a:schemeClr val="accent1">
                  <a:lumMod val="60000"/>
                  <a:lumOff val="40000"/>
                </a:schemeClr>
              </a:solidFill>
              <a:latin typeface="Open Sans Light" panose="020B0306030504020204" pitchFamily="34" charset="0"/>
              <a:cs typeface="Open Sans Light" panose="020B0306030504020204" pitchFamily="34" charset="0"/>
            </a:endParaRPr>
          </a:p>
        </p:txBody>
      </p:sp>
      <p:sp>
        <p:nvSpPr>
          <p:cNvPr id="21" name="テキスト ボックス 20"/>
          <p:cNvSpPr txBox="1"/>
          <p:nvPr userDrawn="1"/>
        </p:nvSpPr>
        <p:spPr>
          <a:xfrm>
            <a:off x="10766800" y="5533553"/>
            <a:ext cx="1941557" cy="1938992"/>
          </a:xfrm>
          <a:prstGeom prst="rect">
            <a:avLst/>
          </a:prstGeom>
          <a:noFill/>
        </p:spPr>
        <p:txBody>
          <a:bodyPr wrap="none" rtlCol="0">
            <a:spAutoFit/>
          </a:bodyPr>
          <a:lstStyle/>
          <a:p>
            <a:r>
              <a:rPr kumimoji="1" lang="en-US" altLang="ja-JP" sz="12000" dirty="0">
                <a:solidFill>
                  <a:schemeClr val="accent3">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12000" dirty="0">
              <a:solidFill>
                <a:schemeClr val="accent3">
                  <a:lumMod val="60000"/>
                  <a:lumOff val="40000"/>
                </a:schemeClr>
              </a:solidFill>
              <a:latin typeface="Open Sans Light" panose="020B0306030504020204" pitchFamily="34" charset="0"/>
              <a:cs typeface="Open Sans Light" panose="020B0306030504020204" pitchFamily="34" charset="0"/>
            </a:endParaRPr>
          </a:p>
        </p:txBody>
      </p:sp>
      <p:sp>
        <p:nvSpPr>
          <p:cNvPr id="22" name="テキスト ボックス 21"/>
          <p:cNvSpPr txBox="1"/>
          <p:nvPr userDrawn="1"/>
        </p:nvSpPr>
        <p:spPr>
          <a:xfrm>
            <a:off x="14647139" y="3701237"/>
            <a:ext cx="1941557" cy="1938992"/>
          </a:xfrm>
          <a:prstGeom prst="rect">
            <a:avLst/>
          </a:prstGeom>
          <a:noFill/>
        </p:spPr>
        <p:txBody>
          <a:bodyPr wrap="none" rtlCol="0">
            <a:spAutoFit/>
          </a:bodyPr>
          <a:lstStyle/>
          <a:p>
            <a:r>
              <a:rPr kumimoji="1" lang="en-US" altLang="ja-JP" sz="12000" dirty="0">
                <a:solidFill>
                  <a:schemeClr val="accent2">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12000" dirty="0">
              <a:solidFill>
                <a:schemeClr val="accent2">
                  <a:lumMod val="60000"/>
                  <a:lumOff val="40000"/>
                </a:schemeClr>
              </a:solidFill>
              <a:latin typeface="Open Sans Light" panose="020B0306030504020204" pitchFamily="34" charset="0"/>
              <a:cs typeface="Open Sans Light" panose="020B0306030504020204" pitchFamily="34" charset="0"/>
            </a:endParaRPr>
          </a:p>
        </p:txBody>
      </p:sp>
      <p:sp>
        <p:nvSpPr>
          <p:cNvPr id="27" name="直角三角形 26"/>
          <p:cNvSpPr/>
          <p:nvPr userDrawn="1"/>
        </p:nvSpPr>
        <p:spPr>
          <a:xfrm>
            <a:off x="9121024" y="6645436"/>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6"/>
          <p:cNvSpPr/>
          <p:nvPr userDrawn="1"/>
        </p:nvSpPr>
        <p:spPr>
          <a:xfrm>
            <a:off x="5224409" y="8477753"/>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26"/>
          <p:cNvSpPr/>
          <p:nvPr userDrawn="1"/>
        </p:nvSpPr>
        <p:spPr>
          <a:xfrm>
            <a:off x="13001594" y="4808553"/>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21" hasCustomPrompt="1"/>
          </p:nvPr>
        </p:nvSpPr>
        <p:spPr>
          <a:xfrm>
            <a:off x="773723" y="6494220"/>
            <a:ext cx="4851245" cy="720080"/>
          </a:xfrm>
        </p:spPr>
        <p:txBody>
          <a:bodyPr anchor="b">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4" hasCustomPrompt="1"/>
          </p:nvPr>
        </p:nvSpPr>
        <p:spPr>
          <a:xfrm>
            <a:off x="759655" y="7249864"/>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35"/>
          <p:cNvSpPr/>
          <p:nvPr userDrawn="1"/>
        </p:nvSpPr>
        <p:spPr>
          <a:xfrm>
            <a:off x="2251327" y="715245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プレースホルダー 6"/>
          <p:cNvSpPr>
            <a:spLocks noGrp="1"/>
          </p:cNvSpPr>
          <p:nvPr>
            <p:ph type="body" sz="quarter" idx="25" hasCustomPrompt="1"/>
          </p:nvPr>
        </p:nvSpPr>
        <p:spPr>
          <a:xfrm>
            <a:off x="4682197" y="4668503"/>
            <a:ext cx="4851245" cy="720080"/>
          </a:xfrm>
        </p:spPr>
        <p:txBody>
          <a:bodyPr anchor="b">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6" hasCustomPrompt="1"/>
          </p:nvPr>
        </p:nvSpPr>
        <p:spPr>
          <a:xfrm>
            <a:off x="4668129" y="5424147"/>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1" name="正方形/長方形 40"/>
          <p:cNvSpPr/>
          <p:nvPr userDrawn="1"/>
        </p:nvSpPr>
        <p:spPr>
          <a:xfrm>
            <a:off x="6159801" y="532673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6"/>
          <p:cNvSpPr>
            <a:spLocks noGrp="1"/>
          </p:cNvSpPr>
          <p:nvPr>
            <p:ph type="body" sz="quarter" idx="27" hasCustomPrompt="1"/>
          </p:nvPr>
        </p:nvSpPr>
        <p:spPr>
          <a:xfrm>
            <a:off x="8564878" y="2829587"/>
            <a:ext cx="4851245" cy="720080"/>
          </a:xfrm>
        </p:spPr>
        <p:txBody>
          <a:bodyPr anchor="b">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8" hasCustomPrompt="1"/>
          </p:nvPr>
        </p:nvSpPr>
        <p:spPr>
          <a:xfrm>
            <a:off x="8550810" y="3585231"/>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10042482" y="3487823"/>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329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30"/>
                                        </p:tgtEl>
                                        <p:attrNameLst>
                                          <p:attrName>style.visibility</p:attrName>
                                        </p:attrNameLst>
                                      </p:cBhvr>
                                      <p:to>
                                        <p:strVal val="visible"/>
                                      </p:to>
                                    </p:set>
                                    <p:animEffect transition="in" filter="wipe(right)">
                                      <p:cBhvr>
                                        <p:cTn id="20" dur="500"/>
                                        <p:tgtEl>
                                          <p:spTgt spid="30"/>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1500"/>
                            </p:stCondLst>
                            <p:childTnLst>
                              <p:par>
                                <p:cTn id="29" presetID="2" presetClass="entr" presetSubtype="8" decel="100000" fill="hold" grpId="0" nodeType="afterEffect">
                                  <p:stCondLst>
                                    <p:cond delay="0"/>
                                  </p:stCondLst>
                                  <p:childTnLst>
                                    <p:set>
                                      <p:cBhvr>
                                        <p:cTn id="30" dur="1" fill="hold">
                                          <p:stCondLst>
                                            <p:cond delay="0"/>
                                          </p:stCondLst>
                                        </p:cTn>
                                        <p:tgtEl>
                                          <p:spTgt spid="34">
                                            <p:txEl>
                                              <p:pRg st="0" end="0"/>
                                            </p:txEl>
                                          </p:spTgt>
                                        </p:tgtEl>
                                        <p:attrNameLst>
                                          <p:attrName>style.visibility</p:attrName>
                                        </p:attrNameLst>
                                      </p:cBhvr>
                                      <p:to>
                                        <p:strVal val="visible"/>
                                      </p:to>
                                    </p:set>
                                    <p:anim calcmode="lin" valueType="num">
                                      <p:cBhvr additive="base">
                                        <p:cTn id="31"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par>
                          <p:cTn id="37" fill="hold">
                            <p:stCondLst>
                              <p:cond delay="2100"/>
                            </p:stCondLst>
                            <p:childTnLst>
                              <p:par>
                                <p:cTn id="38" presetID="22" presetClass="entr" presetSubtype="8" fill="hold" grpId="0" nodeType="afterEffect">
                                  <p:stCondLst>
                                    <p:cond delay="0"/>
                                  </p:st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wipe(left)">
                                      <p:cBhvr>
                                        <p:cTn id="40" dur="500"/>
                                        <p:tgtEl>
                                          <p:spTgt spid="35">
                                            <p:txEl>
                                              <p:pRg st="0" end="0"/>
                                            </p:txEl>
                                          </p:spTgt>
                                        </p:tgtEl>
                                      </p:cBhvr>
                                    </p:animEffect>
                                  </p:childTnLst>
                                </p:cTn>
                              </p:par>
                              <p:par>
                                <p:cTn id="41" presetID="22" presetClass="entr" presetSubtype="4" fill="hold" grpId="0"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grpId="0" nodeType="withEffect">
                                  <p:stCondLst>
                                    <p:cond delay="75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36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4100"/>
                            </p:stCondLst>
                            <p:childTnLst>
                              <p:par>
                                <p:cTn id="55" presetID="2" presetClass="entr" presetSubtype="8" decel="100000" fill="hold" grpId="0" nodeType="after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 calcmode="lin" valueType="num">
                                      <p:cBhvr additive="base">
                                        <p:cTn id="57"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9">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decel="100000" fill="hold" grpId="0" nodeType="withEffect">
                                  <p:stCondLst>
                                    <p:cond delay="10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0-#ppt_w/2"/>
                                          </p:val>
                                        </p:tav>
                                        <p:tav tm="100000">
                                          <p:val>
                                            <p:strVal val="#ppt_x"/>
                                          </p:val>
                                        </p:tav>
                                      </p:tavLst>
                                    </p:anim>
                                    <p:anim calcmode="lin" valueType="num">
                                      <p:cBhvr additive="base">
                                        <p:cTn id="62" dur="500" fill="hold"/>
                                        <p:tgtEl>
                                          <p:spTgt spid="41"/>
                                        </p:tgtEl>
                                        <p:attrNameLst>
                                          <p:attrName>ppt_y</p:attrName>
                                        </p:attrNameLst>
                                      </p:cBhvr>
                                      <p:tavLst>
                                        <p:tav tm="0">
                                          <p:val>
                                            <p:strVal val="#ppt_y"/>
                                          </p:val>
                                        </p:tav>
                                        <p:tav tm="100000">
                                          <p:val>
                                            <p:strVal val="#ppt_y"/>
                                          </p:val>
                                        </p:tav>
                                      </p:tavLst>
                                    </p:anim>
                                  </p:childTnLst>
                                </p:cTn>
                              </p:par>
                            </p:childTnLst>
                          </p:cTn>
                        </p:par>
                        <p:par>
                          <p:cTn id="63" fill="hold">
                            <p:stCondLst>
                              <p:cond delay="4700"/>
                            </p:stCondLst>
                            <p:childTnLst>
                              <p:par>
                                <p:cTn id="64" presetID="22" presetClass="entr" presetSubtype="8" fill="hold" grpId="0" nodeType="afterEffect">
                                  <p:stCondLst>
                                    <p:cond delay="0"/>
                                  </p:stCondLst>
                                  <p:childTnLst>
                                    <p:set>
                                      <p:cBhvr>
                                        <p:cTn id="65" dur="1" fill="hold">
                                          <p:stCondLst>
                                            <p:cond delay="0"/>
                                          </p:stCondLst>
                                        </p:cTn>
                                        <p:tgtEl>
                                          <p:spTgt spid="40">
                                            <p:txEl>
                                              <p:pRg st="0" end="0"/>
                                            </p:txEl>
                                          </p:spTgt>
                                        </p:tgtEl>
                                        <p:attrNameLst>
                                          <p:attrName>style.visibility</p:attrName>
                                        </p:attrNameLst>
                                      </p:cBhvr>
                                      <p:to>
                                        <p:strVal val="visible"/>
                                      </p:to>
                                    </p:set>
                                    <p:animEffect transition="in" filter="wipe(left)">
                                      <p:cBhvr>
                                        <p:cTn id="66" dur="500"/>
                                        <p:tgtEl>
                                          <p:spTgt spid="40">
                                            <p:txEl>
                                              <p:pRg st="0" end="0"/>
                                            </p:txEl>
                                          </p:spTgt>
                                        </p:tgtEl>
                                      </p:cBhvr>
                                    </p:animEffect>
                                  </p:childTnLst>
                                </p:cTn>
                              </p:par>
                              <p:par>
                                <p:cTn id="67" presetID="22" presetClass="entr" presetSubtype="4" fill="hold" grpId="0" nodeType="withEffect">
                                  <p:stCondLst>
                                    <p:cond delay="125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par>
                                <p:cTn id="70" presetID="22" presetClass="entr" presetSubtype="4" fill="hold" grpId="0" nodeType="withEffect">
                                  <p:stCondLst>
                                    <p:cond delay="125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par>
                                <p:cTn id="73" presetID="22" presetClass="entr" presetSubtype="8" fill="hold" grpId="0" nodeType="withEffect">
                                  <p:stCondLst>
                                    <p:cond delay="150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67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7200"/>
                            </p:stCondLst>
                            <p:childTnLst>
                              <p:par>
                                <p:cTn id="81" presetID="2" presetClass="entr" presetSubtype="8" decel="100000" fill="hold" grpId="0" nodeType="afterEffect">
                                  <p:stCondLst>
                                    <p:cond delay="0"/>
                                  </p:stCondLst>
                                  <p:childTnLst>
                                    <p:set>
                                      <p:cBhvr>
                                        <p:cTn id="82" dur="1" fill="hold">
                                          <p:stCondLst>
                                            <p:cond delay="0"/>
                                          </p:stCondLst>
                                        </p:cTn>
                                        <p:tgtEl>
                                          <p:spTgt spid="42">
                                            <p:txEl>
                                              <p:pRg st="0" end="0"/>
                                            </p:txEl>
                                          </p:spTgt>
                                        </p:tgtEl>
                                        <p:attrNameLst>
                                          <p:attrName>style.visibility</p:attrName>
                                        </p:attrNameLst>
                                      </p:cBhvr>
                                      <p:to>
                                        <p:strVal val="visible"/>
                                      </p:to>
                                    </p:set>
                                    <p:anim calcmode="lin" valueType="num">
                                      <p:cBhvr additive="base">
                                        <p:cTn id="8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42">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10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0-#ppt_w/2"/>
                                          </p:val>
                                        </p:tav>
                                        <p:tav tm="100000">
                                          <p:val>
                                            <p:strVal val="#ppt_x"/>
                                          </p:val>
                                        </p:tav>
                                      </p:tavLst>
                                    </p:anim>
                                    <p:anim calcmode="lin" valueType="num">
                                      <p:cBhvr additive="base">
                                        <p:cTn id="88" dur="500" fill="hold"/>
                                        <p:tgtEl>
                                          <p:spTgt spid="44"/>
                                        </p:tgtEl>
                                        <p:attrNameLst>
                                          <p:attrName>ppt_y</p:attrName>
                                        </p:attrNameLst>
                                      </p:cBhvr>
                                      <p:tavLst>
                                        <p:tav tm="0">
                                          <p:val>
                                            <p:strVal val="#ppt_y"/>
                                          </p:val>
                                        </p:tav>
                                        <p:tav tm="100000">
                                          <p:val>
                                            <p:strVal val="#ppt_y"/>
                                          </p:val>
                                        </p:tav>
                                      </p:tavLst>
                                    </p:anim>
                                  </p:childTnLst>
                                </p:cTn>
                              </p:par>
                            </p:childTnLst>
                          </p:cTn>
                        </p:par>
                        <p:par>
                          <p:cTn id="89" fill="hold">
                            <p:stCondLst>
                              <p:cond delay="7800"/>
                            </p:stCondLst>
                            <p:childTnLst>
                              <p:par>
                                <p:cTn id="90" presetID="22" presetClass="entr" presetSubtype="8"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wipe(left)">
                                      <p:cBhvr>
                                        <p:cTn id="92"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0" grpId="0" animBg="1"/>
      <p:bldP spid="13" grpId="0" animBg="1"/>
      <p:bldP spid="14" grpId="0" animBg="1"/>
      <p:bldP spid="17" grpId="0" animBg="1"/>
      <p:bldP spid="20" grpId="0"/>
      <p:bldP spid="21" grpId="0"/>
      <p:bldP spid="22" grpId="0"/>
      <p:bldP spid="27" grpId="0" animBg="1"/>
      <p:bldP spid="30" grpId="0" animBg="1"/>
      <p:bldP spid="31" grpId="0" animBg="1"/>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build="p">
        <p:tmplLst>
          <p:tmpl lvl="1">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animBg="1"/>
      <p:bldP spid="42" grpId="0" build="p">
        <p:tmplLst>
          <p:tmpl lvl="1">
            <p:tnLst>
              <p:par>
                <p:cTn presetID="2" presetClass="entr" presetSubtype="8"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ssions">
    <p:spTree>
      <p:nvGrpSpPr>
        <p:cNvPr id="1" name=""/>
        <p:cNvGrpSpPr/>
        <p:nvPr/>
      </p:nvGrpSpPr>
      <p:grpSpPr>
        <a:xfrm>
          <a:off x="0" y="0"/>
          <a:ext cx="0" cy="0"/>
          <a:chOff x="0" y="0"/>
          <a:chExt cx="0" cy="0"/>
        </a:xfrm>
      </p:grpSpPr>
      <p:grpSp>
        <p:nvGrpSpPr>
          <p:cNvPr id="117" name="グループ化 116"/>
          <p:cNvGrpSpPr/>
          <p:nvPr userDrawn="1"/>
        </p:nvGrpSpPr>
        <p:grpSpPr>
          <a:xfrm>
            <a:off x="6035724" y="3139078"/>
            <a:ext cx="6003425" cy="908106"/>
            <a:chOff x="1073297" y="6784950"/>
            <a:chExt cx="6003425" cy="908106"/>
          </a:xfrm>
          <a:solidFill>
            <a:schemeClr val="accent2">
              <a:lumMod val="20000"/>
              <a:lumOff val="80000"/>
            </a:schemeClr>
          </a:solidFill>
        </p:grpSpPr>
        <p:sp>
          <p:nvSpPr>
            <p:cNvPr id="118" name="正方形/長方形 11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0" name="グループ化 109"/>
          <p:cNvGrpSpPr/>
          <p:nvPr userDrawn="1"/>
        </p:nvGrpSpPr>
        <p:grpSpPr>
          <a:xfrm>
            <a:off x="3387886" y="5081591"/>
            <a:ext cx="6003425" cy="908106"/>
            <a:chOff x="1073297" y="6784950"/>
            <a:chExt cx="6003425" cy="908106"/>
          </a:xfrm>
          <a:solidFill>
            <a:schemeClr val="accent3">
              <a:lumMod val="20000"/>
              <a:lumOff val="80000"/>
            </a:schemeClr>
          </a:solidFill>
        </p:grpSpPr>
        <p:sp>
          <p:nvSpPr>
            <p:cNvPr id="111" name="正方形/長方形 110"/>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5" name="テキスト プレースホルダー 6"/>
          <p:cNvSpPr>
            <a:spLocks noGrp="1"/>
          </p:cNvSpPr>
          <p:nvPr>
            <p:ph type="body" sz="quarter" idx="25" hasCustomPrompt="1"/>
          </p:nvPr>
        </p:nvSpPr>
        <p:spPr>
          <a:xfrm>
            <a:off x="3960509" y="5197631"/>
            <a:ext cx="4389120" cy="720080"/>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16" name="テキスト プレースホルダー 6"/>
          <p:cNvSpPr>
            <a:spLocks noGrp="1"/>
          </p:cNvSpPr>
          <p:nvPr>
            <p:ph type="body" sz="quarter" idx="26" hasCustomPrompt="1"/>
          </p:nvPr>
        </p:nvSpPr>
        <p:spPr>
          <a:xfrm>
            <a:off x="9577553" y="5328330"/>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grpSp>
        <p:nvGrpSpPr>
          <p:cNvPr id="108" name="グループ化 107"/>
          <p:cNvGrpSpPr/>
          <p:nvPr userDrawn="1"/>
        </p:nvGrpSpPr>
        <p:grpSpPr>
          <a:xfrm>
            <a:off x="763801" y="7024106"/>
            <a:ext cx="6003425" cy="908106"/>
            <a:chOff x="1073297" y="6784950"/>
            <a:chExt cx="6003425" cy="908106"/>
          </a:xfrm>
        </p:grpSpPr>
        <p:sp>
          <p:nvSpPr>
            <p:cNvPr id="99" name="正方形/長方形 98"/>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4000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69"/>
          <p:cNvGrpSpPr/>
          <p:nvPr userDrawn="1"/>
        </p:nvGrpSpPr>
        <p:grpSpPr>
          <a:xfrm rot="3180000">
            <a:off x="-2239641" y="12022006"/>
            <a:ext cx="1496309" cy="2535059"/>
            <a:chOff x="7305638" y="3002101"/>
            <a:chExt cx="2688353" cy="4554631"/>
          </a:xfrm>
        </p:grpSpPr>
        <p:grpSp>
          <p:nvGrpSpPr>
            <p:cNvPr id="71" name="グループ化 70"/>
            <p:cNvGrpSpPr/>
            <p:nvPr userDrawn="1"/>
          </p:nvGrpSpPr>
          <p:grpSpPr>
            <a:xfrm>
              <a:off x="8267831" y="5345989"/>
              <a:ext cx="763508" cy="2210743"/>
              <a:chOff x="8267831" y="5345989"/>
              <a:chExt cx="763508" cy="2210743"/>
            </a:xfrm>
          </p:grpSpPr>
          <p:sp>
            <p:nvSpPr>
              <p:cNvPr id="95" name="円/楕円 94"/>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2"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p:cNvGrpSpPr/>
            <p:nvPr userDrawn="1"/>
          </p:nvGrpSpPr>
          <p:grpSpPr>
            <a:xfrm flipH="1">
              <a:off x="8650044" y="5266273"/>
              <a:ext cx="1343947" cy="1366912"/>
              <a:chOff x="7305639" y="5547570"/>
              <a:chExt cx="1343947" cy="1366912"/>
            </a:xfrm>
            <a:solidFill>
              <a:schemeClr val="accent2">
                <a:lumMod val="50000"/>
              </a:schemeClr>
            </a:solidFill>
          </p:grpSpPr>
          <p:sp>
            <p:nvSpPr>
              <p:cNvPr id="91" name="直角三角形 90"/>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直角三角形 91"/>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p:cNvGrpSpPr/>
            <p:nvPr userDrawn="1"/>
          </p:nvGrpSpPr>
          <p:grpSpPr>
            <a:xfrm>
              <a:off x="7305638" y="5266273"/>
              <a:ext cx="1343947" cy="1366912"/>
              <a:chOff x="7305639" y="5547570"/>
              <a:chExt cx="1343947" cy="1366912"/>
            </a:xfrm>
            <a:solidFill>
              <a:schemeClr val="accent2">
                <a:lumMod val="50000"/>
              </a:schemeClr>
            </a:solidFill>
          </p:grpSpPr>
          <p:sp>
            <p:nvSpPr>
              <p:cNvPr id="87" name="直角三角形 86"/>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直角三角形 87"/>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p:cNvGrpSpPr/>
            <p:nvPr userDrawn="1"/>
          </p:nvGrpSpPr>
          <p:grpSpPr>
            <a:xfrm>
              <a:off x="7665303" y="3002101"/>
              <a:ext cx="1969480" cy="3253919"/>
              <a:chOff x="7665303" y="3002101"/>
              <a:chExt cx="1969480" cy="3253919"/>
            </a:xfrm>
          </p:grpSpPr>
          <p:sp>
            <p:nvSpPr>
              <p:cNvPr id="85"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p:cNvGrpSpPr/>
            <p:nvPr userDrawn="1"/>
          </p:nvGrpSpPr>
          <p:grpSpPr>
            <a:xfrm>
              <a:off x="7830833" y="3002102"/>
              <a:ext cx="1639326" cy="1035326"/>
              <a:chOff x="7830833" y="3002102"/>
              <a:chExt cx="1639326" cy="1035326"/>
            </a:xfrm>
          </p:grpSpPr>
          <p:sp>
            <p:nvSpPr>
              <p:cNvPr id="83"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p:cNvGrpSpPr/>
            <p:nvPr userDrawn="1"/>
          </p:nvGrpSpPr>
          <p:grpSpPr>
            <a:xfrm>
              <a:off x="8239071" y="3682019"/>
              <a:ext cx="821030" cy="821030"/>
              <a:chOff x="11914174" y="3199309"/>
              <a:chExt cx="990518" cy="990518"/>
            </a:xfrm>
          </p:grpSpPr>
          <p:sp>
            <p:nvSpPr>
              <p:cNvPr id="81" name="円/楕円 80"/>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8" name="グループ化 77"/>
            <p:cNvGrpSpPr/>
            <p:nvPr userDrawn="1"/>
          </p:nvGrpSpPr>
          <p:grpSpPr>
            <a:xfrm>
              <a:off x="8562396" y="5264781"/>
              <a:ext cx="174376" cy="1354190"/>
              <a:chOff x="8562396" y="5264781"/>
              <a:chExt cx="174376" cy="1354190"/>
            </a:xfrm>
          </p:grpSpPr>
          <p:sp>
            <p:nvSpPr>
              <p:cNvPr id="79"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97" name="直線コネクタ 96"/>
          <p:cNvCxnSpPr/>
          <p:nvPr userDrawn="1"/>
        </p:nvCxnSpPr>
        <p:spPr>
          <a:xfrm flipH="1">
            <a:off x="3174175" y="2465056"/>
            <a:ext cx="9872900" cy="731199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8" name="円/楕円 97"/>
          <p:cNvSpPr/>
          <p:nvPr userDrawn="1"/>
        </p:nvSpPr>
        <p:spPr>
          <a:xfrm>
            <a:off x="6108020" y="7273006"/>
            <a:ext cx="410308" cy="410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userDrawn="1"/>
        </p:nvSpPr>
        <p:spPr>
          <a:xfrm>
            <a:off x="11381060" y="3387977"/>
            <a:ext cx="410308" cy="4103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プレースホルダー 6"/>
          <p:cNvSpPr>
            <a:spLocks noGrp="1"/>
          </p:cNvSpPr>
          <p:nvPr>
            <p:ph type="body" sz="quarter" idx="21" hasCustomPrompt="1"/>
          </p:nvPr>
        </p:nvSpPr>
        <p:spPr>
          <a:xfrm>
            <a:off x="1336424" y="7140146"/>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5" name="テキスト プレースホルダー 6"/>
          <p:cNvSpPr>
            <a:spLocks noGrp="1"/>
          </p:cNvSpPr>
          <p:nvPr>
            <p:ph type="body" sz="quarter" idx="24" hasCustomPrompt="1"/>
          </p:nvPr>
        </p:nvSpPr>
        <p:spPr>
          <a:xfrm>
            <a:off x="6953468" y="7270845"/>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0" name="円/楕円 99"/>
          <p:cNvSpPr/>
          <p:nvPr userDrawn="1"/>
        </p:nvSpPr>
        <p:spPr>
          <a:xfrm>
            <a:off x="8744540" y="5330491"/>
            <a:ext cx="410308" cy="4103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プレースホルダー 6"/>
          <p:cNvSpPr>
            <a:spLocks noGrp="1"/>
          </p:cNvSpPr>
          <p:nvPr>
            <p:ph type="body" sz="quarter" idx="27" hasCustomPrompt="1"/>
          </p:nvPr>
        </p:nvSpPr>
        <p:spPr>
          <a:xfrm>
            <a:off x="6608347" y="3255118"/>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22" name="テキスト プレースホルダー 6"/>
          <p:cNvSpPr>
            <a:spLocks noGrp="1"/>
          </p:cNvSpPr>
          <p:nvPr>
            <p:ph type="body" sz="quarter" idx="28" hasCustomPrompt="1"/>
          </p:nvPr>
        </p:nvSpPr>
        <p:spPr>
          <a:xfrm>
            <a:off x="12225391" y="3385817"/>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0111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afterEffect">
                                  <p:stCondLst>
                                    <p:cond delay="0"/>
                                  </p:stCondLst>
                                  <p:childTnLst>
                                    <p:animMotion origin="layout" path="M 4.16667E-7 -2.40049E-6 L 0.86667 -1.14625 " pathEditMode="relative" rAng="0" ptsTypes="AA">
                                      <p:cBhvr>
                                        <p:cTn id="6" dur="1000" fill="hold"/>
                                        <p:tgtEl>
                                          <p:spTgt spid="70"/>
                                        </p:tgtEl>
                                        <p:attrNameLst>
                                          <p:attrName>ppt_x</p:attrName>
                                          <p:attrName>ppt_y</p:attrName>
                                        </p:attrNameLst>
                                      </p:cBhvr>
                                      <p:rCtr x="43333" y="-57313"/>
                                    </p:animMotion>
                                  </p:childTnLst>
                                </p:cTn>
                              </p:par>
                              <p:par>
                                <p:cTn id="7" presetID="22" presetClass="entr" presetSubtype="4" fill="hold" nodeType="withEffect">
                                  <p:stCondLst>
                                    <p:cond delay="250"/>
                                  </p:stCondLst>
                                  <p:childTnLst>
                                    <p:set>
                                      <p:cBhvr>
                                        <p:cTn id="8" dur="1" fill="hold">
                                          <p:stCondLst>
                                            <p:cond delay="0"/>
                                          </p:stCondLst>
                                        </p:cTn>
                                        <p:tgtEl>
                                          <p:spTgt spid="97"/>
                                        </p:tgtEl>
                                        <p:attrNameLst>
                                          <p:attrName>style.visibility</p:attrName>
                                        </p:attrNameLst>
                                      </p:cBhvr>
                                      <p:to>
                                        <p:strVal val="visible"/>
                                      </p:to>
                                    </p:set>
                                    <p:animEffect transition="in" filter="wipe(down)">
                                      <p:cBhvr>
                                        <p:cTn id="9" dur="500"/>
                                        <p:tgtEl>
                                          <p:spTgt spid="97"/>
                                        </p:tgtEl>
                                      </p:cBhvr>
                                    </p:animEffect>
                                  </p:childTnLst>
                                </p:cTn>
                              </p:par>
                              <p:par>
                                <p:cTn id="10" presetID="10" presetClass="entr" presetSubtype="0" fill="hold" grpId="0" nodeType="withEffect">
                                  <p:stCondLst>
                                    <p:cond delay="35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par>
                                <p:cTn id="13" presetID="10" presetClass="entr" presetSubtype="0" fill="hold" grpId="0" nodeType="withEffect">
                                  <p:stCondLst>
                                    <p:cond delay="45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par>
                                <p:cTn id="16" presetID="10" presetClass="entr" presetSubtype="0" fill="hold" grpId="0" nodeType="withEffect">
                                  <p:stCondLst>
                                    <p:cond delay="55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500"/>
                                        <p:tgtEl>
                                          <p:spTgt spid="101"/>
                                        </p:tgtEl>
                                      </p:cBhvr>
                                    </p:animEffect>
                                  </p:childTnLst>
                                </p:cTn>
                              </p:par>
                            </p:childTnLst>
                          </p:cTn>
                        </p:par>
                        <p:par>
                          <p:cTn id="19" fill="hold">
                            <p:stCondLst>
                              <p:cond delay="1050"/>
                            </p:stCondLst>
                            <p:childTnLst>
                              <p:par>
                                <p:cTn id="20" presetID="2" presetClass="entr" presetSubtype="2" decel="10000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par>
                          <p:cTn id="27" fill="hold">
                            <p:stCondLst>
                              <p:cond delay="1550"/>
                            </p:stCondLst>
                            <p:childTnLst>
                              <p:par>
                                <p:cTn id="28" presetID="2" presetClass="entr" presetSubtype="8" decel="100000" fill="hold" grpId="0" nodeType="afterEffect">
                                  <p:stCondLst>
                                    <p:cond delay="0"/>
                                  </p:stCondLst>
                                  <p:childTnLst>
                                    <p:set>
                                      <p:cBhvr>
                                        <p:cTn id="29" dur="1" fill="hold">
                                          <p:stCondLst>
                                            <p:cond delay="0"/>
                                          </p:stCondLst>
                                        </p:cTn>
                                        <p:tgtEl>
                                          <p:spTgt spid="104">
                                            <p:txEl>
                                              <p:pRg st="0" end="0"/>
                                            </p:txEl>
                                          </p:spTgt>
                                        </p:tgtEl>
                                        <p:attrNameLst>
                                          <p:attrName>style.visibility</p:attrName>
                                        </p:attrNameLst>
                                      </p:cBhvr>
                                      <p:to>
                                        <p:strVal val="visible"/>
                                      </p:to>
                                    </p:set>
                                    <p:anim calcmode="lin" valueType="num">
                                      <p:cBhvr additive="base">
                                        <p:cTn id="30" dur="500" fill="hold"/>
                                        <p:tgtEl>
                                          <p:spTgt spid="104">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4">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4" decel="10000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2050"/>
                            </p:stCondLst>
                            <p:childTnLst>
                              <p:par>
                                <p:cTn id="37" presetID="22" presetClass="entr" presetSubtype="8" fill="hold" grpId="0" nodeType="afterEffect">
                                  <p:stCondLst>
                                    <p:cond delay="0"/>
                                  </p:stCondLst>
                                  <p:childTnLst>
                                    <p:set>
                                      <p:cBhvr>
                                        <p:cTn id="38" dur="1" fill="hold">
                                          <p:stCondLst>
                                            <p:cond delay="0"/>
                                          </p:stCondLst>
                                        </p:cTn>
                                        <p:tgtEl>
                                          <p:spTgt spid="105">
                                            <p:txEl>
                                              <p:pRg st="0" end="0"/>
                                            </p:txEl>
                                          </p:spTgt>
                                        </p:tgtEl>
                                        <p:attrNameLst>
                                          <p:attrName>style.visibility</p:attrName>
                                        </p:attrNameLst>
                                      </p:cBhvr>
                                      <p:to>
                                        <p:strVal val="visible"/>
                                      </p:to>
                                    </p:set>
                                    <p:animEffect transition="in" filter="wipe(left)">
                                      <p:cBhvr>
                                        <p:cTn id="39" dur="500"/>
                                        <p:tgtEl>
                                          <p:spTgt spid="105">
                                            <p:txEl>
                                              <p:pRg st="0" end="0"/>
                                            </p:txEl>
                                          </p:spTgt>
                                        </p:tgtEl>
                                      </p:cBhvr>
                                    </p:animEffect>
                                  </p:childTnLst>
                                </p:cTn>
                              </p:par>
                            </p:childTnLst>
                          </p:cTn>
                        </p:par>
                        <p:par>
                          <p:cTn id="40" fill="hold">
                            <p:stCondLst>
                              <p:cond delay="2550"/>
                            </p:stCondLst>
                            <p:childTnLst>
                              <p:par>
                                <p:cTn id="41" presetID="2" presetClass="entr" presetSubtype="8" decel="100000" fill="hold" grpId="0" nodeType="afterEffect">
                                  <p:stCondLst>
                                    <p:cond delay="250"/>
                                  </p:stCondLst>
                                  <p:childTnLst>
                                    <p:set>
                                      <p:cBhvr>
                                        <p:cTn id="42" dur="1" fill="hold">
                                          <p:stCondLst>
                                            <p:cond delay="0"/>
                                          </p:stCondLst>
                                        </p:cTn>
                                        <p:tgtEl>
                                          <p:spTgt spid="115">
                                            <p:txEl>
                                              <p:pRg st="0" end="0"/>
                                            </p:txEl>
                                          </p:spTgt>
                                        </p:tgtEl>
                                        <p:attrNameLst>
                                          <p:attrName>style.visibility</p:attrName>
                                        </p:attrNameLst>
                                      </p:cBhvr>
                                      <p:to>
                                        <p:strVal val="visible"/>
                                      </p:to>
                                    </p:set>
                                    <p:anim calcmode="lin" valueType="num">
                                      <p:cBhvr additive="base">
                                        <p:cTn id="43" dur="500" fill="hold"/>
                                        <p:tgtEl>
                                          <p:spTgt spid="115">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5">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4" decel="100000" fill="hold" nodeType="withEffect">
                                  <p:stCondLst>
                                    <p:cond delay="25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500" fill="hold"/>
                                        <p:tgtEl>
                                          <p:spTgt spid="110"/>
                                        </p:tgtEl>
                                        <p:attrNameLst>
                                          <p:attrName>ppt_x</p:attrName>
                                        </p:attrNameLst>
                                      </p:cBhvr>
                                      <p:tavLst>
                                        <p:tav tm="0">
                                          <p:val>
                                            <p:strVal val="#ppt_x"/>
                                          </p:val>
                                        </p:tav>
                                        <p:tav tm="100000">
                                          <p:val>
                                            <p:strVal val="#ppt_x"/>
                                          </p:val>
                                        </p:tav>
                                      </p:tavLst>
                                    </p:anim>
                                    <p:anim calcmode="lin" valueType="num">
                                      <p:cBhvr additive="base">
                                        <p:cTn id="48" dur="500" fill="hold"/>
                                        <p:tgtEl>
                                          <p:spTgt spid="110"/>
                                        </p:tgtEl>
                                        <p:attrNameLst>
                                          <p:attrName>ppt_y</p:attrName>
                                        </p:attrNameLst>
                                      </p:cBhvr>
                                      <p:tavLst>
                                        <p:tav tm="0">
                                          <p:val>
                                            <p:strVal val="1+#ppt_h/2"/>
                                          </p:val>
                                        </p:tav>
                                        <p:tav tm="100000">
                                          <p:val>
                                            <p:strVal val="#ppt_y"/>
                                          </p:val>
                                        </p:tav>
                                      </p:tavLst>
                                    </p:anim>
                                  </p:childTnLst>
                                </p:cTn>
                              </p:par>
                            </p:childTnLst>
                          </p:cTn>
                        </p:par>
                        <p:par>
                          <p:cTn id="49" fill="hold">
                            <p:stCondLst>
                              <p:cond delay="3300"/>
                            </p:stCondLst>
                            <p:childTnLst>
                              <p:par>
                                <p:cTn id="50" presetID="22" presetClass="entr" presetSubtype="8" fill="hold" grpId="0" nodeType="afterEffect">
                                  <p:stCondLst>
                                    <p:cond delay="0"/>
                                  </p:stCondLst>
                                  <p:childTnLst>
                                    <p:set>
                                      <p:cBhvr>
                                        <p:cTn id="51" dur="1" fill="hold">
                                          <p:stCondLst>
                                            <p:cond delay="0"/>
                                          </p:stCondLst>
                                        </p:cTn>
                                        <p:tgtEl>
                                          <p:spTgt spid="116">
                                            <p:txEl>
                                              <p:pRg st="0" end="0"/>
                                            </p:txEl>
                                          </p:spTgt>
                                        </p:tgtEl>
                                        <p:attrNameLst>
                                          <p:attrName>style.visibility</p:attrName>
                                        </p:attrNameLst>
                                      </p:cBhvr>
                                      <p:to>
                                        <p:strVal val="visible"/>
                                      </p:to>
                                    </p:set>
                                    <p:animEffect transition="in" filter="wipe(left)">
                                      <p:cBhvr>
                                        <p:cTn id="52" dur="500"/>
                                        <p:tgtEl>
                                          <p:spTgt spid="116">
                                            <p:txEl>
                                              <p:pRg st="0" end="0"/>
                                            </p:txEl>
                                          </p:spTgt>
                                        </p:tgtEl>
                                      </p:cBhvr>
                                    </p:animEffect>
                                  </p:childTnLst>
                                </p:cTn>
                              </p:par>
                            </p:childTnLst>
                          </p:cTn>
                        </p:par>
                        <p:par>
                          <p:cTn id="53" fill="hold">
                            <p:stCondLst>
                              <p:cond delay="3800"/>
                            </p:stCondLst>
                            <p:childTnLst>
                              <p:par>
                                <p:cTn id="54" presetID="2" presetClass="entr" presetSubtype="8" decel="100000" fill="hold" grpId="0" nodeType="afterEffect">
                                  <p:stCondLst>
                                    <p:cond delay="250"/>
                                  </p:stCondLst>
                                  <p:childTnLst>
                                    <p:set>
                                      <p:cBhvr>
                                        <p:cTn id="55" dur="1" fill="hold">
                                          <p:stCondLst>
                                            <p:cond delay="0"/>
                                          </p:stCondLst>
                                        </p:cTn>
                                        <p:tgtEl>
                                          <p:spTgt spid="121">
                                            <p:txEl>
                                              <p:pRg st="0" end="0"/>
                                            </p:txEl>
                                          </p:spTgt>
                                        </p:tgtEl>
                                        <p:attrNameLst>
                                          <p:attrName>style.visibility</p:attrName>
                                        </p:attrNameLst>
                                      </p:cBhvr>
                                      <p:to>
                                        <p:strVal val="visible"/>
                                      </p:to>
                                    </p:set>
                                    <p:anim calcmode="lin" valueType="num">
                                      <p:cBhvr additive="base">
                                        <p:cTn id="56" dur="500" fill="hold"/>
                                        <p:tgtEl>
                                          <p:spTgt spid="121">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21">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4" decel="100000" fill="hold" nodeType="withEffect">
                                  <p:stCondLst>
                                    <p:cond delay="250"/>
                                  </p:stCondLst>
                                  <p:childTnLst>
                                    <p:set>
                                      <p:cBhvr>
                                        <p:cTn id="59" dur="1" fill="hold">
                                          <p:stCondLst>
                                            <p:cond delay="0"/>
                                          </p:stCondLst>
                                        </p:cTn>
                                        <p:tgtEl>
                                          <p:spTgt spid="117"/>
                                        </p:tgtEl>
                                        <p:attrNameLst>
                                          <p:attrName>style.visibility</p:attrName>
                                        </p:attrNameLst>
                                      </p:cBhvr>
                                      <p:to>
                                        <p:strVal val="visible"/>
                                      </p:to>
                                    </p:set>
                                    <p:anim calcmode="lin" valueType="num">
                                      <p:cBhvr additive="base">
                                        <p:cTn id="60" dur="500" fill="hold"/>
                                        <p:tgtEl>
                                          <p:spTgt spid="117"/>
                                        </p:tgtEl>
                                        <p:attrNameLst>
                                          <p:attrName>ppt_x</p:attrName>
                                        </p:attrNameLst>
                                      </p:cBhvr>
                                      <p:tavLst>
                                        <p:tav tm="0">
                                          <p:val>
                                            <p:strVal val="#ppt_x"/>
                                          </p:val>
                                        </p:tav>
                                        <p:tav tm="100000">
                                          <p:val>
                                            <p:strVal val="#ppt_x"/>
                                          </p:val>
                                        </p:tav>
                                      </p:tavLst>
                                    </p:anim>
                                    <p:anim calcmode="lin" valueType="num">
                                      <p:cBhvr additive="base">
                                        <p:cTn id="61" dur="500" fill="hold"/>
                                        <p:tgtEl>
                                          <p:spTgt spid="117"/>
                                        </p:tgtEl>
                                        <p:attrNameLst>
                                          <p:attrName>ppt_y</p:attrName>
                                        </p:attrNameLst>
                                      </p:cBhvr>
                                      <p:tavLst>
                                        <p:tav tm="0">
                                          <p:val>
                                            <p:strVal val="1+#ppt_h/2"/>
                                          </p:val>
                                        </p:tav>
                                        <p:tav tm="100000">
                                          <p:val>
                                            <p:strVal val="#ppt_y"/>
                                          </p:val>
                                        </p:tav>
                                      </p:tavLst>
                                    </p:anim>
                                  </p:childTnLst>
                                </p:cTn>
                              </p:par>
                            </p:childTnLst>
                          </p:cTn>
                        </p:par>
                        <p:par>
                          <p:cTn id="62" fill="hold">
                            <p:stCondLst>
                              <p:cond delay="4550"/>
                            </p:stCondLst>
                            <p:childTnLst>
                              <p:par>
                                <p:cTn id="63" presetID="22" presetClass="entr" presetSubtype="8" fill="hold" grpId="0" nodeType="afterEffect">
                                  <p:stCondLst>
                                    <p:cond delay="0"/>
                                  </p:stCondLst>
                                  <p:childTnLst>
                                    <p:set>
                                      <p:cBhvr>
                                        <p:cTn id="64" dur="1" fill="hold">
                                          <p:stCondLst>
                                            <p:cond delay="0"/>
                                          </p:stCondLst>
                                        </p:cTn>
                                        <p:tgtEl>
                                          <p:spTgt spid="122">
                                            <p:txEl>
                                              <p:pRg st="0" end="0"/>
                                            </p:txEl>
                                          </p:spTgt>
                                        </p:tgtEl>
                                        <p:attrNameLst>
                                          <p:attrName>style.visibility</p:attrName>
                                        </p:attrNameLst>
                                      </p:cBhvr>
                                      <p:to>
                                        <p:strVal val="visible"/>
                                      </p:to>
                                    </p:set>
                                    <p:animEffect transition="in" filter="wipe(left)">
                                      <p:cBhvr>
                                        <p:cTn id="65" dur="500"/>
                                        <p:tgtEl>
                                          <p:spTgt spid="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uild="p">
        <p:tmplLst>
          <p:tmpl lvl="1">
            <p:tnLst>
              <p:par>
                <p:cTn presetID="2" presetClass="entr" presetSubtype="8" decel="100000" fill="hold" nodeType="afterEffect">
                  <p:stCondLst>
                    <p:cond delay="25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fill="hold"/>
                        <p:tgtEl>
                          <p:spTgt spid="115"/>
                        </p:tgtEl>
                        <p:attrNameLst>
                          <p:attrName>ppt_x</p:attrName>
                        </p:attrNameLst>
                      </p:cBhvr>
                      <p:tavLst>
                        <p:tav tm="0">
                          <p:val>
                            <p:strVal val="0-#ppt_w/2"/>
                          </p:val>
                        </p:tav>
                        <p:tav tm="100000">
                          <p:val>
                            <p:strVal val="#ppt_x"/>
                          </p:val>
                        </p:tav>
                      </p:tavLst>
                    </p:anim>
                    <p:anim calcmode="lin" valueType="num">
                      <p:cBhvr additive="base">
                        <p:cTn dur="500" fill="hold"/>
                        <p:tgtEl>
                          <p:spTgt spid="115"/>
                        </p:tgtEl>
                        <p:attrNameLst>
                          <p:attrName>ppt_y</p:attrName>
                        </p:attrNameLst>
                      </p:cBhvr>
                      <p:tavLst>
                        <p:tav tm="0">
                          <p:val>
                            <p:strVal val="#ppt_y"/>
                          </p:val>
                        </p:tav>
                        <p:tav tm="100000">
                          <p:val>
                            <p:strVal val="#ppt_y"/>
                          </p:val>
                        </p:tav>
                      </p:tavLst>
                    </p:anim>
                  </p:childTnLst>
                </p:cTn>
              </p:par>
            </p:tnLst>
          </p:tmpl>
        </p:tmplLst>
      </p:bldP>
      <p:bldP spid="116" grpId="0" build="p">
        <p:tmplLst>
          <p:tmpl lvl="1">
            <p:tnLst>
              <p:par>
                <p:cTn presetID="22" presetClass="entr" presetSubtype="8" fill="hold" nodeType="afterEffect">
                  <p:stCondLst>
                    <p:cond delay="0"/>
                  </p:stCondLst>
                  <p:childTnLst>
                    <p:set>
                      <p:cBhvr>
                        <p:cTn dur="1" fill="hold">
                          <p:stCondLst>
                            <p:cond delay="0"/>
                          </p:stCondLst>
                        </p:cTn>
                        <p:tgtEl>
                          <p:spTgt spid="116"/>
                        </p:tgtEl>
                        <p:attrNameLst>
                          <p:attrName>style.visibility</p:attrName>
                        </p:attrNameLst>
                      </p:cBhvr>
                      <p:to>
                        <p:strVal val="visible"/>
                      </p:to>
                    </p:set>
                    <p:animEffect transition="in" filter="wipe(left)">
                      <p:cBhvr>
                        <p:cTn dur="500"/>
                        <p:tgtEl>
                          <p:spTgt spid="116"/>
                        </p:tgtEl>
                      </p:cBhvr>
                    </p:animEffect>
                  </p:childTnLst>
                </p:cTn>
              </p:par>
            </p:tnLst>
          </p:tmpl>
        </p:tmplLst>
      </p:bldP>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8" grpId="0" animBg="1"/>
      <p:bldP spid="101" grpId="0" animBg="1"/>
      <p:bldP spid="104" grpId="0" build="p">
        <p:tmplLst>
          <p:tmpl lvl="1">
            <p:tnLst>
              <p:par>
                <p:cTn presetID="2" presetClass="entr" presetSubtype="8" decel="100000" fill="hold" nodeType="afterEffect">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fill="hold"/>
                        <p:tgtEl>
                          <p:spTgt spid="104"/>
                        </p:tgtEl>
                        <p:attrNameLst>
                          <p:attrName>ppt_x</p:attrName>
                        </p:attrNameLst>
                      </p:cBhvr>
                      <p:tavLst>
                        <p:tav tm="0">
                          <p:val>
                            <p:strVal val="0-#ppt_w/2"/>
                          </p:val>
                        </p:tav>
                        <p:tav tm="100000">
                          <p:val>
                            <p:strVal val="#ppt_x"/>
                          </p:val>
                        </p:tav>
                      </p:tavLst>
                    </p:anim>
                    <p:anim calcmode="lin" valueType="num">
                      <p:cBhvr additive="base">
                        <p:cTn dur="500" fill="hold"/>
                        <p:tgtEl>
                          <p:spTgt spid="104"/>
                        </p:tgtEl>
                        <p:attrNameLst>
                          <p:attrName>ppt_y</p:attrName>
                        </p:attrNameLst>
                      </p:cBhvr>
                      <p:tavLst>
                        <p:tav tm="0">
                          <p:val>
                            <p:strVal val="#ppt_y"/>
                          </p:val>
                        </p:tav>
                        <p:tav tm="100000">
                          <p:val>
                            <p:strVal val="#ppt_y"/>
                          </p:val>
                        </p:tav>
                      </p:tavLst>
                    </p:anim>
                  </p:childTnLst>
                </p:cTn>
              </p:par>
            </p:tnLst>
          </p:tmpl>
        </p:tmplLst>
      </p:bldP>
      <p:bldP spid="105" grpId="0" build="p">
        <p:tmplLst>
          <p:tmpl lvl="1">
            <p:tnLst>
              <p:par>
                <p:cTn presetID="22" presetClass="entr" presetSubtype="8"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wipe(left)">
                      <p:cBhvr>
                        <p:cTn dur="500"/>
                        <p:tgtEl>
                          <p:spTgt spid="105"/>
                        </p:tgtEl>
                      </p:cBhvr>
                    </p:animEffect>
                  </p:childTnLst>
                </p:cTn>
              </p:par>
            </p:tnLst>
          </p:tmpl>
        </p:tmplLst>
      </p:bldP>
      <p:bldP spid="100" grpId="0" animBg="1"/>
      <p:bldP spid="121" grpId="0" build="p">
        <p:tmplLst>
          <p:tmpl lvl="1">
            <p:tnLst>
              <p:par>
                <p:cTn presetID="2" presetClass="entr" presetSubtype="8" decel="100000" fill="hold" nodeType="afterEffect">
                  <p:stCondLst>
                    <p:cond delay="25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fill="hold"/>
                        <p:tgtEl>
                          <p:spTgt spid="121"/>
                        </p:tgtEl>
                        <p:attrNameLst>
                          <p:attrName>ppt_x</p:attrName>
                        </p:attrNameLst>
                      </p:cBhvr>
                      <p:tavLst>
                        <p:tav tm="0">
                          <p:val>
                            <p:strVal val="0-#ppt_w/2"/>
                          </p:val>
                        </p:tav>
                        <p:tav tm="100000">
                          <p:val>
                            <p:strVal val="#ppt_x"/>
                          </p:val>
                        </p:tav>
                      </p:tavLst>
                    </p:anim>
                    <p:anim calcmode="lin" valueType="num">
                      <p:cBhvr additive="base">
                        <p:cTn dur="500" fill="hold"/>
                        <p:tgtEl>
                          <p:spTgt spid="121"/>
                        </p:tgtEl>
                        <p:attrNameLst>
                          <p:attrName>ppt_y</p:attrName>
                        </p:attrNameLst>
                      </p:cBhvr>
                      <p:tavLst>
                        <p:tav tm="0">
                          <p:val>
                            <p:strVal val="#ppt_y"/>
                          </p:val>
                        </p:tav>
                        <p:tav tm="100000">
                          <p:val>
                            <p:strVal val="#ppt_y"/>
                          </p:val>
                        </p:tav>
                      </p:tavLst>
                    </p:anim>
                  </p:childTnLst>
                </p:cTn>
              </p:par>
            </p:tnLst>
          </p:tmpl>
        </p:tmplLst>
      </p:bldP>
      <p:bldP spid="122" grpId="0" build="p">
        <p:tmplLst>
          <p:tmpl lvl="1">
            <p:tnLst>
              <p:par>
                <p:cTn presetID="22" presetClass="entr" presetSubtype="8" fill="hold" nodeType="afterEffect">
                  <p:stCondLst>
                    <p:cond delay="0"/>
                  </p:stCondLst>
                  <p:childTnLst>
                    <p:set>
                      <p:cBhvr>
                        <p:cTn dur="1" fill="hold">
                          <p:stCondLst>
                            <p:cond delay="0"/>
                          </p:stCondLst>
                        </p:cTn>
                        <p:tgtEl>
                          <p:spTgt spid="122"/>
                        </p:tgtEl>
                        <p:attrNameLst>
                          <p:attrName>style.visibility</p:attrName>
                        </p:attrNameLst>
                      </p:cBhvr>
                      <p:to>
                        <p:strVal val="visible"/>
                      </p:to>
                    </p:set>
                    <p:animEffect transition="in" filter="wipe(left)">
                      <p:cBhvr>
                        <p:cTn dur="500"/>
                        <p:tgtEl>
                          <p:spTgt spid="122"/>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eric List - 4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8280234" y="3410902"/>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2" name="円/楕円 11"/>
          <p:cNvSpPr/>
          <p:nvPr userDrawn="1"/>
        </p:nvSpPr>
        <p:spPr>
          <a:xfrm>
            <a:off x="8280234" y="4771792"/>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3" name="円/楕円 12"/>
          <p:cNvSpPr/>
          <p:nvPr userDrawn="1"/>
        </p:nvSpPr>
        <p:spPr>
          <a:xfrm>
            <a:off x="8280234" y="6132682"/>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4" name="円/楕円 13"/>
          <p:cNvSpPr/>
          <p:nvPr userDrawn="1"/>
        </p:nvSpPr>
        <p:spPr>
          <a:xfrm>
            <a:off x="8280234" y="7493572"/>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8" name="テキスト プレースホルダー 6"/>
          <p:cNvSpPr>
            <a:spLocks noGrp="1"/>
          </p:cNvSpPr>
          <p:nvPr>
            <p:ph type="body" sz="quarter" idx="16" hasCustomPrompt="1"/>
          </p:nvPr>
        </p:nvSpPr>
        <p:spPr>
          <a:xfrm>
            <a:off x="9000876" y="3200754"/>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9000876" y="4563382"/>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9000876" y="5926010"/>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9000876" y="7288638"/>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8" hasCustomPrompt="1"/>
          </p:nvPr>
        </p:nvSpPr>
        <p:spPr>
          <a:xfrm>
            <a:off x="783772" y="3298733"/>
            <a:ext cx="6894286" cy="4974412"/>
          </a:xfrm>
        </p:spPr>
        <p:txBody>
          <a:bodyPr anchor="ctr">
            <a:noAutofit/>
          </a:bodyPr>
          <a:lstStyle>
            <a:lvl1pPr algn="ctr">
              <a:defRPr sz="4000" i="0" baseline="0">
                <a:solidFill>
                  <a:schemeClr val="tx2"/>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87430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eric List - 5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8280234" y="265226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2" name="円/楕円 11"/>
          <p:cNvSpPr/>
          <p:nvPr userDrawn="1"/>
        </p:nvSpPr>
        <p:spPr>
          <a:xfrm>
            <a:off x="8280234" y="401315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3" name="円/楕円 12"/>
          <p:cNvSpPr/>
          <p:nvPr userDrawn="1"/>
        </p:nvSpPr>
        <p:spPr>
          <a:xfrm>
            <a:off x="8280234" y="537404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4" name="円/楕円 13"/>
          <p:cNvSpPr/>
          <p:nvPr userDrawn="1"/>
        </p:nvSpPr>
        <p:spPr>
          <a:xfrm>
            <a:off x="8280234" y="673493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5" name="円/楕円 14"/>
          <p:cNvSpPr/>
          <p:nvPr userDrawn="1"/>
        </p:nvSpPr>
        <p:spPr>
          <a:xfrm>
            <a:off x="8280234" y="8095827"/>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8" name="テキスト プレースホルダー 6"/>
          <p:cNvSpPr>
            <a:spLocks noGrp="1"/>
          </p:cNvSpPr>
          <p:nvPr>
            <p:ph type="body" sz="quarter" idx="16" hasCustomPrompt="1"/>
          </p:nvPr>
        </p:nvSpPr>
        <p:spPr>
          <a:xfrm>
            <a:off x="9000876" y="2442119"/>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9000876" y="3804747"/>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9000876" y="5167375"/>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9000876" y="6530003"/>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9000876" y="7892631"/>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783772" y="3226163"/>
            <a:ext cx="6894286" cy="4974412"/>
          </a:xfrm>
        </p:spPr>
        <p:txBody>
          <a:bodyPr anchor="ctr">
            <a:noAutofit/>
          </a:bodyPr>
          <a:lstStyle>
            <a:lvl1pPr algn="ctr">
              <a:defRPr sz="4000" i="0" baseline="0">
                <a:solidFill>
                  <a:schemeClr val="tx2"/>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27126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4100"/>
                            </p:stCondLst>
                            <p:childTnLst>
                              <p:par>
                                <p:cTn id="54" presetID="2" presetClass="entr" presetSubtype="1" decel="100000" fill="hold" grpId="0" nodeType="afterEffect">
                                  <p:stCondLst>
                                    <p:cond delay="25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0-#ppt_h/2"/>
                                          </p:val>
                                        </p:tav>
                                        <p:tav tm="100000">
                                          <p:val>
                                            <p:strVal val="#ppt_y"/>
                                          </p:val>
                                        </p:tav>
                                      </p:tavLst>
                                    </p:anim>
                                  </p:childTnLst>
                                </p:cTn>
                              </p:par>
                              <p:par>
                                <p:cTn id="58" presetID="2" presetClass="entr" presetSubtype="2" decel="100000" fill="hold" grpId="0" nodeType="withEffect">
                                  <p:stCondLst>
                                    <p:cond delay="250"/>
                                  </p:stCondLst>
                                  <p:childTnLst>
                                    <p:set>
                                      <p:cBhvr>
                                        <p:cTn id="59" dur="1" fill="hold">
                                          <p:stCondLst>
                                            <p:cond delay="0"/>
                                          </p:stCondLst>
                                        </p:cTn>
                                        <p:tgtEl>
                                          <p:spTgt spid="28">
                                            <p:txEl>
                                              <p:pRg st="0" end="0"/>
                                            </p:txEl>
                                          </p:spTgt>
                                        </p:tgtEl>
                                        <p:attrNameLst>
                                          <p:attrName>style.visibility</p:attrName>
                                        </p:attrNameLst>
                                      </p:cBhvr>
                                      <p:to>
                                        <p:strVal val="visible"/>
                                      </p:to>
                                    </p:set>
                                    <p:anim calcmode="lin" valueType="num">
                                      <p:cBhvr additive="base">
                                        <p:cTn id="60"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5"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アーチ 19"/>
          <p:cNvSpPr/>
          <p:nvPr userDrawn="1"/>
        </p:nvSpPr>
        <p:spPr>
          <a:xfrm rot="3600000">
            <a:off x="1165671" y="294313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アーチ 20"/>
          <p:cNvSpPr/>
          <p:nvPr userDrawn="1"/>
        </p:nvSpPr>
        <p:spPr>
          <a:xfrm rot="6618510">
            <a:off x="1282259" y="305972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テキスト プレースホルダー 6"/>
          <p:cNvSpPr>
            <a:spLocks noGrp="1"/>
          </p:cNvSpPr>
          <p:nvPr>
            <p:ph type="body" sz="quarter" idx="15" hasCustomPrompt="1"/>
          </p:nvPr>
        </p:nvSpPr>
        <p:spPr>
          <a:xfrm>
            <a:off x="2023051" y="3178605"/>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2709066" y="3884782"/>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7" name="アーチ 26"/>
          <p:cNvSpPr/>
          <p:nvPr userDrawn="1"/>
        </p:nvSpPr>
        <p:spPr>
          <a:xfrm rot="3600000">
            <a:off x="9415504" y="294003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8" name="アーチ 27"/>
          <p:cNvSpPr/>
          <p:nvPr userDrawn="1"/>
        </p:nvSpPr>
        <p:spPr>
          <a:xfrm rot="6618510">
            <a:off x="9532092" y="305662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テキスト プレースホルダー 6"/>
          <p:cNvSpPr>
            <a:spLocks noGrp="1"/>
          </p:cNvSpPr>
          <p:nvPr>
            <p:ph type="body" sz="quarter" idx="16" hasCustomPrompt="1"/>
          </p:nvPr>
        </p:nvSpPr>
        <p:spPr>
          <a:xfrm>
            <a:off x="10272884" y="3175508"/>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10958899" y="3881685"/>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8901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0-#ppt_w/2"/>
                                          </p:val>
                                        </p:tav>
                                        <p:tav tm="100000">
                                          <p:val>
                                            <p:strVal val="#ppt_x"/>
                                          </p:val>
                                        </p:tav>
                                      </p:tavLst>
                                    </p:anim>
                                    <p:anim calcmode="lin" valueType="num">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750"/>
                                        <p:tgtEl>
                                          <p:spTgt spid="21"/>
                                        </p:tgtEl>
                                      </p:cBhvr>
                                    </p:animEffect>
                                    <p:anim calcmode="lin" valueType="num">
                                      <p:cBhvr>
                                        <p:cTn id="24" dur="750" fill="hold"/>
                                        <p:tgtEl>
                                          <p:spTgt spid="21"/>
                                        </p:tgtEl>
                                        <p:attrNameLst>
                                          <p:attrName>ppt_w</p:attrName>
                                        </p:attrNameLst>
                                      </p:cBhvr>
                                      <p:tavLst>
                                        <p:tav tm="0" fmla="#ppt_w*sin(2.5*pi*$)">
                                          <p:val>
                                            <p:fltVal val="0"/>
                                          </p:val>
                                        </p:tav>
                                        <p:tav tm="100000">
                                          <p:val>
                                            <p:fltVal val="1"/>
                                          </p:val>
                                        </p:tav>
                                      </p:tavLst>
                                    </p:anim>
                                    <p:anim calcmode="lin" valueType="num">
                                      <p:cBhvr>
                                        <p:cTn id="25" dur="750" fill="hold"/>
                                        <p:tgtEl>
                                          <p:spTgt spid="21"/>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23">
                                            <p:txEl>
                                              <p:pRg st="0" end="0"/>
                                            </p:txEl>
                                          </p:spTgt>
                                        </p:tgtEl>
                                        <p:attrNameLst>
                                          <p:attrName>style.visibility</p:attrName>
                                        </p:attrNameLst>
                                      </p:cBhvr>
                                      <p:to>
                                        <p:strVal val="visible"/>
                                      </p:to>
                                    </p:set>
                                    <p:anim calcmode="lin" valueType="num">
                                      <p:cBhvr additive="base">
                                        <p:cTn id="3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750" fill="hold"/>
                                        <p:tgtEl>
                                          <p:spTgt spid="28"/>
                                        </p:tgtEl>
                                        <p:attrNameLst>
                                          <p:attrName>ppt_x</p:attrName>
                                        </p:attrNameLst>
                                      </p:cBhvr>
                                      <p:tavLst>
                                        <p:tav tm="0">
                                          <p:val>
                                            <p:strVal val="#ppt_x"/>
                                          </p:val>
                                        </p:tav>
                                        <p:tav tm="100000">
                                          <p:val>
                                            <p:strVal val="#ppt_x"/>
                                          </p:val>
                                        </p:tav>
                                      </p:tavLst>
                                    </p:anim>
                                    <p:anim calcmode="lin" valueType="num">
                                      <p:cBhvr additive="base">
                                        <p:cTn id="44" dur="75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750" fill="hold"/>
                                        <p:tgtEl>
                                          <p:spTgt spid="27"/>
                                        </p:tgtEl>
                                        <p:attrNameLst>
                                          <p:attrName>ppt_x</p:attrName>
                                        </p:attrNameLst>
                                      </p:cBhvr>
                                      <p:tavLst>
                                        <p:tav tm="0">
                                          <p:val>
                                            <p:strVal val="0-#ppt_w/2"/>
                                          </p:val>
                                        </p:tav>
                                        <p:tav tm="100000">
                                          <p:val>
                                            <p:strVal val="#ppt_x"/>
                                          </p:val>
                                        </p:tav>
                                      </p:tavLst>
                                    </p:anim>
                                    <p:anim calcmode="lin" valueType="num">
                                      <p:cBhvr additive="base">
                                        <p:cTn id="48" dur="750" fill="hold"/>
                                        <p:tgtEl>
                                          <p:spTgt spid="27"/>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750"/>
                                        <p:tgtEl>
                                          <p:spTgt spid="28"/>
                                        </p:tgtEl>
                                      </p:cBhvr>
                                    </p:animEffect>
                                    <p:anim calcmode="lin" valueType="num">
                                      <p:cBhvr>
                                        <p:cTn id="52" dur="750" fill="hold"/>
                                        <p:tgtEl>
                                          <p:spTgt spid="28"/>
                                        </p:tgtEl>
                                        <p:attrNameLst>
                                          <p:attrName>ppt_w</p:attrName>
                                        </p:attrNameLst>
                                      </p:cBhvr>
                                      <p:tavLst>
                                        <p:tav tm="0" fmla="#ppt_w*sin(2.5*pi*$)">
                                          <p:val>
                                            <p:fltVal val="0"/>
                                          </p:val>
                                        </p:tav>
                                        <p:tav tm="100000">
                                          <p:val>
                                            <p:fltVal val="1"/>
                                          </p:val>
                                        </p:tav>
                                      </p:tavLst>
                                    </p:anim>
                                    <p:anim calcmode="lin" valueType="num">
                                      <p:cBhvr>
                                        <p:cTn id="53" dur="750" fill="hold"/>
                                        <p:tgtEl>
                                          <p:spTgt spid="28"/>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750"/>
                                        <p:tgtEl>
                                          <p:spTgt spid="27"/>
                                        </p:tgtEl>
                                      </p:cBhvr>
                                    </p:animEffect>
                                    <p:anim calcmode="lin" valueType="num">
                                      <p:cBhvr>
                                        <p:cTn id="57" dur="750" fill="hold"/>
                                        <p:tgtEl>
                                          <p:spTgt spid="27"/>
                                        </p:tgtEl>
                                        <p:attrNameLst>
                                          <p:attrName>ppt_w</p:attrName>
                                        </p:attrNameLst>
                                      </p:cBhvr>
                                      <p:tavLst>
                                        <p:tav tm="0" fmla="#ppt_w*sin(2.5*pi*$)">
                                          <p:val>
                                            <p:fltVal val="0"/>
                                          </p:val>
                                        </p:tav>
                                        <p:tav tm="100000">
                                          <p:val>
                                            <p:fltVal val="1"/>
                                          </p:val>
                                        </p:tav>
                                      </p:tavLst>
                                    </p:anim>
                                    <p:anim calcmode="lin" valueType="num">
                                      <p:cBhvr>
                                        <p:cTn id="58" dur="750" fill="hold"/>
                                        <p:tgtEl>
                                          <p:spTgt spid="27"/>
                                        </p:tgtEl>
                                        <p:attrNameLst>
                                          <p:attrName>ppt_h</p:attrName>
                                        </p:attrNameLst>
                                      </p:cBhvr>
                                      <p:tavLst>
                                        <p:tav tm="0">
                                          <p:val>
                                            <p:strVal val="#ppt_h"/>
                                          </p:val>
                                        </p:tav>
                                        <p:tav tm="100000">
                                          <p:val>
                                            <p:strVal val="#ppt_h"/>
                                          </p:val>
                                        </p:tav>
                                      </p:tavLst>
                                    </p:anim>
                                  </p:childTnLst>
                                </p:cTn>
                              </p:par>
                              <p:par>
                                <p:cTn id="59" presetID="2" presetClass="entr" presetSubtype="3" decel="100000" fill="hold" grpId="0" nodeType="withEffect">
                                  <p:stCondLst>
                                    <p:cond delay="500"/>
                                  </p:stCondLst>
                                  <p:iterate type="wd">
                                    <p:tmPct val="10000"/>
                                  </p:iterate>
                                  <p:childTnLst>
                                    <p:set>
                                      <p:cBhvr>
                                        <p:cTn id="60" dur="1" fill="hold">
                                          <p:stCondLst>
                                            <p:cond delay="0"/>
                                          </p:stCondLst>
                                        </p:cTn>
                                        <p:tgtEl>
                                          <p:spTgt spid="29">
                                            <p:txEl>
                                              <p:pRg st="0" end="0"/>
                                            </p:txEl>
                                          </p:spTgt>
                                        </p:tgtEl>
                                        <p:attrNameLst>
                                          <p:attrName>style.visibility</p:attrName>
                                        </p:attrNameLst>
                                      </p:cBhvr>
                                      <p:to>
                                        <p:strVal val="visible"/>
                                      </p:to>
                                    </p:set>
                                    <p:anim calcmode="lin" valueType="num">
                                      <p:cBhvr additive="base">
                                        <p:cTn id="61"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30">
                                            <p:txEl>
                                              <p:pRg st="0" end="0"/>
                                            </p:txEl>
                                          </p:spTgt>
                                        </p:tgtEl>
                                        <p:attrNameLst>
                                          <p:attrName>style.visibility</p:attrName>
                                        </p:attrNameLst>
                                      </p:cBhvr>
                                      <p:to>
                                        <p:strVal val="visible"/>
                                      </p:to>
                                    </p:set>
                                    <p:anim calcmode="lin" valueType="num">
                                      <p:cBhvr additive="base">
                                        <p:cTn id="66"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animBg="1"/>
      <p:bldP spid="20" grpId="1" animBg="1"/>
      <p:bldP spid="21" grpId="0" animBg="1"/>
      <p:bldP spid="21" grpId="1" animBg="1"/>
      <p:bldP spid="22"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7" grpId="0" animBg="1"/>
      <p:bldP spid="27" grpId="1" animBg="1"/>
      <p:bldP spid="28" grpId="0" animBg="1"/>
      <p:bldP spid="28" grpId="1" animBg="1"/>
      <p:bldP spid="29"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Keywords and Descriptions">
    <p:spTree>
      <p:nvGrpSpPr>
        <p:cNvPr id="1" name=""/>
        <p:cNvGrpSpPr/>
        <p:nvPr/>
      </p:nvGrpSpPr>
      <p:grpSpPr>
        <a:xfrm>
          <a:off x="0" y="0"/>
          <a:ext cx="0" cy="0"/>
          <a:chOff x="0" y="0"/>
          <a:chExt cx="0" cy="0"/>
        </a:xfrm>
      </p:grpSpPr>
      <p:sp>
        <p:nvSpPr>
          <p:cNvPr id="38" name="角丸四角形 37"/>
          <p:cNvSpPr/>
          <p:nvPr userDrawn="1"/>
        </p:nvSpPr>
        <p:spPr>
          <a:xfrm>
            <a:off x="1246656" y="7912524"/>
            <a:ext cx="15794443" cy="1090364"/>
          </a:xfrm>
          <a:prstGeom prst="roundRect">
            <a:avLst>
              <a:gd name="adj" fmla="val 50000"/>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7" name="角丸四角形 36"/>
          <p:cNvSpPr/>
          <p:nvPr userDrawn="1"/>
        </p:nvSpPr>
        <p:spPr>
          <a:xfrm>
            <a:off x="1246656" y="6547141"/>
            <a:ext cx="15794443" cy="1090364"/>
          </a:xfrm>
          <a:prstGeom prst="roundRect">
            <a:avLst>
              <a:gd name="adj" fmla="val 50000"/>
            </a:avLst>
          </a:prstGeom>
          <a:solidFill>
            <a:schemeClr val="accent4">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6" name="角丸四角形 35"/>
          <p:cNvSpPr/>
          <p:nvPr userDrawn="1"/>
        </p:nvSpPr>
        <p:spPr>
          <a:xfrm>
            <a:off x="1246656" y="2450995"/>
            <a:ext cx="15794443" cy="1090364"/>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5" name="角丸四角形 34"/>
          <p:cNvSpPr/>
          <p:nvPr userDrawn="1"/>
        </p:nvSpPr>
        <p:spPr>
          <a:xfrm>
            <a:off x="1246656" y="3816377"/>
            <a:ext cx="15794443" cy="1090364"/>
          </a:xfrm>
          <a:prstGeom prst="roundRect">
            <a:avLst>
              <a:gd name="adj" fmla="val 50000"/>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3" name="角丸四角形 32"/>
          <p:cNvSpPr/>
          <p:nvPr userDrawn="1"/>
        </p:nvSpPr>
        <p:spPr>
          <a:xfrm>
            <a:off x="1246656" y="5181759"/>
            <a:ext cx="15794443" cy="1090364"/>
          </a:xfrm>
          <a:prstGeom prst="roundRect">
            <a:avLst>
              <a:gd name="adj" fmla="val 50000"/>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5" name="円/楕円 4"/>
          <p:cNvSpPr/>
          <p:nvPr userDrawn="1"/>
        </p:nvSpPr>
        <p:spPr>
          <a:xfrm>
            <a:off x="16057427" y="2582432"/>
            <a:ext cx="828000" cy="828000"/>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円/楕円 43"/>
          <p:cNvSpPr/>
          <p:nvPr userDrawn="1"/>
        </p:nvSpPr>
        <p:spPr>
          <a:xfrm>
            <a:off x="16057427" y="3947305"/>
            <a:ext cx="828000" cy="828000"/>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5" name="円/楕円 44"/>
          <p:cNvSpPr/>
          <p:nvPr userDrawn="1"/>
        </p:nvSpPr>
        <p:spPr>
          <a:xfrm>
            <a:off x="16057427" y="5312687"/>
            <a:ext cx="828000" cy="828000"/>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6" name="円/楕円 45"/>
          <p:cNvSpPr/>
          <p:nvPr userDrawn="1"/>
        </p:nvSpPr>
        <p:spPr>
          <a:xfrm>
            <a:off x="16057427" y="6678578"/>
            <a:ext cx="828000" cy="828000"/>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4"/>
              </a:solidFill>
            </a:endParaRPr>
          </a:p>
        </p:txBody>
      </p:sp>
      <p:sp>
        <p:nvSpPr>
          <p:cNvPr id="47" name="円/楕円 46"/>
          <p:cNvSpPr/>
          <p:nvPr userDrawn="1"/>
        </p:nvSpPr>
        <p:spPr>
          <a:xfrm>
            <a:off x="16057427" y="8043961"/>
            <a:ext cx="828000" cy="828000"/>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16" hasCustomPrompt="1"/>
          </p:nvPr>
        </p:nvSpPr>
        <p:spPr>
          <a:xfrm>
            <a:off x="6922703" y="2456986"/>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6922703" y="3822368"/>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6922703" y="5187750"/>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6922703" y="6553132"/>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6922703" y="7918515"/>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9" name="角丸四角形 18"/>
          <p:cNvSpPr/>
          <p:nvPr userDrawn="1"/>
        </p:nvSpPr>
        <p:spPr>
          <a:xfrm>
            <a:off x="1385199" y="2581923"/>
            <a:ext cx="5112067" cy="828509"/>
          </a:xfrm>
          <a:prstGeom prst="roundRect">
            <a:avLst>
              <a:gd name="adj" fmla="val 50000"/>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0" name="角丸四角形 19"/>
          <p:cNvSpPr/>
          <p:nvPr userDrawn="1"/>
        </p:nvSpPr>
        <p:spPr>
          <a:xfrm>
            <a:off x="1385199" y="3947305"/>
            <a:ext cx="5112067" cy="828509"/>
          </a:xfrm>
          <a:prstGeom prst="roundRect">
            <a:avLst>
              <a:gd name="adj" fmla="val 50000"/>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1" name="角丸四角形 20"/>
          <p:cNvSpPr/>
          <p:nvPr userDrawn="1"/>
        </p:nvSpPr>
        <p:spPr>
          <a:xfrm>
            <a:off x="1385199" y="8043452"/>
            <a:ext cx="5112067" cy="828509"/>
          </a:xfrm>
          <a:prstGeom prst="roundRect">
            <a:avLst>
              <a:gd name="adj" fmla="val 50000"/>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3" name="角丸四角形 22"/>
          <p:cNvSpPr/>
          <p:nvPr userDrawn="1"/>
        </p:nvSpPr>
        <p:spPr>
          <a:xfrm>
            <a:off x="1385199" y="5312687"/>
            <a:ext cx="5112067" cy="828509"/>
          </a:xfrm>
          <a:prstGeom prst="roundRect">
            <a:avLst>
              <a:gd name="adj" fmla="val 50000"/>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5" name="角丸四角形 24"/>
          <p:cNvSpPr/>
          <p:nvPr userDrawn="1"/>
        </p:nvSpPr>
        <p:spPr>
          <a:xfrm>
            <a:off x="1385199" y="6678069"/>
            <a:ext cx="5112067" cy="828509"/>
          </a:xfrm>
          <a:prstGeom prst="roundRect">
            <a:avLst>
              <a:gd name="adj" fmla="val 50000"/>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9" name="テキスト プレースホルダー 6"/>
          <p:cNvSpPr>
            <a:spLocks noGrp="1"/>
          </p:cNvSpPr>
          <p:nvPr>
            <p:ph type="body" sz="quarter" idx="27" hasCustomPrompt="1"/>
          </p:nvPr>
        </p:nvSpPr>
        <p:spPr>
          <a:xfrm>
            <a:off x="1680652" y="2723411"/>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8" hasCustomPrompt="1"/>
          </p:nvPr>
        </p:nvSpPr>
        <p:spPr>
          <a:xfrm>
            <a:off x="1680652" y="8184940"/>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9" hasCustomPrompt="1"/>
          </p:nvPr>
        </p:nvSpPr>
        <p:spPr>
          <a:xfrm>
            <a:off x="1680652" y="4088792"/>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2" name="テキスト プレースホルダー 6"/>
          <p:cNvSpPr>
            <a:spLocks noGrp="1"/>
          </p:cNvSpPr>
          <p:nvPr>
            <p:ph type="body" sz="quarter" idx="30" hasCustomPrompt="1"/>
          </p:nvPr>
        </p:nvSpPr>
        <p:spPr>
          <a:xfrm>
            <a:off x="1680652" y="5454174"/>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31" hasCustomPrompt="1"/>
          </p:nvPr>
        </p:nvSpPr>
        <p:spPr>
          <a:xfrm>
            <a:off x="1680652" y="6819556"/>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4283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9">
                                            <p:txEl>
                                              <p:pRg st="0" end="0"/>
                                            </p:txEl>
                                          </p:spTgt>
                                        </p:tgtEl>
                                        <p:attrNameLst>
                                          <p:attrName>style.visibility</p:attrName>
                                        </p:attrNameLst>
                                      </p:cBhvr>
                                      <p:to>
                                        <p:strVal val="visible"/>
                                      </p:to>
                                    </p:set>
                                    <p:anim calcmode="lin" valueType="num">
                                      <p:cBhvr additive="base">
                                        <p:cTn id="19" dur="75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16" presetClass="entr" presetSubtype="37"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outVertical)">
                                      <p:cBhvr>
                                        <p:cTn id="24" dur="500"/>
                                        <p:tgtEl>
                                          <p:spTgt spid="36"/>
                                        </p:tgtEl>
                                      </p:cBhvr>
                                    </p:animEffect>
                                  </p:childTnLst>
                                </p:cTn>
                              </p:par>
                            </p:childTnLst>
                          </p:cTn>
                        </p:par>
                        <p:par>
                          <p:cTn id="25" fill="hold">
                            <p:stCondLst>
                              <p:cond delay="1750"/>
                            </p:stCondLst>
                            <p:childTnLst>
                              <p:par>
                                <p:cTn id="26" presetID="22" presetClass="entr" presetSubtype="8" fill="hold" grpId="0" nodeType="afterEffect">
                                  <p:stCondLst>
                                    <p:cond delay="25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2" presetClass="entr" presetSubtype="8" decel="10000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par>
                                <p:cTn id="33" presetID="10" presetClass="entr"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childTnLst>
                                </p:cTn>
                              </p:par>
                            </p:childTnLst>
                          </p:cTn>
                        </p:par>
                        <p:par>
                          <p:cTn id="36" fill="hold">
                            <p:stCondLst>
                              <p:cond delay="2750"/>
                            </p:stCondLst>
                            <p:childTnLst>
                              <p:par>
                                <p:cTn id="37" presetID="2" presetClass="entr" presetSubtype="4" decel="100000"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750"/>
                            </p:stCondLst>
                            <p:childTnLst>
                              <p:par>
                                <p:cTn id="46" presetID="16" presetClass="entr" presetSubtype="37"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outVertical)">
                                      <p:cBhvr>
                                        <p:cTn id="48" dur="500"/>
                                        <p:tgtEl>
                                          <p:spTgt spid="35"/>
                                        </p:tgtEl>
                                      </p:cBhvr>
                                    </p:animEffect>
                                  </p:childTnLst>
                                </p:cTn>
                              </p:par>
                            </p:childTnLst>
                          </p:cTn>
                        </p:par>
                        <p:par>
                          <p:cTn id="49" fill="hold">
                            <p:stCondLst>
                              <p:cond delay="4250"/>
                            </p:stCondLst>
                            <p:childTnLst>
                              <p:par>
                                <p:cTn id="50" presetID="22" presetClass="entr" presetSubtype="8" fill="hold" grpId="0" nodeType="afterEffect">
                                  <p:stCondLst>
                                    <p:cond delay="25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wipe(left)">
                                      <p:cBhvr>
                                        <p:cTn id="52" dur="500"/>
                                        <p:tgtEl>
                                          <p:spTgt spid="22">
                                            <p:txEl>
                                              <p:pRg st="0" end="0"/>
                                            </p:txEl>
                                          </p:spTgt>
                                        </p:tgtEl>
                                      </p:cBhvr>
                                    </p:animEffect>
                                  </p:childTnLst>
                                </p:cTn>
                              </p:par>
                              <p:par>
                                <p:cTn id="53" presetID="2" presetClass="entr" presetSubtype="8" decel="10000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1000" fill="hold"/>
                                        <p:tgtEl>
                                          <p:spTgt spid="44"/>
                                        </p:tgtEl>
                                        <p:attrNameLst>
                                          <p:attrName>ppt_x</p:attrName>
                                        </p:attrNameLst>
                                      </p:cBhvr>
                                      <p:tavLst>
                                        <p:tav tm="0">
                                          <p:val>
                                            <p:strVal val="0-#ppt_w/2"/>
                                          </p:val>
                                        </p:tav>
                                        <p:tav tm="100000">
                                          <p:val>
                                            <p:strVal val="#ppt_x"/>
                                          </p:val>
                                        </p:tav>
                                      </p:tavLst>
                                    </p:anim>
                                    <p:anim calcmode="lin" valueType="num">
                                      <p:cBhvr additive="base">
                                        <p:cTn id="56" dur="1000" fill="hold"/>
                                        <p:tgtEl>
                                          <p:spTgt spid="44"/>
                                        </p:tgtEl>
                                        <p:attrNameLst>
                                          <p:attrName>ppt_y</p:attrName>
                                        </p:attrNameLst>
                                      </p:cBhvr>
                                      <p:tavLst>
                                        <p:tav tm="0">
                                          <p:val>
                                            <p:strVal val="#ppt_y"/>
                                          </p:val>
                                        </p:tav>
                                        <p:tav tm="100000">
                                          <p:val>
                                            <p:strVal val="#ppt_y"/>
                                          </p:val>
                                        </p:tav>
                                      </p:tavLst>
                                    </p:anim>
                                  </p:childTnLst>
                                </p:cTn>
                              </p:par>
                              <p:par>
                                <p:cTn id="57" presetID="10" presetClass="entr" presetSubtype="0" fill="hold" grpId="1"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750"/>
                                        <p:tgtEl>
                                          <p:spTgt spid="44"/>
                                        </p:tgtEl>
                                      </p:cBhvr>
                                    </p:animEffect>
                                  </p:childTnLst>
                                </p:cTn>
                              </p:par>
                            </p:childTnLst>
                          </p:cTn>
                        </p:par>
                        <p:par>
                          <p:cTn id="60" fill="hold">
                            <p:stCondLst>
                              <p:cond delay="5250"/>
                            </p:stCondLst>
                            <p:childTnLst>
                              <p:par>
                                <p:cTn id="61" presetID="2" presetClass="entr" presetSubtype="4" decel="100000" fill="hold" grpId="0" nodeType="afterEffect">
                                  <p:stCondLst>
                                    <p:cond delay="25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750" fill="hold"/>
                                        <p:tgtEl>
                                          <p:spTgt spid="23"/>
                                        </p:tgtEl>
                                        <p:attrNameLst>
                                          <p:attrName>ppt_x</p:attrName>
                                        </p:attrNameLst>
                                      </p:cBhvr>
                                      <p:tavLst>
                                        <p:tav tm="0">
                                          <p:val>
                                            <p:strVal val="#ppt_x"/>
                                          </p:val>
                                        </p:tav>
                                        <p:tav tm="100000">
                                          <p:val>
                                            <p:strVal val="#ppt_x"/>
                                          </p:val>
                                        </p:tav>
                                      </p:tavLst>
                                    </p:anim>
                                    <p:anim calcmode="lin" valueType="num">
                                      <p:cBhvr additive="base">
                                        <p:cTn id="64" dur="75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250"/>
                                  </p:stCondLst>
                                  <p:childTnLst>
                                    <p:set>
                                      <p:cBhvr>
                                        <p:cTn id="66" dur="1" fill="hold">
                                          <p:stCondLst>
                                            <p:cond delay="0"/>
                                          </p:stCondLst>
                                        </p:cTn>
                                        <p:tgtEl>
                                          <p:spTgt spid="42">
                                            <p:txEl>
                                              <p:pRg st="0" end="0"/>
                                            </p:txEl>
                                          </p:spTgt>
                                        </p:tgtEl>
                                        <p:attrNameLst>
                                          <p:attrName>style.visibility</p:attrName>
                                        </p:attrNameLst>
                                      </p:cBhvr>
                                      <p:to>
                                        <p:strVal val="visible"/>
                                      </p:to>
                                    </p:set>
                                    <p:anim calcmode="lin" valueType="num">
                                      <p:cBhvr additive="base">
                                        <p:cTn id="67"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68" dur="75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250"/>
                            </p:stCondLst>
                            <p:childTnLst>
                              <p:par>
                                <p:cTn id="70" presetID="16" presetClass="entr" presetSubtype="37"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outVertical)">
                                      <p:cBhvr>
                                        <p:cTn id="72" dur="50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250"/>
                                  </p:stCondLst>
                                  <p:childTnLst>
                                    <p:set>
                                      <p:cBhvr>
                                        <p:cTn id="75" dur="1" fill="hold">
                                          <p:stCondLst>
                                            <p:cond delay="0"/>
                                          </p:stCondLst>
                                        </p:cTn>
                                        <p:tgtEl>
                                          <p:spTgt spid="24">
                                            <p:txEl>
                                              <p:pRg st="0" end="0"/>
                                            </p:txEl>
                                          </p:spTgt>
                                        </p:tgtEl>
                                        <p:attrNameLst>
                                          <p:attrName>style.visibility</p:attrName>
                                        </p:attrNameLst>
                                      </p:cBhvr>
                                      <p:to>
                                        <p:strVal val="visible"/>
                                      </p:to>
                                    </p:set>
                                    <p:animEffect transition="in" filter="wipe(left)">
                                      <p:cBhvr>
                                        <p:cTn id="76" dur="500"/>
                                        <p:tgtEl>
                                          <p:spTgt spid="24">
                                            <p:txEl>
                                              <p:pRg st="0" end="0"/>
                                            </p:txEl>
                                          </p:spTgt>
                                        </p:tgtEl>
                                      </p:cBhvr>
                                    </p:animEffect>
                                  </p:childTnLst>
                                </p:cTn>
                              </p:par>
                              <p:par>
                                <p:cTn id="77" presetID="2" presetClass="entr" presetSubtype="8" decel="10000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1000" fill="hold"/>
                                        <p:tgtEl>
                                          <p:spTgt spid="45"/>
                                        </p:tgtEl>
                                        <p:attrNameLst>
                                          <p:attrName>ppt_x</p:attrName>
                                        </p:attrNameLst>
                                      </p:cBhvr>
                                      <p:tavLst>
                                        <p:tav tm="0">
                                          <p:val>
                                            <p:strVal val="0-#ppt_w/2"/>
                                          </p:val>
                                        </p:tav>
                                        <p:tav tm="100000">
                                          <p:val>
                                            <p:strVal val="#ppt_x"/>
                                          </p:val>
                                        </p:tav>
                                      </p:tavLst>
                                    </p:anim>
                                    <p:anim calcmode="lin" valueType="num">
                                      <p:cBhvr additive="base">
                                        <p:cTn id="80" dur="1000" fill="hold"/>
                                        <p:tgtEl>
                                          <p:spTgt spid="45"/>
                                        </p:tgtEl>
                                        <p:attrNameLst>
                                          <p:attrName>ppt_y</p:attrName>
                                        </p:attrNameLst>
                                      </p:cBhvr>
                                      <p:tavLst>
                                        <p:tav tm="0">
                                          <p:val>
                                            <p:strVal val="#ppt_y"/>
                                          </p:val>
                                        </p:tav>
                                        <p:tav tm="100000">
                                          <p:val>
                                            <p:strVal val="#ppt_y"/>
                                          </p:val>
                                        </p:tav>
                                      </p:tavLst>
                                    </p:anim>
                                  </p:childTnLst>
                                </p:cTn>
                              </p:par>
                              <p:par>
                                <p:cTn id="81" presetID="10" presetClass="entr" presetSubtype="0" fill="hold" grpId="1"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750"/>
                                        <p:tgtEl>
                                          <p:spTgt spid="45"/>
                                        </p:tgtEl>
                                      </p:cBhvr>
                                    </p:animEffect>
                                  </p:childTnLst>
                                </p:cTn>
                              </p:par>
                            </p:childTnLst>
                          </p:cTn>
                        </p:par>
                        <p:par>
                          <p:cTn id="84" fill="hold">
                            <p:stCondLst>
                              <p:cond delay="7750"/>
                            </p:stCondLst>
                            <p:childTnLst>
                              <p:par>
                                <p:cTn id="85" presetID="2" presetClass="entr" presetSubtype="4" decel="100000" fill="hold" grpId="0" nodeType="afterEffect">
                                  <p:stCondLst>
                                    <p:cond delay="25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750" fill="hold"/>
                                        <p:tgtEl>
                                          <p:spTgt spid="25"/>
                                        </p:tgtEl>
                                        <p:attrNameLst>
                                          <p:attrName>ppt_x</p:attrName>
                                        </p:attrNameLst>
                                      </p:cBhvr>
                                      <p:tavLst>
                                        <p:tav tm="0">
                                          <p:val>
                                            <p:strVal val="#ppt_x"/>
                                          </p:val>
                                        </p:tav>
                                        <p:tav tm="100000">
                                          <p:val>
                                            <p:strVal val="#ppt_x"/>
                                          </p:val>
                                        </p:tav>
                                      </p:tavLst>
                                    </p:anim>
                                    <p:anim calcmode="lin" valueType="num">
                                      <p:cBhvr additive="base">
                                        <p:cTn id="88" dur="75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250"/>
                                  </p:stCondLst>
                                  <p:childTnLst>
                                    <p:set>
                                      <p:cBhvr>
                                        <p:cTn id="90" dur="1" fill="hold">
                                          <p:stCondLst>
                                            <p:cond delay="0"/>
                                          </p:stCondLst>
                                        </p:cTn>
                                        <p:tgtEl>
                                          <p:spTgt spid="43">
                                            <p:txEl>
                                              <p:pRg st="0" end="0"/>
                                            </p:txEl>
                                          </p:spTgt>
                                        </p:tgtEl>
                                        <p:attrNameLst>
                                          <p:attrName>style.visibility</p:attrName>
                                        </p:attrNameLst>
                                      </p:cBhvr>
                                      <p:to>
                                        <p:strVal val="visible"/>
                                      </p:to>
                                    </p:set>
                                    <p:anim calcmode="lin" valueType="num">
                                      <p:cBhvr additive="base">
                                        <p:cTn id="91"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92" dur="75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93" fill="hold">
                            <p:stCondLst>
                              <p:cond delay="8750"/>
                            </p:stCondLst>
                            <p:childTnLst>
                              <p:par>
                                <p:cTn id="94" presetID="16" presetClass="entr" presetSubtype="37"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arn(outVertical)">
                                      <p:cBhvr>
                                        <p:cTn id="96" dur="500"/>
                                        <p:tgtEl>
                                          <p:spTgt spid="37"/>
                                        </p:tgtEl>
                                      </p:cBhvr>
                                    </p:animEffect>
                                  </p:childTnLst>
                                </p:cTn>
                              </p:par>
                            </p:childTnLst>
                          </p:cTn>
                        </p:par>
                        <p:par>
                          <p:cTn id="97" fill="hold">
                            <p:stCondLst>
                              <p:cond delay="9250"/>
                            </p:stCondLst>
                            <p:childTnLst>
                              <p:par>
                                <p:cTn id="98" presetID="22" presetClass="entr" presetSubtype="8" fill="hold" grpId="0" nodeType="afterEffect">
                                  <p:stCondLst>
                                    <p:cond delay="250"/>
                                  </p:stCondLst>
                                  <p:childTnLst>
                                    <p:set>
                                      <p:cBhvr>
                                        <p:cTn id="99" dur="1" fill="hold">
                                          <p:stCondLst>
                                            <p:cond delay="0"/>
                                          </p:stCondLst>
                                        </p:cTn>
                                        <p:tgtEl>
                                          <p:spTgt spid="26">
                                            <p:txEl>
                                              <p:pRg st="0" end="0"/>
                                            </p:txEl>
                                          </p:spTgt>
                                        </p:tgtEl>
                                        <p:attrNameLst>
                                          <p:attrName>style.visibility</p:attrName>
                                        </p:attrNameLst>
                                      </p:cBhvr>
                                      <p:to>
                                        <p:strVal val="visible"/>
                                      </p:to>
                                    </p:set>
                                    <p:animEffect transition="in" filter="wipe(left)">
                                      <p:cBhvr>
                                        <p:cTn id="100" dur="500"/>
                                        <p:tgtEl>
                                          <p:spTgt spid="26">
                                            <p:txEl>
                                              <p:pRg st="0" end="0"/>
                                            </p:txEl>
                                          </p:spTgt>
                                        </p:tgtEl>
                                      </p:cBhvr>
                                    </p:animEffect>
                                  </p:childTnLst>
                                </p:cTn>
                              </p:par>
                              <p:par>
                                <p:cTn id="101" presetID="2" presetClass="entr" presetSubtype="8" decel="10000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additive="base">
                                        <p:cTn id="103" dur="1000" fill="hold"/>
                                        <p:tgtEl>
                                          <p:spTgt spid="46"/>
                                        </p:tgtEl>
                                        <p:attrNameLst>
                                          <p:attrName>ppt_x</p:attrName>
                                        </p:attrNameLst>
                                      </p:cBhvr>
                                      <p:tavLst>
                                        <p:tav tm="0">
                                          <p:val>
                                            <p:strVal val="0-#ppt_w/2"/>
                                          </p:val>
                                        </p:tav>
                                        <p:tav tm="100000">
                                          <p:val>
                                            <p:strVal val="#ppt_x"/>
                                          </p:val>
                                        </p:tav>
                                      </p:tavLst>
                                    </p:anim>
                                    <p:anim calcmode="lin" valueType="num">
                                      <p:cBhvr additive="base">
                                        <p:cTn id="104" dur="1000" fill="hold"/>
                                        <p:tgtEl>
                                          <p:spTgt spid="46"/>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750"/>
                                        <p:tgtEl>
                                          <p:spTgt spid="46"/>
                                        </p:tgtEl>
                                      </p:cBhvr>
                                    </p:animEffect>
                                  </p:childTnLst>
                                </p:cTn>
                              </p:par>
                            </p:childTnLst>
                          </p:cTn>
                        </p:par>
                        <p:par>
                          <p:cTn id="108" fill="hold">
                            <p:stCondLst>
                              <p:cond delay="10250"/>
                            </p:stCondLst>
                            <p:childTnLst>
                              <p:par>
                                <p:cTn id="109" presetID="2" presetClass="entr" presetSubtype="4" decel="100000" fill="hold" grpId="0" nodeType="afterEffect">
                                  <p:stCondLst>
                                    <p:cond delay="25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750" fill="hold"/>
                                        <p:tgtEl>
                                          <p:spTgt spid="21"/>
                                        </p:tgtEl>
                                        <p:attrNameLst>
                                          <p:attrName>ppt_x</p:attrName>
                                        </p:attrNameLst>
                                      </p:cBhvr>
                                      <p:tavLst>
                                        <p:tav tm="0">
                                          <p:val>
                                            <p:strVal val="#ppt_x"/>
                                          </p:val>
                                        </p:tav>
                                        <p:tav tm="100000">
                                          <p:val>
                                            <p:strVal val="#ppt_x"/>
                                          </p:val>
                                        </p:tav>
                                      </p:tavLst>
                                    </p:anim>
                                    <p:anim calcmode="lin" valueType="num">
                                      <p:cBhvr additive="base">
                                        <p:cTn id="112" dur="750" fill="hold"/>
                                        <p:tgtEl>
                                          <p:spTgt spid="21"/>
                                        </p:tgtEl>
                                        <p:attrNameLst>
                                          <p:attrName>ppt_y</p:attrName>
                                        </p:attrNameLst>
                                      </p:cBhvr>
                                      <p:tavLst>
                                        <p:tav tm="0">
                                          <p:val>
                                            <p:strVal val="1+#ppt_h/2"/>
                                          </p:val>
                                        </p:tav>
                                        <p:tav tm="100000">
                                          <p:val>
                                            <p:strVal val="#ppt_y"/>
                                          </p:val>
                                        </p:tav>
                                      </p:tavLst>
                                    </p:anim>
                                  </p:childTnLst>
                                </p:cTn>
                              </p:par>
                              <p:par>
                                <p:cTn id="113" presetID="2" presetClass="entr" presetSubtype="4" decel="100000" fill="hold" grpId="0" nodeType="withEffect">
                                  <p:stCondLst>
                                    <p:cond delay="250"/>
                                  </p:stCondLst>
                                  <p:childTnLst>
                                    <p:set>
                                      <p:cBhvr>
                                        <p:cTn id="114" dur="1" fill="hold">
                                          <p:stCondLst>
                                            <p:cond delay="0"/>
                                          </p:stCondLst>
                                        </p:cTn>
                                        <p:tgtEl>
                                          <p:spTgt spid="40">
                                            <p:txEl>
                                              <p:pRg st="0" end="0"/>
                                            </p:txEl>
                                          </p:spTgt>
                                        </p:tgtEl>
                                        <p:attrNameLst>
                                          <p:attrName>style.visibility</p:attrName>
                                        </p:attrNameLst>
                                      </p:cBhvr>
                                      <p:to>
                                        <p:strVal val="visible"/>
                                      </p:to>
                                    </p:set>
                                    <p:anim calcmode="lin" valueType="num">
                                      <p:cBhvr additive="base">
                                        <p:cTn id="1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16" dur="75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117" fill="hold">
                            <p:stCondLst>
                              <p:cond delay="11250"/>
                            </p:stCondLst>
                            <p:childTnLst>
                              <p:par>
                                <p:cTn id="118" presetID="16" presetClass="entr" presetSubtype="37" fill="hold" grpId="0" nodeType="after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barn(outVertical)">
                                      <p:cBhvr>
                                        <p:cTn id="120" dur="500"/>
                                        <p:tgtEl>
                                          <p:spTgt spid="38"/>
                                        </p:tgtEl>
                                      </p:cBhvr>
                                    </p:animEffect>
                                  </p:childTnLst>
                                </p:cTn>
                              </p:par>
                            </p:childTnLst>
                          </p:cTn>
                        </p:par>
                        <p:par>
                          <p:cTn id="121" fill="hold">
                            <p:stCondLst>
                              <p:cond delay="11750"/>
                            </p:stCondLst>
                            <p:childTnLst>
                              <p:par>
                                <p:cTn id="122" presetID="22" presetClass="entr" presetSubtype="8" fill="hold" grpId="0" nodeType="afterEffect">
                                  <p:stCondLst>
                                    <p:cond delay="250"/>
                                  </p:stCondLst>
                                  <p:childTnLst>
                                    <p:set>
                                      <p:cBhvr>
                                        <p:cTn id="123" dur="1" fill="hold">
                                          <p:stCondLst>
                                            <p:cond delay="0"/>
                                          </p:stCondLst>
                                        </p:cTn>
                                        <p:tgtEl>
                                          <p:spTgt spid="28">
                                            <p:txEl>
                                              <p:pRg st="0" end="0"/>
                                            </p:txEl>
                                          </p:spTgt>
                                        </p:tgtEl>
                                        <p:attrNameLst>
                                          <p:attrName>style.visibility</p:attrName>
                                        </p:attrNameLst>
                                      </p:cBhvr>
                                      <p:to>
                                        <p:strVal val="visible"/>
                                      </p:to>
                                    </p:set>
                                    <p:animEffect transition="in" filter="wipe(left)">
                                      <p:cBhvr>
                                        <p:cTn id="124" dur="500"/>
                                        <p:tgtEl>
                                          <p:spTgt spid="28">
                                            <p:txEl>
                                              <p:pRg st="0" end="0"/>
                                            </p:txEl>
                                          </p:spTgt>
                                        </p:tgtEl>
                                      </p:cBhvr>
                                    </p:animEffect>
                                  </p:childTnLst>
                                </p:cTn>
                              </p:par>
                              <p:par>
                                <p:cTn id="125" presetID="2" presetClass="entr" presetSubtype="8" decel="10000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0-#ppt_w/2"/>
                                          </p:val>
                                        </p:tav>
                                        <p:tav tm="100000">
                                          <p:val>
                                            <p:strVal val="#ppt_x"/>
                                          </p:val>
                                        </p:tav>
                                      </p:tavLst>
                                    </p:anim>
                                    <p:anim calcmode="lin" valueType="num">
                                      <p:cBhvr additive="base">
                                        <p:cTn id="128" dur="1000" fill="hold"/>
                                        <p:tgtEl>
                                          <p:spTgt spid="47"/>
                                        </p:tgtEl>
                                        <p:attrNameLst>
                                          <p:attrName>ppt_y</p:attrName>
                                        </p:attrNameLst>
                                      </p:cBhvr>
                                      <p:tavLst>
                                        <p:tav tm="0">
                                          <p:val>
                                            <p:strVal val="#ppt_y"/>
                                          </p:val>
                                        </p:tav>
                                        <p:tav tm="100000">
                                          <p:val>
                                            <p:strVal val="#ppt_y"/>
                                          </p:val>
                                        </p:tav>
                                      </p:tavLst>
                                    </p:anim>
                                  </p:childTnLst>
                                </p:cTn>
                              </p:par>
                              <p:par>
                                <p:cTn id="129" presetID="10" presetClass="entr" presetSubtype="0" fill="hold" grpId="1"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6" grpId="0" animBg="1"/>
      <p:bldP spid="35" grpId="0" animBg="1"/>
      <p:bldP spid="33" grpId="0" animBg="1"/>
      <p:bldP spid="5" grpId="0" animBg="1"/>
      <p:bldP spid="5" grpId="1" animBg="1"/>
      <p:bldP spid="44" grpId="0" animBg="1"/>
      <p:bldP spid="44" grpId="1" animBg="1"/>
      <p:bldP spid="45" grpId="0" animBg="1"/>
      <p:bldP spid="45" grpId="1" animBg="1"/>
      <p:bldP spid="46" grpId="0" animBg="1"/>
      <p:bldP spid="46" grpId="1" animBg="1"/>
      <p:bldP spid="47" grpId="0" animBg="1"/>
      <p:bldP spid="47"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build="p">
        <p:tmplLst>
          <p:tmpl lvl="1">
            <p:tnLst>
              <p:par>
                <p:cTn presetID="22" presetClass="entr" presetSubtype="8"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4" grpId="0" build="p">
        <p:tmplLst>
          <p:tmpl lvl="1">
            <p:tnLst>
              <p:par>
                <p:cTn presetID="22" presetClass="entr" presetSubtype="8"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6" grpId="0" build="p">
        <p:tmplLst>
          <p:tmpl lvl="1">
            <p:tnLst>
              <p:par>
                <p:cTn presetID="22" presetClass="entr" presetSubtype="8"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2" presetClass="entr" presetSubtype="8"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19" grpId="0" animBg="1"/>
      <p:bldP spid="20" grpId="0" animBg="1"/>
      <p:bldP spid="21" grpId="0" animBg="1"/>
      <p:bldP spid="23" grpId="0" animBg="1"/>
      <p:bldP spid="25" grpId="0" animBg="1"/>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76" name="フリーフォーム 75"/>
          <p:cNvSpPr/>
          <p:nvPr userDrawn="1"/>
        </p:nvSpPr>
        <p:spPr>
          <a:xfrm>
            <a:off x="0" y="4364182"/>
            <a:ext cx="18288000" cy="2604654"/>
          </a:xfrm>
          <a:custGeom>
            <a:avLst/>
            <a:gdLst>
              <a:gd name="connsiteX0" fmla="*/ 0 w 18288000"/>
              <a:gd name="connsiteY0" fmla="*/ 1343891 h 2604654"/>
              <a:gd name="connsiteX1" fmla="*/ 2854036 w 18288000"/>
              <a:gd name="connsiteY1" fmla="*/ 2604654 h 2604654"/>
              <a:gd name="connsiteX2" fmla="*/ 5320145 w 18288000"/>
              <a:gd name="connsiteY2" fmla="*/ 1052945 h 2604654"/>
              <a:gd name="connsiteX3" fmla="*/ 7772400 w 18288000"/>
              <a:gd name="connsiteY3" fmla="*/ 2119745 h 2604654"/>
              <a:gd name="connsiteX4" fmla="*/ 10224655 w 18288000"/>
              <a:gd name="connsiteY4" fmla="*/ 512618 h 2604654"/>
              <a:gd name="connsiteX5" fmla="*/ 12718473 w 18288000"/>
              <a:gd name="connsiteY5" fmla="*/ 1579418 h 2604654"/>
              <a:gd name="connsiteX6" fmla="*/ 15184582 w 18288000"/>
              <a:gd name="connsiteY6" fmla="*/ 0 h 2604654"/>
              <a:gd name="connsiteX7" fmla="*/ 18288000 w 18288000"/>
              <a:gd name="connsiteY7" fmla="*/ 969818 h 2604654"/>
              <a:gd name="connsiteX8" fmla="*/ 18288000 w 18288000"/>
              <a:gd name="connsiteY8" fmla="*/ 969818 h 2604654"/>
              <a:gd name="connsiteX9" fmla="*/ 18288000 w 18288000"/>
              <a:gd name="connsiteY9" fmla="*/ 969818 h 260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0" h="2604654">
                <a:moveTo>
                  <a:pt x="0" y="1343891"/>
                </a:moveTo>
                <a:lnTo>
                  <a:pt x="2854036" y="2604654"/>
                </a:lnTo>
                <a:lnTo>
                  <a:pt x="5320145" y="1052945"/>
                </a:lnTo>
                <a:lnTo>
                  <a:pt x="7772400" y="2119745"/>
                </a:lnTo>
                <a:lnTo>
                  <a:pt x="10224655" y="512618"/>
                </a:lnTo>
                <a:lnTo>
                  <a:pt x="12718473" y="1579418"/>
                </a:lnTo>
                <a:lnTo>
                  <a:pt x="15184582" y="0"/>
                </a:lnTo>
                <a:lnTo>
                  <a:pt x="18288000" y="969818"/>
                </a:lnTo>
                <a:lnTo>
                  <a:pt x="18288000" y="969818"/>
                </a:lnTo>
                <a:lnTo>
                  <a:pt x="18288000" y="969818"/>
                </a:lnTo>
              </a:path>
            </a:pathLst>
          </a:custGeom>
          <a:no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2492804" y="6636573"/>
            <a:ext cx="711250" cy="71125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4958781" y="5060322"/>
            <a:ext cx="711250" cy="71125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7424758" y="6111156"/>
            <a:ext cx="711250" cy="71125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9890735" y="4534905"/>
            <a:ext cx="711250" cy="711250"/>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2356712" y="5585739"/>
            <a:ext cx="711250" cy="711250"/>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4822689" y="4009488"/>
            <a:ext cx="711250" cy="711250"/>
          </a:xfrm>
          <a:prstGeom prst="ellipse">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9774395"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2619829" y="6763598"/>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5085806" y="5187347"/>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7551783" y="6238181"/>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0017760" y="4661930"/>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12483737" y="5712764"/>
            <a:ext cx="457200" cy="457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4949714" y="4136513"/>
            <a:ext cx="457200" cy="457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6"/>
          <p:cNvSpPr>
            <a:spLocks noGrp="1"/>
          </p:cNvSpPr>
          <p:nvPr>
            <p:ph type="body" sz="quarter" idx="21" hasCustomPrompt="1"/>
          </p:nvPr>
        </p:nvSpPr>
        <p:spPr>
          <a:xfrm>
            <a:off x="828986" y="7499181"/>
            <a:ext cx="4038886" cy="720080"/>
          </a:xfrm>
        </p:spPr>
        <p:txBody>
          <a:bodyPr anchor="b">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49" name="テキスト プレースホルダー 6"/>
          <p:cNvSpPr>
            <a:spLocks noGrp="1"/>
          </p:cNvSpPr>
          <p:nvPr>
            <p:ph type="body" sz="quarter" idx="24" hasCustomPrompt="1"/>
          </p:nvPr>
        </p:nvSpPr>
        <p:spPr>
          <a:xfrm>
            <a:off x="820329" y="8254825"/>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0" name="正方形/長方形 49"/>
          <p:cNvSpPr/>
          <p:nvPr userDrawn="1"/>
        </p:nvSpPr>
        <p:spPr>
          <a:xfrm>
            <a:off x="1228249" y="815741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プレースホルダー 6"/>
          <p:cNvSpPr>
            <a:spLocks noGrp="1"/>
          </p:cNvSpPr>
          <p:nvPr>
            <p:ph type="body" sz="quarter" idx="25" hasCustomPrompt="1"/>
          </p:nvPr>
        </p:nvSpPr>
        <p:spPr>
          <a:xfrm>
            <a:off x="3269317" y="4166956"/>
            <a:ext cx="4038886" cy="720080"/>
          </a:xfrm>
        </p:spPr>
        <p:txBody>
          <a:bodyPr anchor="b">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5" name="テキスト プレースホルダー 6"/>
          <p:cNvSpPr>
            <a:spLocks noGrp="1"/>
          </p:cNvSpPr>
          <p:nvPr>
            <p:ph type="body" sz="quarter" idx="26" hasCustomPrompt="1"/>
          </p:nvPr>
        </p:nvSpPr>
        <p:spPr>
          <a:xfrm>
            <a:off x="3260660" y="2857771"/>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6" name="正方形/長方形 55"/>
          <p:cNvSpPr/>
          <p:nvPr userDrawn="1"/>
        </p:nvSpPr>
        <p:spPr>
          <a:xfrm>
            <a:off x="3668580" y="413651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プレースホルダー 6"/>
          <p:cNvSpPr>
            <a:spLocks noGrp="1"/>
          </p:cNvSpPr>
          <p:nvPr>
            <p:ph type="body" sz="quarter" idx="27" hasCustomPrompt="1"/>
          </p:nvPr>
        </p:nvSpPr>
        <p:spPr>
          <a:xfrm>
            <a:off x="5780871" y="6987783"/>
            <a:ext cx="4038886" cy="720080"/>
          </a:xfrm>
        </p:spPr>
        <p:txBody>
          <a:bodyPr anchor="b">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1" name="テキスト プレースホルダー 6"/>
          <p:cNvSpPr>
            <a:spLocks noGrp="1"/>
          </p:cNvSpPr>
          <p:nvPr>
            <p:ph type="body" sz="quarter" idx="28" hasCustomPrompt="1"/>
          </p:nvPr>
        </p:nvSpPr>
        <p:spPr>
          <a:xfrm>
            <a:off x="5772214" y="7743427"/>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2" name="正方形/長方形 61"/>
          <p:cNvSpPr/>
          <p:nvPr userDrawn="1"/>
        </p:nvSpPr>
        <p:spPr>
          <a:xfrm>
            <a:off x="6180134" y="7646019"/>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プレースホルダー 6"/>
          <p:cNvSpPr>
            <a:spLocks noGrp="1"/>
          </p:cNvSpPr>
          <p:nvPr>
            <p:ph type="body" sz="quarter" idx="29" hasCustomPrompt="1"/>
          </p:nvPr>
        </p:nvSpPr>
        <p:spPr>
          <a:xfrm>
            <a:off x="8213061" y="3710116"/>
            <a:ext cx="4038886" cy="720080"/>
          </a:xfrm>
        </p:spPr>
        <p:txBody>
          <a:bodyPr anchor="b">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64" name="テキスト プレースホルダー 6"/>
          <p:cNvSpPr>
            <a:spLocks noGrp="1"/>
          </p:cNvSpPr>
          <p:nvPr>
            <p:ph type="body" sz="quarter" idx="30" hasCustomPrompt="1"/>
          </p:nvPr>
        </p:nvSpPr>
        <p:spPr>
          <a:xfrm>
            <a:off x="8204404" y="2400931"/>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5" name="正方形/長方形 64"/>
          <p:cNvSpPr/>
          <p:nvPr userDrawn="1"/>
        </p:nvSpPr>
        <p:spPr>
          <a:xfrm>
            <a:off x="8612324" y="3679673"/>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プレースホルダー 6"/>
          <p:cNvSpPr>
            <a:spLocks noGrp="1"/>
          </p:cNvSpPr>
          <p:nvPr>
            <p:ph type="body" sz="quarter" idx="31" hasCustomPrompt="1"/>
          </p:nvPr>
        </p:nvSpPr>
        <p:spPr>
          <a:xfrm>
            <a:off x="10698970" y="6448511"/>
            <a:ext cx="4038886" cy="720080"/>
          </a:xfrm>
        </p:spPr>
        <p:txBody>
          <a:bodyPr anchor="b">
            <a:noAutofit/>
          </a:bodyPr>
          <a:lstStyle>
            <a:lvl1pPr algn="ct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7" name="テキスト プレースホルダー 6"/>
          <p:cNvSpPr>
            <a:spLocks noGrp="1"/>
          </p:cNvSpPr>
          <p:nvPr>
            <p:ph type="body" sz="quarter" idx="32" hasCustomPrompt="1"/>
          </p:nvPr>
        </p:nvSpPr>
        <p:spPr>
          <a:xfrm>
            <a:off x="10690313" y="7204155"/>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8" name="正方形/長方形 67"/>
          <p:cNvSpPr/>
          <p:nvPr userDrawn="1"/>
        </p:nvSpPr>
        <p:spPr>
          <a:xfrm>
            <a:off x="11098233" y="7106747"/>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プレースホルダー 6"/>
          <p:cNvSpPr>
            <a:spLocks noGrp="1"/>
          </p:cNvSpPr>
          <p:nvPr>
            <p:ph type="body" sz="quarter" idx="33" hasCustomPrompt="1"/>
          </p:nvPr>
        </p:nvSpPr>
        <p:spPr>
          <a:xfrm>
            <a:off x="13145015" y="3169429"/>
            <a:ext cx="4038886" cy="720080"/>
          </a:xfrm>
        </p:spPr>
        <p:txBody>
          <a:bodyPr anchor="b">
            <a:noAutofit/>
          </a:bodyPr>
          <a:lstStyle>
            <a:lvl1pPr algn="ct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70" name="テキスト プレースホルダー 6"/>
          <p:cNvSpPr>
            <a:spLocks noGrp="1"/>
          </p:cNvSpPr>
          <p:nvPr>
            <p:ph type="body" sz="quarter" idx="34" hasCustomPrompt="1"/>
          </p:nvPr>
        </p:nvSpPr>
        <p:spPr>
          <a:xfrm>
            <a:off x="13136358" y="1860244"/>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71" name="正方形/長方形 70"/>
          <p:cNvSpPr/>
          <p:nvPr userDrawn="1"/>
        </p:nvSpPr>
        <p:spPr>
          <a:xfrm>
            <a:off x="13544278" y="3138986"/>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702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0-#ppt_w/2"/>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0-#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0-#ppt_w/2"/>
                                          </p:val>
                                        </p:tav>
                                        <p:tav tm="100000">
                                          <p:val>
                                            <p:strVal val="#ppt_x"/>
                                          </p:val>
                                        </p:tav>
                                      </p:tavLst>
                                    </p:anim>
                                    <p:anim calcmode="lin" valueType="num">
                                      <p:cBhvr additive="base">
                                        <p:cTn id="28" dur="75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750" fill="hold"/>
                                        <p:tgtEl>
                                          <p:spTgt spid="14"/>
                                        </p:tgtEl>
                                        <p:attrNameLst>
                                          <p:attrName>ppt_x</p:attrName>
                                        </p:attrNameLst>
                                      </p:cBhvr>
                                      <p:tavLst>
                                        <p:tav tm="0">
                                          <p:val>
                                            <p:strVal val="0-#ppt_w/2"/>
                                          </p:val>
                                        </p:tav>
                                        <p:tav tm="100000">
                                          <p:val>
                                            <p:strVal val="#ppt_x"/>
                                          </p:val>
                                        </p:tav>
                                      </p:tavLst>
                                    </p:anim>
                                    <p:anim calcmode="lin" valueType="num">
                                      <p:cBhvr additive="base">
                                        <p:cTn id="32" dur="75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12" decel="10000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750" fill="hold"/>
                                        <p:tgtEl>
                                          <p:spTgt spid="15"/>
                                        </p:tgtEl>
                                        <p:attrNameLst>
                                          <p:attrName>ppt_x</p:attrName>
                                        </p:attrNameLst>
                                      </p:cBhvr>
                                      <p:tavLst>
                                        <p:tav tm="0">
                                          <p:val>
                                            <p:strVal val="0-#ppt_w/2"/>
                                          </p:val>
                                        </p:tav>
                                        <p:tav tm="100000">
                                          <p:val>
                                            <p:strVal val="#ppt_x"/>
                                          </p:val>
                                        </p:tav>
                                      </p:tavLst>
                                    </p:anim>
                                    <p:anim calcmode="lin" valueType="num">
                                      <p:cBhvr additive="base">
                                        <p:cTn id="36" dur="750" fill="hold"/>
                                        <p:tgtEl>
                                          <p:spTgt spid="15"/>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left)">
                                      <p:cBhvr>
                                        <p:cTn id="39" dur="1250"/>
                                        <p:tgtEl>
                                          <p:spTgt spid="76"/>
                                        </p:tgtEl>
                                      </p:cBhvr>
                                    </p:animEffect>
                                  </p:childTnLst>
                                </p:cTn>
                              </p:par>
                            </p:childTnLst>
                          </p:cTn>
                        </p:par>
                        <p:par>
                          <p:cTn id="40" fill="hold">
                            <p:stCondLst>
                              <p:cond delay="1750"/>
                            </p:stCondLst>
                            <p:childTnLst>
                              <p:par>
                                <p:cTn id="41" presetID="2" presetClass="entr" presetSubtype="4" decel="100000" fill="hold" grpId="0" nodeType="afterEffect">
                                  <p:stCondLst>
                                    <p:cond delay="0"/>
                                  </p:stCondLst>
                                  <p:childTnLst>
                                    <p:set>
                                      <p:cBhvr>
                                        <p:cTn id="42" dur="1" fill="hold">
                                          <p:stCondLst>
                                            <p:cond delay="0"/>
                                          </p:stCondLst>
                                        </p:cTn>
                                        <p:tgtEl>
                                          <p:spTgt spid="48">
                                            <p:txEl>
                                              <p:pRg st="0" end="0"/>
                                            </p:txEl>
                                          </p:spTgt>
                                        </p:tgtEl>
                                        <p:attrNameLst>
                                          <p:attrName>style.visibility</p:attrName>
                                        </p:attrNameLst>
                                      </p:cBhvr>
                                      <p:to>
                                        <p:strVal val="visible"/>
                                      </p:to>
                                    </p:set>
                                    <p:anim calcmode="lin" valueType="num">
                                      <p:cBhvr additive="base">
                                        <p:cTn id="4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1500"/>
                                        <p:tgtEl>
                                          <p:spTgt spid="16"/>
                                        </p:tgtEl>
                                      </p:cBhvr>
                                    </p:animEffect>
                                  </p:childTnLst>
                                </p:cTn>
                              </p:par>
                              <p:par>
                                <p:cTn id="48" presetID="2" presetClass="entr" presetSubtype="4" decel="100000" fill="hold" grpId="0" nodeType="withEffect">
                                  <p:stCondLst>
                                    <p:cond delay="100"/>
                                  </p:stCondLst>
                                  <p:childTnLst>
                                    <p:set>
                                      <p:cBhvr>
                                        <p:cTn id="49" dur="1" fill="hold">
                                          <p:stCondLst>
                                            <p:cond delay="0"/>
                                          </p:stCondLst>
                                        </p:cTn>
                                        <p:tgtEl>
                                          <p:spTgt spid="50"/>
                                        </p:tgtEl>
                                        <p:attrNameLst>
                                          <p:attrName>style.visibility</p:attrName>
                                        </p:attrNameLst>
                                      </p:cBhvr>
                                      <p:to>
                                        <p:strVal val="visible"/>
                                      </p:to>
                                    </p:set>
                                    <p:anim calcmode="lin" valueType="num">
                                      <p:cBhvr additive="base">
                                        <p:cTn id="50" dur="500" fill="hold"/>
                                        <p:tgtEl>
                                          <p:spTgt spid="50"/>
                                        </p:tgtEl>
                                        <p:attrNameLst>
                                          <p:attrName>ppt_x</p:attrName>
                                        </p:attrNameLst>
                                      </p:cBhvr>
                                      <p:tavLst>
                                        <p:tav tm="0">
                                          <p:val>
                                            <p:strVal val="#ppt_x"/>
                                          </p:val>
                                        </p:tav>
                                        <p:tav tm="100000">
                                          <p:val>
                                            <p:strVal val="#ppt_x"/>
                                          </p:val>
                                        </p:tav>
                                      </p:tavLst>
                                    </p:anim>
                                    <p:anim calcmode="lin" valueType="num">
                                      <p:cBhvr additive="base">
                                        <p:cTn id="51" dur="500" fill="hold"/>
                                        <p:tgtEl>
                                          <p:spTgt spid="50"/>
                                        </p:tgtEl>
                                        <p:attrNameLst>
                                          <p:attrName>ppt_y</p:attrName>
                                        </p:attrNameLst>
                                      </p:cBhvr>
                                      <p:tavLst>
                                        <p:tav tm="0">
                                          <p:val>
                                            <p:strVal val="1+#ppt_h/2"/>
                                          </p:val>
                                        </p:tav>
                                        <p:tav tm="100000">
                                          <p:val>
                                            <p:strVal val="#ppt_y"/>
                                          </p:val>
                                        </p:tav>
                                      </p:tavLst>
                                    </p:anim>
                                  </p:childTnLst>
                                </p:cTn>
                              </p:par>
                            </p:childTnLst>
                          </p:cTn>
                        </p:par>
                        <p:par>
                          <p:cTn id="52" fill="hold">
                            <p:stCondLst>
                              <p:cond delay="3250"/>
                            </p:stCondLst>
                            <p:childTnLst>
                              <p:par>
                                <p:cTn id="53" presetID="22" presetClass="entr" presetSubtype="8" fill="hold" grpId="0" nodeType="after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Effect transition="in" filter="wipe(left)">
                                      <p:cBhvr>
                                        <p:cTn id="55" dur="500"/>
                                        <p:tgtEl>
                                          <p:spTgt spid="49">
                                            <p:txEl>
                                              <p:pRg st="0" end="0"/>
                                            </p:txEl>
                                          </p:spTgt>
                                        </p:tgtEl>
                                      </p:cBhvr>
                                    </p:animEffect>
                                  </p:childTnLst>
                                </p:cTn>
                              </p:par>
                            </p:childTnLst>
                          </p:cTn>
                        </p:par>
                        <p:par>
                          <p:cTn id="56" fill="hold">
                            <p:stCondLst>
                              <p:cond delay="3750"/>
                            </p:stCondLst>
                            <p:childTnLst>
                              <p:par>
                                <p:cTn id="57" presetID="2" presetClass="entr" presetSubtype="1" decel="100000" fill="hold" grpId="0" nodeType="afterEffect">
                                  <p:stCondLst>
                                    <p:cond delay="250"/>
                                  </p:stCondLst>
                                  <p:childTnLst>
                                    <p:set>
                                      <p:cBhvr>
                                        <p:cTn id="58" dur="1" fill="hold">
                                          <p:stCondLst>
                                            <p:cond delay="0"/>
                                          </p:stCondLst>
                                        </p:cTn>
                                        <p:tgtEl>
                                          <p:spTgt spid="54">
                                            <p:txEl>
                                              <p:pRg st="0" end="0"/>
                                            </p:txEl>
                                          </p:spTgt>
                                        </p:tgtEl>
                                        <p:attrNameLst>
                                          <p:attrName>style.visibility</p:attrName>
                                        </p:attrNameLst>
                                      </p:cBhvr>
                                      <p:to>
                                        <p:strVal val="visible"/>
                                      </p:to>
                                    </p:set>
                                    <p:anim calcmode="lin" valueType="num">
                                      <p:cBhvr additive="base">
                                        <p:cTn id="59"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4">
                                            <p:txEl>
                                              <p:pRg st="0" end="0"/>
                                            </p:txEl>
                                          </p:spTgt>
                                        </p:tgtEl>
                                        <p:attrNameLst>
                                          <p:attrName>ppt_y</p:attrName>
                                        </p:attrNameLst>
                                      </p:cBhvr>
                                      <p:tavLst>
                                        <p:tav tm="0">
                                          <p:val>
                                            <p:strVal val="0-#ppt_h/2"/>
                                          </p:val>
                                        </p:tav>
                                        <p:tav tm="100000">
                                          <p:val>
                                            <p:strVal val="#ppt_y"/>
                                          </p:val>
                                        </p:tav>
                                      </p:tavLst>
                                    </p:anim>
                                  </p:childTnLst>
                                </p:cTn>
                              </p:par>
                              <p:par>
                                <p:cTn id="61" presetID="21" presetClass="entr" presetSubtype="1" fill="hold" grpId="0" nodeType="withEffect">
                                  <p:stCondLst>
                                    <p:cond delay="250"/>
                                  </p:stCondLst>
                                  <p:childTnLst>
                                    <p:set>
                                      <p:cBhvr>
                                        <p:cTn id="62" dur="1" fill="hold">
                                          <p:stCondLst>
                                            <p:cond delay="0"/>
                                          </p:stCondLst>
                                        </p:cTn>
                                        <p:tgtEl>
                                          <p:spTgt spid="17"/>
                                        </p:tgtEl>
                                        <p:attrNameLst>
                                          <p:attrName>style.visibility</p:attrName>
                                        </p:attrNameLst>
                                      </p:cBhvr>
                                      <p:to>
                                        <p:strVal val="visible"/>
                                      </p:to>
                                    </p:set>
                                    <p:animEffect transition="in" filter="wheel(1)">
                                      <p:cBhvr>
                                        <p:cTn id="63" dur="1500"/>
                                        <p:tgtEl>
                                          <p:spTgt spid="17"/>
                                        </p:tgtEl>
                                      </p:cBhvr>
                                    </p:animEffect>
                                  </p:childTnLst>
                                </p:cTn>
                              </p:par>
                              <p:par>
                                <p:cTn id="64" presetID="2" presetClass="entr" presetSubtype="1" decel="100000" fill="hold" grpId="0" nodeType="withEffect">
                                  <p:stCondLst>
                                    <p:cond delay="35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fill="hold"/>
                                        <p:tgtEl>
                                          <p:spTgt spid="56"/>
                                        </p:tgtEl>
                                        <p:attrNameLst>
                                          <p:attrName>ppt_x</p:attrName>
                                        </p:attrNameLst>
                                      </p:cBhvr>
                                      <p:tavLst>
                                        <p:tav tm="0">
                                          <p:val>
                                            <p:strVal val="#ppt_x"/>
                                          </p:val>
                                        </p:tav>
                                        <p:tav tm="100000">
                                          <p:val>
                                            <p:strVal val="#ppt_x"/>
                                          </p:val>
                                        </p:tav>
                                      </p:tavLst>
                                    </p:anim>
                                    <p:anim calcmode="lin" valueType="num">
                                      <p:cBhvr additive="base">
                                        <p:cTn id="67" dur="500" fill="hold"/>
                                        <p:tgtEl>
                                          <p:spTgt spid="56"/>
                                        </p:tgtEl>
                                        <p:attrNameLst>
                                          <p:attrName>ppt_y</p:attrName>
                                        </p:attrNameLst>
                                      </p:cBhvr>
                                      <p:tavLst>
                                        <p:tav tm="0">
                                          <p:val>
                                            <p:strVal val="0-#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55">
                                            <p:txEl>
                                              <p:pRg st="0" end="0"/>
                                            </p:txEl>
                                          </p:spTgt>
                                        </p:tgtEl>
                                        <p:attrNameLst>
                                          <p:attrName>style.visibility</p:attrName>
                                        </p:attrNameLst>
                                      </p:cBhvr>
                                      <p:to>
                                        <p:strVal val="visible"/>
                                      </p:to>
                                    </p:set>
                                    <p:animEffect transition="in" filter="wipe(left)">
                                      <p:cBhvr>
                                        <p:cTn id="71" dur="500"/>
                                        <p:tgtEl>
                                          <p:spTgt spid="55">
                                            <p:txEl>
                                              <p:pRg st="0" end="0"/>
                                            </p:txEl>
                                          </p:spTgt>
                                        </p:tgtEl>
                                      </p:cBhvr>
                                    </p:animEffect>
                                  </p:childTnLst>
                                </p:cTn>
                              </p:par>
                            </p:childTnLst>
                          </p:cTn>
                        </p:par>
                        <p:par>
                          <p:cTn id="72" fill="hold">
                            <p:stCondLst>
                              <p:cond delay="6000"/>
                            </p:stCondLst>
                            <p:childTnLst>
                              <p:par>
                                <p:cTn id="73" presetID="2" presetClass="entr" presetSubtype="4" decel="100000" fill="hold" grpId="0" nodeType="afterEffect">
                                  <p:stCondLst>
                                    <p:cond delay="250"/>
                                  </p:stCondLst>
                                  <p:childTnLst>
                                    <p:set>
                                      <p:cBhvr>
                                        <p:cTn id="74" dur="1" fill="hold">
                                          <p:stCondLst>
                                            <p:cond delay="0"/>
                                          </p:stCondLst>
                                        </p:cTn>
                                        <p:tgtEl>
                                          <p:spTgt spid="60">
                                            <p:txEl>
                                              <p:pRg st="0" end="0"/>
                                            </p:txEl>
                                          </p:spTgt>
                                        </p:tgtEl>
                                        <p:attrNameLst>
                                          <p:attrName>style.visibility</p:attrName>
                                        </p:attrNameLst>
                                      </p:cBhvr>
                                      <p:to>
                                        <p:strVal val="visible"/>
                                      </p:to>
                                    </p:set>
                                    <p:anim calcmode="lin" valueType="num">
                                      <p:cBhvr additive="base">
                                        <p:cTn id="75"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0">
                                            <p:txEl>
                                              <p:pRg st="0" end="0"/>
                                            </p:txEl>
                                          </p:spTgt>
                                        </p:tgtEl>
                                        <p:attrNameLst>
                                          <p:attrName>ppt_y</p:attrName>
                                        </p:attrNameLst>
                                      </p:cBhvr>
                                      <p:tavLst>
                                        <p:tav tm="0">
                                          <p:val>
                                            <p:strVal val="1+#ppt_h/2"/>
                                          </p:val>
                                        </p:tav>
                                        <p:tav tm="100000">
                                          <p:val>
                                            <p:strVal val="#ppt_y"/>
                                          </p:val>
                                        </p:tav>
                                      </p:tavLst>
                                    </p:anim>
                                  </p:childTnLst>
                                </p:cTn>
                              </p:par>
                              <p:par>
                                <p:cTn id="77" presetID="21" presetClass="entr" presetSubtype="1" fill="hold" grpId="0" nodeType="withEffect">
                                  <p:stCondLst>
                                    <p:cond delay="250"/>
                                  </p:stCondLst>
                                  <p:childTnLst>
                                    <p:set>
                                      <p:cBhvr>
                                        <p:cTn id="78" dur="1" fill="hold">
                                          <p:stCondLst>
                                            <p:cond delay="0"/>
                                          </p:stCondLst>
                                        </p:cTn>
                                        <p:tgtEl>
                                          <p:spTgt spid="18"/>
                                        </p:tgtEl>
                                        <p:attrNameLst>
                                          <p:attrName>style.visibility</p:attrName>
                                        </p:attrNameLst>
                                      </p:cBhvr>
                                      <p:to>
                                        <p:strVal val="visible"/>
                                      </p:to>
                                    </p:set>
                                    <p:animEffect transition="in" filter="wheel(1)">
                                      <p:cBhvr>
                                        <p:cTn id="79" dur="1500"/>
                                        <p:tgtEl>
                                          <p:spTgt spid="18"/>
                                        </p:tgtEl>
                                      </p:cBhvr>
                                    </p:animEffect>
                                  </p:childTnLst>
                                </p:cTn>
                              </p:par>
                              <p:par>
                                <p:cTn id="80" presetID="2" presetClass="entr" presetSubtype="4" decel="100000" fill="hold" grpId="0" nodeType="withEffect">
                                  <p:stCondLst>
                                    <p:cond delay="35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fill="hold"/>
                                        <p:tgtEl>
                                          <p:spTgt spid="62"/>
                                        </p:tgtEl>
                                        <p:attrNameLst>
                                          <p:attrName>ppt_x</p:attrName>
                                        </p:attrNameLst>
                                      </p:cBhvr>
                                      <p:tavLst>
                                        <p:tav tm="0">
                                          <p:val>
                                            <p:strVal val="#ppt_x"/>
                                          </p:val>
                                        </p:tav>
                                        <p:tav tm="100000">
                                          <p:val>
                                            <p:strVal val="#ppt_x"/>
                                          </p:val>
                                        </p:tav>
                                      </p:tavLst>
                                    </p:anim>
                                    <p:anim calcmode="lin" valueType="num">
                                      <p:cBhvr additive="base">
                                        <p:cTn id="83" dur="500" fill="hold"/>
                                        <p:tgtEl>
                                          <p:spTgt spid="62"/>
                                        </p:tgtEl>
                                        <p:attrNameLst>
                                          <p:attrName>ppt_y</p:attrName>
                                        </p:attrNameLst>
                                      </p:cBhvr>
                                      <p:tavLst>
                                        <p:tav tm="0">
                                          <p:val>
                                            <p:strVal val="1+#ppt_h/2"/>
                                          </p:val>
                                        </p:tav>
                                        <p:tav tm="100000">
                                          <p:val>
                                            <p:strVal val="#ppt_y"/>
                                          </p:val>
                                        </p:tav>
                                      </p:tavLst>
                                    </p:anim>
                                  </p:childTnLst>
                                </p:cTn>
                              </p:par>
                            </p:childTnLst>
                          </p:cTn>
                        </p:par>
                        <p:par>
                          <p:cTn id="84" fill="hold">
                            <p:stCondLst>
                              <p:cond delay="7750"/>
                            </p:stCondLst>
                            <p:childTnLst>
                              <p:par>
                                <p:cTn id="85" presetID="22" presetClass="entr" presetSubtype="8" fill="hold" grpId="0" nodeType="afterEffect">
                                  <p:stCondLst>
                                    <p:cond delay="0"/>
                                  </p:stCondLst>
                                  <p:childTnLst>
                                    <p:set>
                                      <p:cBhvr>
                                        <p:cTn id="86" dur="1" fill="hold">
                                          <p:stCondLst>
                                            <p:cond delay="0"/>
                                          </p:stCondLst>
                                        </p:cTn>
                                        <p:tgtEl>
                                          <p:spTgt spid="61">
                                            <p:txEl>
                                              <p:pRg st="0" end="0"/>
                                            </p:txEl>
                                          </p:spTgt>
                                        </p:tgtEl>
                                        <p:attrNameLst>
                                          <p:attrName>style.visibility</p:attrName>
                                        </p:attrNameLst>
                                      </p:cBhvr>
                                      <p:to>
                                        <p:strVal val="visible"/>
                                      </p:to>
                                    </p:set>
                                    <p:animEffect transition="in" filter="wipe(left)">
                                      <p:cBhvr>
                                        <p:cTn id="87" dur="500"/>
                                        <p:tgtEl>
                                          <p:spTgt spid="61">
                                            <p:txEl>
                                              <p:pRg st="0" end="0"/>
                                            </p:txEl>
                                          </p:spTgt>
                                        </p:tgtEl>
                                      </p:cBhvr>
                                    </p:animEffect>
                                  </p:childTnLst>
                                </p:cTn>
                              </p:par>
                            </p:childTnLst>
                          </p:cTn>
                        </p:par>
                        <p:par>
                          <p:cTn id="88" fill="hold">
                            <p:stCondLst>
                              <p:cond delay="8250"/>
                            </p:stCondLst>
                            <p:childTnLst>
                              <p:par>
                                <p:cTn id="89" presetID="2" presetClass="entr" presetSubtype="1" decel="100000" fill="hold" grpId="0" nodeType="afterEffect">
                                  <p:stCondLst>
                                    <p:cond delay="25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additive="base">
                                        <p:cTn id="91"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3">
                                            <p:txEl>
                                              <p:pRg st="0" end="0"/>
                                            </p:txEl>
                                          </p:spTgt>
                                        </p:tgtEl>
                                        <p:attrNameLst>
                                          <p:attrName>ppt_y</p:attrName>
                                        </p:attrNameLst>
                                      </p:cBhvr>
                                      <p:tavLst>
                                        <p:tav tm="0">
                                          <p:val>
                                            <p:strVal val="0-#ppt_h/2"/>
                                          </p:val>
                                        </p:tav>
                                        <p:tav tm="100000">
                                          <p:val>
                                            <p:strVal val="#ppt_y"/>
                                          </p:val>
                                        </p:tav>
                                      </p:tavLst>
                                    </p:anim>
                                  </p:childTnLst>
                                </p:cTn>
                              </p:par>
                              <p:par>
                                <p:cTn id="93" presetID="21" presetClass="entr" presetSubtype="1" fill="hold" grpId="0" nodeType="withEffect">
                                  <p:stCondLst>
                                    <p:cond delay="250"/>
                                  </p:stCondLst>
                                  <p:childTnLst>
                                    <p:set>
                                      <p:cBhvr>
                                        <p:cTn id="94" dur="1" fill="hold">
                                          <p:stCondLst>
                                            <p:cond delay="0"/>
                                          </p:stCondLst>
                                        </p:cTn>
                                        <p:tgtEl>
                                          <p:spTgt spid="19"/>
                                        </p:tgtEl>
                                        <p:attrNameLst>
                                          <p:attrName>style.visibility</p:attrName>
                                        </p:attrNameLst>
                                      </p:cBhvr>
                                      <p:to>
                                        <p:strVal val="visible"/>
                                      </p:to>
                                    </p:set>
                                    <p:animEffect transition="in" filter="wheel(1)">
                                      <p:cBhvr>
                                        <p:cTn id="95" dur="1500"/>
                                        <p:tgtEl>
                                          <p:spTgt spid="19"/>
                                        </p:tgtEl>
                                      </p:cBhvr>
                                    </p:animEffect>
                                  </p:childTnLst>
                                </p:cTn>
                              </p:par>
                              <p:par>
                                <p:cTn id="96" presetID="2" presetClass="entr" presetSubtype="1" decel="100000" fill="hold" grpId="0" nodeType="withEffect">
                                  <p:stCondLst>
                                    <p:cond delay="350"/>
                                  </p:stCondLst>
                                  <p:childTnLst>
                                    <p:set>
                                      <p:cBhvr>
                                        <p:cTn id="97" dur="1" fill="hold">
                                          <p:stCondLst>
                                            <p:cond delay="0"/>
                                          </p:stCondLst>
                                        </p:cTn>
                                        <p:tgtEl>
                                          <p:spTgt spid="65"/>
                                        </p:tgtEl>
                                        <p:attrNameLst>
                                          <p:attrName>style.visibility</p:attrName>
                                        </p:attrNameLst>
                                      </p:cBhvr>
                                      <p:to>
                                        <p:strVal val="visible"/>
                                      </p:to>
                                    </p:set>
                                    <p:anim calcmode="lin" valueType="num">
                                      <p:cBhvr additive="base">
                                        <p:cTn id="98" dur="500" fill="hold"/>
                                        <p:tgtEl>
                                          <p:spTgt spid="65"/>
                                        </p:tgtEl>
                                        <p:attrNameLst>
                                          <p:attrName>ppt_x</p:attrName>
                                        </p:attrNameLst>
                                      </p:cBhvr>
                                      <p:tavLst>
                                        <p:tav tm="0">
                                          <p:val>
                                            <p:strVal val="#ppt_x"/>
                                          </p:val>
                                        </p:tav>
                                        <p:tav tm="100000">
                                          <p:val>
                                            <p:strVal val="#ppt_x"/>
                                          </p:val>
                                        </p:tav>
                                      </p:tavLst>
                                    </p:anim>
                                    <p:anim calcmode="lin" valueType="num">
                                      <p:cBhvr additive="base">
                                        <p:cTn id="99" dur="500" fill="hold"/>
                                        <p:tgtEl>
                                          <p:spTgt spid="65"/>
                                        </p:tgtEl>
                                        <p:attrNameLst>
                                          <p:attrName>ppt_y</p:attrName>
                                        </p:attrNameLst>
                                      </p:cBhvr>
                                      <p:tavLst>
                                        <p:tav tm="0">
                                          <p:val>
                                            <p:strVal val="0-#ppt_h/2"/>
                                          </p:val>
                                        </p:tav>
                                        <p:tav tm="100000">
                                          <p:val>
                                            <p:strVal val="#ppt_y"/>
                                          </p:val>
                                        </p:tav>
                                      </p:tavLst>
                                    </p:anim>
                                  </p:childTnLst>
                                </p:cTn>
                              </p:par>
                            </p:childTnLst>
                          </p:cTn>
                        </p:par>
                        <p:par>
                          <p:cTn id="100" fill="hold">
                            <p:stCondLst>
                              <p:cond delay="10000"/>
                            </p:stCondLst>
                            <p:childTnLst>
                              <p:par>
                                <p:cTn id="101" presetID="22" presetClass="entr" presetSubtype="8" fill="hold" grpId="0" nodeType="afterEffect">
                                  <p:stCondLst>
                                    <p:cond delay="0"/>
                                  </p:stCondLst>
                                  <p:childTnLst>
                                    <p:set>
                                      <p:cBhvr>
                                        <p:cTn id="102" dur="1" fill="hold">
                                          <p:stCondLst>
                                            <p:cond delay="0"/>
                                          </p:stCondLst>
                                        </p:cTn>
                                        <p:tgtEl>
                                          <p:spTgt spid="64">
                                            <p:txEl>
                                              <p:pRg st="0" end="0"/>
                                            </p:txEl>
                                          </p:spTgt>
                                        </p:tgtEl>
                                        <p:attrNameLst>
                                          <p:attrName>style.visibility</p:attrName>
                                        </p:attrNameLst>
                                      </p:cBhvr>
                                      <p:to>
                                        <p:strVal val="visible"/>
                                      </p:to>
                                    </p:set>
                                    <p:animEffect transition="in" filter="wipe(left)">
                                      <p:cBhvr>
                                        <p:cTn id="103" dur="500"/>
                                        <p:tgtEl>
                                          <p:spTgt spid="64">
                                            <p:txEl>
                                              <p:pRg st="0" end="0"/>
                                            </p:txEl>
                                          </p:spTgt>
                                        </p:tgtEl>
                                      </p:cBhvr>
                                    </p:animEffect>
                                  </p:childTnLst>
                                </p:cTn>
                              </p:par>
                            </p:childTnLst>
                          </p:cTn>
                        </p:par>
                        <p:par>
                          <p:cTn id="104" fill="hold">
                            <p:stCondLst>
                              <p:cond delay="10500"/>
                            </p:stCondLst>
                            <p:childTnLst>
                              <p:par>
                                <p:cTn id="105" presetID="2" presetClass="entr" presetSubtype="4" decel="100000" fill="hold" grpId="0" nodeType="afterEffect">
                                  <p:stCondLst>
                                    <p:cond delay="250"/>
                                  </p:stCondLst>
                                  <p:childTnLst>
                                    <p:set>
                                      <p:cBhvr>
                                        <p:cTn id="106" dur="1" fill="hold">
                                          <p:stCondLst>
                                            <p:cond delay="0"/>
                                          </p:stCondLst>
                                        </p:cTn>
                                        <p:tgtEl>
                                          <p:spTgt spid="66">
                                            <p:txEl>
                                              <p:pRg st="0" end="0"/>
                                            </p:txEl>
                                          </p:spTgt>
                                        </p:tgtEl>
                                        <p:attrNameLst>
                                          <p:attrName>style.visibility</p:attrName>
                                        </p:attrNameLst>
                                      </p:cBhvr>
                                      <p:to>
                                        <p:strVal val="visible"/>
                                      </p:to>
                                    </p:set>
                                    <p:anim calcmode="lin" valueType="num">
                                      <p:cBhvr additive="base">
                                        <p:cTn id="107"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66">
                                            <p:txEl>
                                              <p:pRg st="0" end="0"/>
                                            </p:txEl>
                                          </p:spTgt>
                                        </p:tgtEl>
                                        <p:attrNameLst>
                                          <p:attrName>ppt_y</p:attrName>
                                        </p:attrNameLst>
                                      </p:cBhvr>
                                      <p:tavLst>
                                        <p:tav tm="0">
                                          <p:val>
                                            <p:strVal val="1+#ppt_h/2"/>
                                          </p:val>
                                        </p:tav>
                                        <p:tav tm="100000">
                                          <p:val>
                                            <p:strVal val="#ppt_y"/>
                                          </p:val>
                                        </p:tav>
                                      </p:tavLst>
                                    </p:anim>
                                  </p:childTnLst>
                                </p:cTn>
                              </p:par>
                              <p:par>
                                <p:cTn id="109" presetID="21" presetClass="entr" presetSubtype="1" fill="hold" grpId="0" nodeType="withEffect">
                                  <p:stCondLst>
                                    <p:cond delay="250"/>
                                  </p:stCondLst>
                                  <p:childTnLst>
                                    <p:set>
                                      <p:cBhvr>
                                        <p:cTn id="110" dur="1" fill="hold">
                                          <p:stCondLst>
                                            <p:cond delay="0"/>
                                          </p:stCondLst>
                                        </p:cTn>
                                        <p:tgtEl>
                                          <p:spTgt spid="20"/>
                                        </p:tgtEl>
                                        <p:attrNameLst>
                                          <p:attrName>style.visibility</p:attrName>
                                        </p:attrNameLst>
                                      </p:cBhvr>
                                      <p:to>
                                        <p:strVal val="visible"/>
                                      </p:to>
                                    </p:set>
                                    <p:animEffect transition="in" filter="wheel(1)">
                                      <p:cBhvr>
                                        <p:cTn id="111" dur="1500"/>
                                        <p:tgtEl>
                                          <p:spTgt spid="20"/>
                                        </p:tgtEl>
                                      </p:cBhvr>
                                    </p:animEffect>
                                  </p:childTnLst>
                                </p:cTn>
                              </p:par>
                              <p:par>
                                <p:cTn id="112" presetID="2" presetClass="entr" presetSubtype="4" decel="100000" fill="hold" grpId="0" nodeType="withEffect">
                                  <p:stCondLst>
                                    <p:cond delay="350"/>
                                  </p:stCondLst>
                                  <p:childTnLst>
                                    <p:set>
                                      <p:cBhvr>
                                        <p:cTn id="113" dur="1" fill="hold">
                                          <p:stCondLst>
                                            <p:cond delay="0"/>
                                          </p:stCondLst>
                                        </p:cTn>
                                        <p:tgtEl>
                                          <p:spTgt spid="68"/>
                                        </p:tgtEl>
                                        <p:attrNameLst>
                                          <p:attrName>style.visibility</p:attrName>
                                        </p:attrNameLst>
                                      </p:cBhvr>
                                      <p:to>
                                        <p:strVal val="visible"/>
                                      </p:to>
                                    </p:set>
                                    <p:anim calcmode="lin" valueType="num">
                                      <p:cBhvr additive="base">
                                        <p:cTn id="114" dur="500" fill="hold"/>
                                        <p:tgtEl>
                                          <p:spTgt spid="68"/>
                                        </p:tgtEl>
                                        <p:attrNameLst>
                                          <p:attrName>ppt_x</p:attrName>
                                        </p:attrNameLst>
                                      </p:cBhvr>
                                      <p:tavLst>
                                        <p:tav tm="0">
                                          <p:val>
                                            <p:strVal val="#ppt_x"/>
                                          </p:val>
                                        </p:tav>
                                        <p:tav tm="100000">
                                          <p:val>
                                            <p:strVal val="#ppt_x"/>
                                          </p:val>
                                        </p:tav>
                                      </p:tavLst>
                                    </p:anim>
                                    <p:anim calcmode="lin" valueType="num">
                                      <p:cBhvr additive="base">
                                        <p:cTn id="115" dur="500" fill="hold"/>
                                        <p:tgtEl>
                                          <p:spTgt spid="68"/>
                                        </p:tgtEl>
                                        <p:attrNameLst>
                                          <p:attrName>ppt_y</p:attrName>
                                        </p:attrNameLst>
                                      </p:cBhvr>
                                      <p:tavLst>
                                        <p:tav tm="0">
                                          <p:val>
                                            <p:strVal val="1+#ppt_h/2"/>
                                          </p:val>
                                        </p:tav>
                                        <p:tav tm="100000">
                                          <p:val>
                                            <p:strVal val="#ppt_y"/>
                                          </p:val>
                                        </p:tav>
                                      </p:tavLst>
                                    </p:anim>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67">
                                            <p:txEl>
                                              <p:pRg st="0" end="0"/>
                                            </p:txEl>
                                          </p:spTgt>
                                        </p:tgtEl>
                                        <p:attrNameLst>
                                          <p:attrName>style.visibility</p:attrName>
                                        </p:attrNameLst>
                                      </p:cBhvr>
                                      <p:to>
                                        <p:strVal val="visible"/>
                                      </p:to>
                                    </p:set>
                                    <p:animEffect transition="in" filter="wipe(left)">
                                      <p:cBhvr>
                                        <p:cTn id="119" dur="500"/>
                                        <p:tgtEl>
                                          <p:spTgt spid="67">
                                            <p:txEl>
                                              <p:pRg st="0" end="0"/>
                                            </p:txEl>
                                          </p:spTgt>
                                        </p:tgtEl>
                                      </p:cBhvr>
                                    </p:animEffect>
                                  </p:childTnLst>
                                </p:cTn>
                              </p:par>
                            </p:childTnLst>
                          </p:cTn>
                        </p:par>
                        <p:par>
                          <p:cTn id="120" fill="hold">
                            <p:stCondLst>
                              <p:cond delay="12750"/>
                            </p:stCondLst>
                            <p:childTnLst>
                              <p:par>
                                <p:cTn id="121" presetID="2" presetClass="entr" presetSubtype="1" decel="100000" fill="hold" grpId="0" nodeType="afterEffect">
                                  <p:stCondLst>
                                    <p:cond delay="250"/>
                                  </p:stCondLst>
                                  <p:childTnLst>
                                    <p:set>
                                      <p:cBhvr>
                                        <p:cTn id="122" dur="1" fill="hold">
                                          <p:stCondLst>
                                            <p:cond delay="0"/>
                                          </p:stCondLst>
                                        </p:cTn>
                                        <p:tgtEl>
                                          <p:spTgt spid="69">
                                            <p:txEl>
                                              <p:pRg st="0" end="0"/>
                                            </p:txEl>
                                          </p:spTgt>
                                        </p:tgtEl>
                                        <p:attrNameLst>
                                          <p:attrName>style.visibility</p:attrName>
                                        </p:attrNameLst>
                                      </p:cBhvr>
                                      <p:to>
                                        <p:strVal val="visible"/>
                                      </p:to>
                                    </p:set>
                                    <p:anim calcmode="lin" valueType="num">
                                      <p:cBhvr additive="base">
                                        <p:cTn id="123"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69">
                                            <p:txEl>
                                              <p:pRg st="0" end="0"/>
                                            </p:txEl>
                                          </p:spTgt>
                                        </p:tgtEl>
                                        <p:attrNameLst>
                                          <p:attrName>ppt_y</p:attrName>
                                        </p:attrNameLst>
                                      </p:cBhvr>
                                      <p:tavLst>
                                        <p:tav tm="0">
                                          <p:val>
                                            <p:strVal val="0-#ppt_h/2"/>
                                          </p:val>
                                        </p:tav>
                                        <p:tav tm="100000">
                                          <p:val>
                                            <p:strVal val="#ppt_y"/>
                                          </p:val>
                                        </p:tav>
                                      </p:tavLst>
                                    </p:anim>
                                  </p:childTnLst>
                                </p:cTn>
                              </p:par>
                              <p:par>
                                <p:cTn id="125" presetID="21" presetClass="entr" presetSubtype="1" fill="hold" grpId="0" nodeType="withEffect">
                                  <p:stCondLst>
                                    <p:cond delay="250"/>
                                  </p:stCondLst>
                                  <p:childTnLst>
                                    <p:set>
                                      <p:cBhvr>
                                        <p:cTn id="126" dur="1" fill="hold">
                                          <p:stCondLst>
                                            <p:cond delay="0"/>
                                          </p:stCondLst>
                                        </p:cTn>
                                        <p:tgtEl>
                                          <p:spTgt spid="21"/>
                                        </p:tgtEl>
                                        <p:attrNameLst>
                                          <p:attrName>style.visibility</p:attrName>
                                        </p:attrNameLst>
                                      </p:cBhvr>
                                      <p:to>
                                        <p:strVal val="visible"/>
                                      </p:to>
                                    </p:set>
                                    <p:animEffect transition="in" filter="wheel(1)">
                                      <p:cBhvr>
                                        <p:cTn id="127" dur="1500"/>
                                        <p:tgtEl>
                                          <p:spTgt spid="21"/>
                                        </p:tgtEl>
                                      </p:cBhvr>
                                    </p:animEffect>
                                  </p:childTnLst>
                                </p:cTn>
                              </p:par>
                              <p:par>
                                <p:cTn id="128" presetID="2" presetClass="entr" presetSubtype="1" decel="100000" fill="hold" grpId="0" nodeType="withEffect">
                                  <p:stCondLst>
                                    <p:cond delay="350"/>
                                  </p:stCondLst>
                                  <p:childTnLst>
                                    <p:set>
                                      <p:cBhvr>
                                        <p:cTn id="129" dur="1" fill="hold">
                                          <p:stCondLst>
                                            <p:cond delay="0"/>
                                          </p:stCondLst>
                                        </p:cTn>
                                        <p:tgtEl>
                                          <p:spTgt spid="71"/>
                                        </p:tgtEl>
                                        <p:attrNameLst>
                                          <p:attrName>style.visibility</p:attrName>
                                        </p:attrNameLst>
                                      </p:cBhvr>
                                      <p:to>
                                        <p:strVal val="visible"/>
                                      </p:to>
                                    </p:set>
                                    <p:anim calcmode="lin" valueType="num">
                                      <p:cBhvr additive="base">
                                        <p:cTn id="130" dur="500" fill="hold"/>
                                        <p:tgtEl>
                                          <p:spTgt spid="71"/>
                                        </p:tgtEl>
                                        <p:attrNameLst>
                                          <p:attrName>ppt_x</p:attrName>
                                        </p:attrNameLst>
                                      </p:cBhvr>
                                      <p:tavLst>
                                        <p:tav tm="0">
                                          <p:val>
                                            <p:strVal val="#ppt_x"/>
                                          </p:val>
                                        </p:tav>
                                        <p:tav tm="100000">
                                          <p:val>
                                            <p:strVal val="#ppt_x"/>
                                          </p:val>
                                        </p:tav>
                                      </p:tavLst>
                                    </p:anim>
                                    <p:anim calcmode="lin" valueType="num">
                                      <p:cBhvr additive="base">
                                        <p:cTn id="131" dur="500" fill="hold"/>
                                        <p:tgtEl>
                                          <p:spTgt spid="71"/>
                                        </p:tgtEl>
                                        <p:attrNameLst>
                                          <p:attrName>ppt_y</p:attrName>
                                        </p:attrNameLst>
                                      </p:cBhvr>
                                      <p:tavLst>
                                        <p:tav tm="0">
                                          <p:val>
                                            <p:strVal val="0-#ppt_h/2"/>
                                          </p:val>
                                        </p:tav>
                                        <p:tav tm="100000">
                                          <p:val>
                                            <p:strVal val="#ppt_y"/>
                                          </p:val>
                                        </p:tav>
                                      </p:tavLst>
                                    </p:anim>
                                  </p:childTnLst>
                                </p:cTn>
                              </p:par>
                            </p:childTnLst>
                          </p:cTn>
                        </p:par>
                        <p:par>
                          <p:cTn id="132" fill="hold">
                            <p:stCondLst>
                              <p:cond delay="14500"/>
                            </p:stCondLst>
                            <p:childTnLst>
                              <p:par>
                                <p:cTn id="133" presetID="22" presetClass="entr" presetSubtype="8" fill="hold" grpId="0" nodeType="afterEffect">
                                  <p:stCondLst>
                                    <p:cond delay="0"/>
                                  </p:stCondLst>
                                  <p:childTnLst>
                                    <p:set>
                                      <p:cBhvr>
                                        <p:cTn id="134" dur="1" fill="hold">
                                          <p:stCondLst>
                                            <p:cond delay="0"/>
                                          </p:stCondLst>
                                        </p:cTn>
                                        <p:tgtEl>
                                          <p:spTgt spid="70">
                                            <p:txEl>
                                              <p:pRg st="0" end="0"/>
                                            </p:txEl>
                                          </p:spTgt>
                                        </p:tgtEl>
                                        <p:attrNameLst>
                                          <p:attrName>style.visibility</p:attrName>
                                        </p:attrNameLst>
                                      </p:cBhvr>
                                      <p:to>
                                        <p:strVal val="visible"/>
                                      </p:to>
                                    </p:set>
                                    <p:animEffect transition="in" filter="wipe(left)">
                                      <p:cBhvr>
                                        <p:cTn id="135"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6" grpId="0" animBg="1"/>
      <p:bldP spid="17" grpId="0" animBg="1"/>
      <p:bldP spid="18" grpId="0" animBg="1"/>
      <p:bldP spid="19" grpId="0" animBg="1"/>
      <p:bldP spid="20" grpId="0" animBg="1"/>
      <p:bldP spid="21"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11" grpId="0" animBg="1"/>
      <p:bldP spid="12" grpId="0" animBg="1"/>
      <p:bldP spid="13" grpId="0" animBg="1"/>
      <p:bldP spid="14" grpId="0" animBg="1"/>
      <p:bldP spid="15" grpId="0" animBg="1"/>
      <p:bldP spid="48" grpId="0" build="p">
        <p:tmplLst>
          <p:tmpl lvl="1">
            <p:tnLst>
              <p:par>
                <p:cTn presetID="2" presetClass="entr" presetSubtype="4" decel="10000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animBg="1"/>
      <p:bldP spid="54" grpId="0" build="p">
        <p:tmplLst>
          <p:tmpl lvl="1">
            <p:tnLst>
              <p:par>
                <p:cTn presetID="2" presetClass="entr" presetSubtype="1"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0-#ppt_h/2"/>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60" grpId="0" build="p">
        <p:tmplLst>
          <p:tmpl lvl="1">
            <p:tnLst>
              <p:par>
                <p:cTn presetID="2" presetClass="entr" presetSubtype="4"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ppt_x"/>
                          </p:val>
                        </p:tav>
                        <p:tav tm="100000">
                          <p:val>
                            <p:strVal val="#ppt_x"/>
                          </p:val>
                        </p:tav>
                      </p:tavLst>
                    </p:anim>
                    <p:anim calcmode="lin" valueType="num">
                      <p:cBhvr additive="base">
                        <p:cTn dur="500" fill="hold"/>
                        <p:tgtEl>
                          <p:spTgt spid="60"/>
                        </p:tgtEl>
                        <p:attrNameLst>
                          <p:attrName>ppt_y</p:attrName>
                        </p:attrNameLst>
                      </p:cBhvr>
                      <p:tavLst>
                        <p:tav tm="0">
                          <p:val>
                            <p:strVal val="1+#ppt_h/2"/>
                          </p:val>
                        </p:tav>
                        <p:tav tm="100000">
                          <p:val>
                            <p:strVal val="#ppt_y"/>
                          </p:val>
                        </p:tav>
                      </p:tavLst>
                    </p:anim>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build="p">
        <p:tmplLst>
          <p:tmpl lvl="1">
            <p:tnLst>
              <p:par>
                <p:cTn presetID="2" presetClass="entr" presetSubtype="1"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0-#ppt_h/2"/>
                          </p:val>
                        </p:tav>
                        <p:tav tm="100000">
                          <p:val>
                            <p:strVal val="#ppt_y"/>
                          </p:val>
                        </p:tav>
                      </p:tavLst>
                    </p:anim>
                  </p:childTnLst>
                </p:cTn>
              </p:par>
            </p:tnLst>
          </p:tmpl>
        </p:tmplLst>
      </p:bldP>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5" grpId="0" animBg="1"/>
      <p:bldP spid="66" grpId="0" build="p">
        <p:tmplLst>
          <p:tmpl lvl="1">
            <p:tnLst>
              <p:par>
                <p:cTn presetID="2" presetClass="entr" presetSubtype="4" decel="100000" fill="hold" nodeType="afterEffect">
                  <p:stCondLst>
                    <p:cond delay="25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ppt_x"/>
                          </p:val>
                        </p:tav>
                        <p:tav tm="100000">
                          <p:val>
                            <p:strVal val="#ppt_x"/>
                          </p:val>
                        </p:tav>
                      </p:tavLst>
                    </p:anim>
                    <p:anim calcmode="lin" valueType="num">
                      <p:cBhvr additive="base">
                        <p:cTn dur="500" fill="hold"/>
                        <p:tgtEl>
                          <p:spTgt spid="66"/>
                        </p:tgtEl>
                        <p:attrNameLst>
                          <p:attrName>ppt_y</p:attrName>
                        </p:attrNameLst>
                      </p:cBhvr>
                      <p:tavLst>
                        <p:tav tm="0">
                          <p:val>
                            <p:strVal val="1+#ppt_h/2"/>
                          </p:val>
                        </p:tav>
                        <p:tav tm="100000">
                          <p:val>
                            <p:strVal val="#ppt_y"/>
                          </p:val>
                        </p:tav>
                      </p:tavLst>
                    </p:anim>
                  </p:childTnLst>
                </p:cTn>
              </p:par>
            </p:tnLst>
          </p:tmpl>
        </p:tmplLst>
      </p:bldP>
      <p:bldP spid="67" grpId="0" build="p">
        <p:tmplLst>
          <p:tmpl lvl="1">
            <p:tnLst>
              <p:par>
                <p:cTn presetID="22" presetClass="entr" presetSubtype="8"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animBg="1"/>
      <p:bldP spid="69" grpId="0" build="p">
        <p:tmplLst>
          <p:tmpl lvl="1">
            <p:tnLst>
              <p:par>
                <p:cTn presetID="2" presetClass="entr" presetSubtype="1" decel="100000" fill="hold" nodeType="afterEffect">
                  <p:stCondLst>
                    <p:cond delay="25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0-#ppt_h/2"/>
                          </p:val>
                        </p:tav>
                        <p:tav tm="100000">
                          <p:val>
                            <p:strVal val="#ppt_y"/>
                          </p:val>
                        </p:tav>
                      </p:tavLst>
                    </p:anim>
                  </p:childTnLst>
                </p:cTn>
              </p:par>
            </p:tnLst>
          </p:tmpl>
        </p:tmplLst>
      </p:bldP>
      <p:bldP spid="70" grpId="0" build="p">
        <p:tmplLst>
          <p:tmpl lvl="1">
            <p:tnLst>
              <p:par>
                <p:cTn presetID="22" presetClass="entr" presetSubtype="8"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1"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op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a:off x="8911773" y="4274459"/>
            <a:ext cx="1748970" cy="174897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直角三角形 10"/>
          <p:cNvSpPr/>
          <p:nvPr userDrawn="1"/>
        </p:nvSpPr>
        <p:spPr>
          <a:xfrm rot="10800000">
            <a:off x="8911771" y="4274458"/>
            <a:ext cx="1748970" cy="174897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userDrawn="1"/>
        </p:nvSpPr>
        <p:spPr>
          <a:xfrm>
            <a:off x="8911773" y="2525488"/>
            <a:ext cx="1748970" cy="174897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75000"/>
                </a:schemeClr>
              </a:solidFill>
            </a:endParaRPr>
          </a:p>
        </p:txBody>
      </p:sp>
      <p:sp>
        <p:nvSpPr>
          <p:cNvPr id="13" name="直角三角形 12"/>
          <p:cNvSpPr/>
          <p:nvPr userDrawn="1"/>
        </p:nvSpPr>
        <p:spPr>
          <a:xfrm rot="5400000">
            <a:off x="8911773" y="6023429"/>
            <a:ext cx="1748970" cy="1748970"/>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p:cNvSpPr/>
          <p:nvPr userDrawn="1"/>
        </p:nvSpPr>
        <p:spPr>
          <a:xfrm rot="16200000">
            <a:off x="8911774" y="6023428"/>
            <a:ext cx="1748970" cy="174897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直角三角形 14"/>
          <p:cNvSpPr/>
          <p:nvPr userDrawn="1"/>
        </p:nvSpPr>
        <p:spPr>
          <a:xfrm rot="5400000">
            <a:off x="10660744" y="6023429"/>
            <a:ext cx="1748970" cy="174897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直角三角形 15"/>
          <p:cNvSpPr/>
          <p:nvPr userDrawn="1"/>
        </p:nvSpPr>
        <p:spPr>
          <a:xfrm rot="10800000">
            <a:off x="7162800" y="6023430"/>
            <a:ext cx="1748970" cy="174897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直角三角形 16"/>
          <p:cNvSpPr/>
          <p:nvPr userDrawn="1"/>
        </p:nvSpPr>
        <p:spPr>
          <a:xfrm>
            <a:off x="7162802" y="6023431"/>
            <a:ext cx="1748970" cy="174897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直角三角形 17"/>
          <p:cNvSpPr/>
          <p:nvPr userDrawn="1"/>
        </p:nvSpPr>
        <p:spPr>
          <a:xfrm rot="10800000">
            <a:off x="7162800" y="7772401"/>
            <a:ext cx="1748970" cy="174897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角三角形 18"/>
          <p:cNvSpPr/>
          <p:nvPr userDrawn="1"/>
        </p:nvSpPr>
        <p:spPr>
          <a:xfrm rot="16200000">
            <a:off x="7162798" y="4274460"/>
            <a:ext cx="1748970" cy="1748970"/>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直角三角形 19"/>
          <p:cNvSpPr/>
          <p:nvPr userDrawn="1"/>
        </p:nvSpPr>
        <p:spPr>
          <a:xfrm rot="5400000">
            <a:off x="7162797" y="4274462"/>
            <a:ext cx="1748970" cy="174897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直角三角形 20"/>
          <p:cNvSpPr/>
          <p:nvPr userDrawn="1"/>
        </p:nvSpPr>
        <p:spPr>
          <a:xfrm rot="16200000">
            <a:off x="5413827" y="4274460"/>
            <a:ext cx="1748970" cy="174897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山形 21"/>
          <p:cNvSpPr/>
          <p:nvPr userDrawn="1"/>
        </p:nvSpPr>
        <p:spPr>
          <a:xfrm rot="5400000">
            <a:off x="9251837" y="5325560"/>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山形 22"/>
          <p:cNvSpPr/>
          <p:nvPr userDrawn="1"/>
        </p:nvSpPr>
        <p:spPr>
          <a:xfrm rot="10800000">
            <a:off x="9251837" y="6370589"/>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山形 23"/>
          <p:cNvSpPr/>
          <p:nvPr userDrawn="1"/>
        </p:nvSpPr>
        <p:spPr>
          <a:xfrm rot="16200000">
            <a:off x="8140363" y="6370589"/>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山形 24"/>
          <p:cNvSpPr/>
          <p:nvPr userDrawn="1"/>
        </p:nvSpPr>
        <p:spPr>
          <a:xfrm>
            <a:off x="8118169" y="5347754"/>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図プレースホルダー 12"/>
          <p:cNvSpPr>
            <a:spLocks noGrp="1"/>
          </p:cNvSpPr>
          <p:nvPr userDrawn="1">
            <p:ph type="pic" sz="quarter" idx="17" hasCustomPrompt="1"/>
          </p:nvPr>
        </p:nvSpPr>
        <p:spPr>
          <a:xfrm>
            <a:off x="9897908" y="4415458"/>
            <a:ext cx="625191" cy="625191"/>
          </a:xfrm>
        </p:spPr>
        <p:txBody>
          <a:bodyPr>
            <a:normAutofit/>
          </a:bodyPr>
          <a:lstStyle>
            <a:lvl1pPr>
              <a:defRPr sz="1600"/>
            </a:lvl1pPr>
          </a:lstStyle>
          <a:p>
            <a:r>
              <a:rPr kumimoji="1" lang="en-US" altLang="ja-JP" dirty="0"/>
              <a:t>Icon</a:t>
            </a:r>
            <a:endParaRPr kumimoji="1" lang="ja-JP" altLang="en-US" dirty="0"/>
          </a:p>
        </p:txBody>
      </p:sp>
      <p:sp>
        <p:nvSpPr>
          <p:cNvPr id="27" name="図プレースホルダー 12"/>
          <p:cNvSpPr>
            <a:spLocks noGrp="1"/>
          </p:cNvSpPr>
          <p:nvPr userDrawn="1">
            <p:ph type="pic" sz="quarter" idx="18" hasCustomPrompt="1"/>
          </p:nvPr>
        </p:nvSpPr>
        <p:spPr>
          <a:xfrm>
            <a:off x="9897908" y="7013519"/>
            <a:ext cx="625191" cy="625191"/>
          </a:xfrm>
        </p:spPr>
        <p:txBody>
          <a:bodyPr>
            <a:normAutofit/>
          </a:bodyPr>
          <a:lstStyle>
            <a:lvl1pPr>
              <a:defRPr sz="1600"/>
            </a:lvl1pPr>
          </a:lstStyle>
          <a:p>
            <a:r>
              <a:rPr kumimoji="1" lang="en-US" altLang="ja-JP" dirty="0"/>
              <a:t>Icon</a:t>
            </a:r>
            <a:endParaRPr kumimoji="1" lang="ja-JP" altLang="en-US" dirty="0"/>
          </a:p>
        </p:txBody>
      </p:sp>
      <p:sp>
        <p:nvSpPr>
          <p:cNvPr id="28" name="図プレースホルダー 12"/>
          <p:cNvSpPr>
            <a:spLocks noGrp="1"/>
          </p:cNvSpPr>
          <p:nvPr userDrawn="1">
            <p:ph type="pic" sz="quarter" idx="19" hasCustomPrompt="1"/>
          </p:nvPr>
        </p:nvSpPr>
        <p:spPr>
          <a:xfrm>
            <a:off x="7285334" y="7013519"/>
            <a:ext cx="625191" cy="625191"/>
          </a:xfrm>
        </p:spPr>
        <p:txBody>
          <a:bodyPr>
            <a:normAutofit/>
          </a:bodyPr>
          <a:lstStyle>
            <a:lvl1pPr>
              <a:defRPr sz="1600"/>
            </a:lvl1pPr>
          </a:lstStyle>
          <a:p>
            <a:r>
              <a:rPr kumimoji="1" lang="en-US" altLang="ja-JP" dirty="0"/>
              <a:t>Icon</a:t>
            </a:r>
            <a:endParaRPr kumimoji="1" lang="ja-JP" altLang="en-US" dirty="0"/>
          </a:p>
        </p:txBody>
      </p:sp>
      <p:sp>
        <p:nvSpPr>
          <p:cNvPr id="29" name="図プレースホルダー 12"/>
          <p:cNvSpPr>
            <a:spLocks noGrp="1"/>
          </p:cNvSpPr>
          <p:nvPr userDrawn="1">
            <p:ph type="pic" sz="quarter" idx="20" hasCustomPrompt="1"/>
          </p:nvPr>
        </p:nvSpPr>
        <p:spPr>
          <a:xfrm>
            <a:off x="7285334" y="4415458"/>
            <a:ext cx="625191" cy="625191"/>
          </a:xfrm>
        </p:spPr>
        <p:txBody>
          <a:bodyPr>
            <a:normAutofit/>
          </a:bodyPr>
          <a:lstStyle>
            <a:lvl1pPr>
              <a:defRPr sz="1600"/>
            </a:lvl1pPr>
          </a:lstStyle>
          <a:p>
            <a:r>
              <a:rPr kumimoji="1" lang="en-US" altLang="ja-JP" dirty="0"/>
              <a:t>Icon</a:t>
            </a:r>
            <a:endParaRPr kumimoji="1" lang="ja-JP" altLang="en-US" dirty="0"/>
          </a:p>
        </p:txBody>
      </p:sp>
      <p:sp>
        <p:nvSpPr>
          <p:cNvPr id="30" name="テキスト プレースホルダー 6"/>
          <p:cNvSpPr>
            <a:spLocks noGrp="1"/>
          </p:cNvSpPr>
          <p:nvPr userDrawn="1">
            <p:ph type="body" sz="quarter" idx="21" hasCustomPrompt="1"/>
          </p:nvPr>
        </p:nvSpPr>
        <p:spPr>
          <a:xfrm>
            <a:off x="10711541" y="4310738"/>
            <a:ext cx="5828323"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userDrawn="1">
            <p:ph type="body" sz="quarter" idx="23" hasCustomPrompt="1"/>
          </p:nvPr>
        </p:nvSpPr>
        <p:spPr>
          <a:xfrm>
            <a:off x="10711541" y="4898573"/>
            <a:ext cx="6561895" cy="95068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userDrawn="1">
            <p:ph type="body" sz="quarter" idx="24" hasCustomPrompt="1"/>
          </p:nvPr>
        </p:nvSpPr>
        <p:spPr>
          <a:xfrm>
            <a:off x="8982905" y="7837714"/>
            <a:ext cx="5828323"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userDrawn="1">
            <p:ph type="body" sz="quarter" idx="25" hasCustomPrompt="1"/>
          </p:nvPr>
        </p:nvSpPr>
        <p:spPr>
          <a:xfrm>
            <a:off x="8982905" y="8425549"/>
            <a:ext cx="6561895" cy="95068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userDrawn="1">
            <p:ph type="body" sz="quarter" idx="26" hasCustomPrompt="1"/>
          </p:nvPr>
        </p:nvSpPr>
        <p:spPr>
          <a:xfrm>
            <a:off x="1283667" y="6163369"/>
            <a:ext cx="5828323" cy="720080"/>
          </a:xfrm>
        </p:spPr>
        <p:txBody>
          <a:bodyPr anchor="t">
            <a:noAutofit/>
          </a:bodyPr>
          <a:lstStyle>
            <a:lvl1pPr algn="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userDrawn="1">
            <p:ph type="body" sz="quarter" idx="27" hasCustomPrompt="1"/>
          </p:nvPr>
        </p:nvSpPr>
        <p:spPr>
          <a:xfrm>
            <a:off x="769257" y="6751204"/>
            <a:ext cx="6333787" cy="950680"/>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userDrawn="1">
            <p:ph type="body" sz="quarter" idx="28" hasCustomPrompt="1"/>
          </p:nvPr>
        </p:nvSpPr>
        <p:spPr>
          <a:xfrm>
            <a:off x="3010870" y="2599783"/>
            <a:ext cx="5828323" cy="720080"/>
          </a:xfrm>
        </p:spPr>
        <p:txBody>
          <a:bodyPr anchor="t">
            <a:noAutofit/>
          </a:bodyPr>
          <a:lstStyle>
            <a:lvl1pPr algn="r">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userDrawn="1">
            <p:ph type="body" sz="quarter" idx="29" hasCustomPrompt="1"/>
          </p:nvPr>
        </p:nvSpPr>
        <p:spPr>
          <a:xfrm>
            <a:off x="2496460" y="3187618"/>
            <a:ext cx="6333787" cy="950680"/>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4761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9" decel="100000" fill="hold" grpId="0" nodeType="withEffect">
                                  <p:stCondLst>
                                    <p:cond delay="3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9" decel="100000" fill="hold" grpId="0" nodeType="withEffect">
                                  <p:stCondLst>
                                    <p:cond delay="4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5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0-#ppt_h/2"/>
                                          </p:val>
                                        </p:tav>
                                        <p:tav tm="100000">
                                          <p:val>
                                            <p:strVal val="#ppt_y"/>
                                          </p:val>
                                        </p:tav>
                                      </p:tavLst>
                                    </p:anim>
                                  </p:childTnLst>
                                </p:cTn>
                              </p:par>
                              <p:par>
                                <p:cTn id="37" presetID="2" presetClass="entr" presetSubtype="12" decel="100000" fill="hold" grpId="0" nodeType="withEffect">
                                  <p:stCondLst>
                                    <p:cond delay="6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12" decel="100000" fill="hold" grpId="0" nodeType="withEffect">
                                  <p:stCondLst>
                                    <p:cond delay="7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8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8" decel="100000" fill="hold" grpId="0" nodeType="withEffect">
                                  <p:stCondLst>
                                    <p:cond delay="9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100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3" decel="100000" fill="hold" grpId="0" nodeType="withEffect">
                                  <p:stCondLst>
                                    <p:cond delay="110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0-#ppt_h/2"/>
                                          </p:val>
                                        </p:tav>
                                        <p:tav tm="100000">
                                          <p:val>
                                            <p:strVal val="#ppt_y"/>
                                          </p:val>
                                        </p:tav>
                                      </p:tavLst>
                                    </p:anim>
                                  </p:childTnLst>
                                </p:cTn>
                              </p:par>
                            </p:childTnLst>
                          </p:cTn>
                        </p:par>
                        <p:par>
                          <p:cTn id="61" fill="hold">
                            <p:stCondLst>
                              <p:cond delay="2100"/>
                            </p:stCondLst>
                            <p:childTnLst>
                              <p:par>
                                <p:cTn id="62" presetID="10"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par>
                          <p:cTn id="65" fill="hold">
                            <p:stCondLst>
                              <p:cond delay="2600"/>
                            </p:stCondLst>
                            <p:childTnLst>
                              <p:par>
                                <p:cTn id="66" presetID="2" presetClass="entr" presetSubtype="1" decel="10000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ppt_x"/>
                                          </p:val>
                                        </p:tav>
                                        <p:tav tm="100000">
                                          <p:val>
                                            <p:strVal val="#ppt_x"/>
                                          </p:val>
                                        </p:tav>
                                      </p:tavLst>
                                    </p:anim>
                                    <p:anim calcmode="lin" valueType="num">
                                      <p:cBhvr additive="base">
                                        <p:cTn id="69" dur="500" fill="hold"/>
                                        <p:tgtEl>
                                          <p:spTgt spid="22"/>
                                        </p:tgtEl>
                                        <p:attrNameLst>
                                          <p:attrName>ppt_y</p:attrName>
                                        </p:attrNameLst>
                                      </p:cBhvr>
                                      <p:tavLst>
                                        <p:tav tm="0">
                                          <p:val>
                                            <p:strVal val="0-#ppt_h/2"/>
                                          </p:val>
                                        </p:tav>
                                        <p:tav tm="100000">
                                          <p:val>
                                            <p:strVal val="#ppt_y"/>
                                          </p:val>
                                        </p:tav>
                                      </p:tavLst>
                                    </p:anim>
                                  </p:childTnLst>
                                </p:cTn>
                              </p:par>
                            </p:childTnLst>
                          </p:cTn>
                        </p:par>
                        <p:par>
                          <p:cTn id="70" fill="hold">
                            <p:stCondLst>
                              <p:cond delay="3100"/>
                            </p:stCondLst>
                            <p:childTnLst>
                              <p:par>
                                <p:cTn id="71" presetID="10"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3600"/>
                            </p:stCondLst>
                            <p:childTnLst>
                              <p:par>
                                <p:cTn id="75" presetID="2" presetClass="entr" presetSubtype="2" decel="10000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1+#ppt_w/2"/>
                                          </p:val>
                                        </p:tav>
                                        <p:tav tm="100000">
                                          <p:val>
                                            <p:strVal val="#ppt_x"/>
                                          </p:val>
                                        </p:tav>
                                      </p:tavLst>
                                    </p:anim>
                                    <p:anim calcmode="lin" valueType="num">
                                      <p:cBhvr additive="base">
                                        <p:cTn id="78" dur="500" fill="hold"/>
                                        <p:tgtEl>
                                          <p:spTgt spid="23"/>
                                        </p:tgtEl>
                                        <p:attrNameLst>
                                          <p:attrName>ppt_y</p:attrName>
                                        </p:attrNameLst>
                                      </p:cBhvr>
                                      <p:tavLst>
                                        <p:tav tm="0">
                                          <p:val>
                                            <p:strVal val="#ppt_y"/>
                                          </p:val>
                                        </p:tav>
                                        <p:tav tm="100000">
                                          <p:val>
                                            <p:strVal val="#ppt_y"/>
                                          </p:val>
                                        </p:tav>
                                      </p:tavLst>
                                    </p:anim>
                                  </p:childTnLst>
                                </p:cTn>
                              </p:par>
                            </p:childTnLst>
                          </p:cTn>
                        </p:par>
                        <p:par>
                          <p:cTn id="79" fill="hold">
                            <p:stCondLst>
                              <p:cond delay="41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4600"/>
                            </p:stCondLst>
                            <p:childTnLst>
                              <p:par>
                                <p:cTn id="84" presetID="2" presetClass="entr" presetSubtype="4" decel="10000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1+#ppt_h/2"/>
                                          </p:val>
                                        </p:tav>
                                        <p:tav tm="100000">
                                          <p:val>
                                            <p:strVal val="#ppt_y"/>
                                          </p:val>
                                        </p:tav>
                                      </p:tavLst>
                                    </p:anim>
                                  </p:childTnLst>
                                </p:cTn>
                              </p:par>
                            </p:childTnLst>
                          </p:cTn>
                        </p:par>
                        <p:par>
                          <p:cTn id="88" fill="hold">
                            <p:stCondLst>
                              <p:cond delay="5100"/>
                            </p:stCondLst>
                            <p:childTnLst>
                              <p:par>
                                <p:cTn id="89" presetID="10" presetClass="entr" presetSubtype="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childTnLst>
                          </p:cTn>
                        </p:par>
                        <p:par>
                          <p:cTn id="92" fill="hold">
                            <p:stCondLst>
                              <p:cond delay="5600"/>
                            </p:stCondLst>
                            <p:childTnLst>
                              <p:par>
                                <p:cTn id="93" presetID="2" presetClass="entr" presetSubtype="8" decel="10000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0-#ppt_w/2"/>
                                          </p:val>
                                        </p:tav>
                                        <p:tav tm="100000">
                                          <p:val>
                                            <p:strVal val="#ppt_x"/>
                                          </p:val>
                                        </p:tav>
                                      </p:tavLst>
                                    </p:anim>
                                    <p:anim calcmode="lin" valueType="num">
                                      <p:cBhvr additive="base">
                                        <p:cTn id="96" dur="500" fill="hold"/>
                                        <p:tgtEl>
                                          <p:spTgt spid="25"/>
                                        </p:tgtEl>
                                        <p:attrNameLst>
                                          <p:attrName>ppt_y</p:attrName>
                                        </p:attrNameLst>
                                      </p:cBhvr>
                                      <p:tavLst>
                                        <p:tav tm="0">
                                          <p:val>
                                            <p:strVal val="#ppt_y"/>
                                          </p:val>
                                        </p:tav>
                                        <p:tav tm="100000">
                                          <p:val>
                                            <p:strVal val="#ppt_y"/>
                                          </p:val>
                                        </p:tav>
                                      </p:tavLst>
                                    </p:anim>
                                  </p:childTnLst>
                                </p:cTn>
                              </p:par>
                            </p:childTnLst>
                          </p:cTn>
                        </p:par>
                        <p:par>
                          <p:cTn id="97" fill="hold">
                            <p:stCondLst>
                              <p:cond delay="6100"/>
                            </p:stCondLst>
                            <p:childTnLst>
                              <p:par>
                                <p:cTn id="98" presetID="2" presetClass="entr" presetSubtype="1" decel="100000" fill="hold" grpId="0" nodeType="afterEffect">
                                  <p:stCondLst>
                                    <p:cond delay="250"/>
                                  </p:stCondLst>
                                  <p:childTnLst>
                                    <p:set>
                                      <p:cBhvr>
                                        <p:cTn id="99" dur="1" fill="hold">
                                          <p:stCondLst>
                                            <p:cond delay="0"/>
                                          </p:stCondLst>
                                        </p:cTn>
                                        <p:tgtEl>
                                          <p:spTgt spid="30">
                                            <p:txEl>
                                              <p:pRg st="0" end="0"/>
                                            </p:txEl>
                                          </p:spTgt>
                                        </p:tgtEl>
                                        <p:attrNameLst>
                                          <p:attrName>style.visibility</p:attrName>
                                        </p:attrNameLst>
                                      </p:cBhvr>
                                      <p:to>
                                        <p:strVal val="visible"/>
                                      </p:to>
                                    </p:set>
                                    <p:anim calcmode="lin" valueType="num">
                                      <p:cBhvr additive="base">
                                        <p:cTn id="10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30">
                                            <p:txEl>
                                              <p:pRg st="0" end="0"/>
                                            </p:txEl>
                                          </p:spTgt>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350"/>
                                  </p:stCondLst>
                                  <p:childTnLst>
                                    <p:set>
                                      <p:cBhvr>
                                        <p:cTn id="103" dur="1" fill="hold">
                                          <p:stCondLst>
                                            <p:cond delay="0"/>
                                          </p:stCondLst>
                                        </p:cTn>
                                        <p:tgtEl>
                                          <p:spTgt spid="31">
                                            <p:txEl>
                                              <p:pRg st="0" end="0"/>
                                            </p:txEl>
                                          </p:spTgt>
                                        </p:tgtEl>
                                        <p:attrNameLst>
                                          <p:attrName>style.visibility</p:attrName>
                                        </p:attrNameLst>
                                      </p:cBhvr>
                                      <p:to>
                                        <p:strVal val="visible"/>
                                      </p:to>
                                    </p:set>
                                    <p:anim calcmode="lin" valueType="num">
                                      <p:cBhvr additive="base">
                                        <p:cTn id="104"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31">
                                            <p:txEl>
                                              <p:pRg st="0" end="0"/>
                                            </p:txEl>
                                          </p:spTgt>
                                        </p:tgtEl>
                                        <p:attrNameLst>
                                          <p:attrName>ppt_y</p:attrName>
                                        </p:attrNameLst>
                                      </p:cBhvr>
                                      <p:tavLst>
                                        <p:tav tm="0">
                                          <p:val>
                                            <p:strVal val="0-#ppt_h/2"/>
                                          </p:val>
                                        </p:tav>
                                        <p:tav tm="100000">
                                          <p:val>
                                            <p:strVal val="#ppt_y"/>
                                          </p:val>
                                        </p:tav>
                                      </p:tavLst>
                                    </p:anim>
                                  </p:childTnLst>
                                </p:cTn>
                              </p:par>
                            </p:childTnLst>
                          </p:cTn>
                        </p:par>
                        <p:par>
                          <p:cTn id="106" fill="hold">
                            <p:stCondLst>
                              <p:cond delay="6950"/>
                            </p:stCondLst>
                            <p:childTnLst>
                              <p:par>
                                <p:cTn id="107" presetID="2" presetClass="entr" presetSubtype="2" decel="100000" fill="hold" grpId="0" nodeType="afterEffect">
                                  <p:stCondLst>
                                    <p:cond delay="250"/>
                                  </p:stCondLst>
                                  <p:childTnLst>
                                    <p:set>
                                      <p:cBhvr>
                                        <p:cTn id="108" dur="1" fill="hold">
                                          <p:stCondLst>
                                            <p:cond delay="0"/>
                                          </p:stCondLst>
                                        </p:cTn>
                                        <p:tgtEl>
                                          <p:spTgt spid="32">
                                            <p:txEl>
                                              <p:pRg st="0" end="0"/>
                                            </p:txEl>
                                          </p:spTgt>
                                        </p:tgtEl>
                                        <p:attrNameLst>
                                          <p:attrName>style.visibility</p:attrName>
                                        </p:attrNameLst>
                                      </p:cBhvr>
                                      <p:to>
                                        <p:strVal val="visible"/>
                                      </p:to>
                                    </p:set>
                                    <p:anim calcmode="lin" valueType="num">
                                      <p:cBhvr additive="base">
                                        <p:cTn id="109"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2">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350"/>
                                  </p:stCondLst>
                                  <p:childTnLst>
                                    <p:set>
                                      <p:cBhvr>
                                        <p:cTn id="112" dur="1" fill="hold">
                                          <p:stCondLst>
                                            <p:cond delay="0"/>
                                          </p:stCondLst>
                                        </p:cTn>
                                        <p:tgtEl>
                                          <p:spTgt spid="33">
                                            <p:txEl>
                                              <p:pRg st="0" end="0"/>
                                            </p:txEl>
                                          </p:spTgt>
                                        </p:tgtEl>
                                        <p:attrNameLst>
                                          <p:attrName>style.visibility</p:attrName>
                                        </p:attrNameLst>
                                      </p:cBhvr>
                                      <p:to>
                                        <p:strVal val="visible"/>
                                      </p:to>
                                    </p:set>
                                    <p:anim calcmode="lin" valueType="num">
                                      <p:cBhvr additive="base">
                                        <p:cTn id="113"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115" fill="hold">
                            <p:stCondLst>
                              <p:cond delay="7800"/>
                            </p:stCondLst>
                            <p:childTnLst>
                              <p:par>
                                <p:cTn id="116" presetID="2" presetClass="entr" presetSubtype="4" decel="100000" fill="hold" grpId="0" nodeType="afterEffect">
                                  <p:stCondLst>
                                    <p:cond delay="250"/>
                                  </p:stCondLst>
                                  <p:childTnLst>
                                    <p:set>
                                      <p:cBhvr>
                                        <p:cTn id="117" dur="1" fill="hold">
                                          <p:stCondLst>
                                            <p:cond delay="0"/>
                                          </p:stCondLst>
                                        </p:cTn>
                                        <p:tgtEl>
                                          <p:spTgt spid="34">
                                            <p:txEl>
                                              <p:pRg st="0" end="0"/>
                                            </p:txEl>
                                          </p:spTgt>
                                        </p:tgtEl>
                                        <p:attrNameLst>
                                          <p:attrName>style.visibility</p:attrName>
                                        </p:attrNameLst>
                                      </p:cBhvr>
                                      <p:to>
                                        <p:strVal val="visible"/>
                                      </p:to>
                                    </p:set>
                                    <p:anim calcmode="lin" valueType="num">
                                      <p:cBhvr additive="base">
                                        <p:cTn id="11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20" presetID="2" presetClass="entr" presetSubtype="4" decel="100000" fill="hold" grpId="0" nodeType="withEffect">
                                  <p:stCondLst>
                                    <p:cond delay="350"/>
                                  </p:stCondLst>
                                  <p:childTnLst>
                                    <p:set>
                                      <p:cBhvr>
                                        <p:cTn id="121" dur="1" fill="hold">
                                          <p:stCondLst>
                                            <p:cond delay="0"/>
                                          </p:stCondLst>
                                        </p:cTn>
                                        <p:tgtEl>
                                          <p:spTgt spid="35">
                                            <p:txEl>
                                              <p:pRg st="0" end="0"/>
                                            </p:txEl>
                                          </p:spTgt>
                                        </p:tgtEl>
                                        <p:attrNameLst>
                                          <p:attrName>style.visibility</p:attrName>
                                        </p:attrNameLst>
                                      </p:cBhvr>
                                      <p:to>
                                        <p:strVal val="visible"/>
                                      </p:to>
                                    </p:set>
                                    <p:anim calcmode="lin" valueType="num">
                                      <p:cBhvr additive="base">
                                        <p:cTn id="12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4" fill="hold">
                            <p:stCondLst>
                              <p:cond delay="8650"/>
                            </p:stCondLst>
                            <p:childTnLst>
                              <p:par>
                                <p:cTn id="125" presetID="2" presetClass="entr" presetSubtype="8" decel="100000" fill="hold" grpId="0" nodeType="afterEffect">
                                  <p:stCondLst>
                                    <p:cond delay="250"/>
                                  </p:stCondLst>
                                  <p:childTnLst>
                                    <p:set>
                                      <p:cBhvr>
                                        <p:cTn id="126" dur="1" fill="hold">
                                          <p:stCondLst>
                                            <p:cond delay="0"/>
                                          </p:stCondLst>
                                        </p:cTn>
                                        <p:tgtEl>
                                          <p:spTgt spid="36">
                                            <p:txEl>
                                              <p:pRg st="0" end="0"/>
                                            </p:txEl>
                                          </p:spTgt>
                                        </p:tgtEl>
                                        <p:attrNameLst>
                                          <p:attrName>style.visibility</p:attrName>
                                        </p:attrNameLst>
                                      </p:cBhvr>
                                      <p:to>
                                        <p:strVal val="visible"/>
                                      </p:to>
                                    </p:set>
                                    <p:anim calcmode="lin" valueType="num">
                                      <p:cBhvr additive="base">
                                        <p:cTn id="127"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128" dur="500" fill="hold"/>
                                        <p:tgtEl>
                                          <p:spTgt spid="36">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8" decel="100000" fill="hold" grpId="0" nodeType="withEffect">
                                  <p:stCondLst>
                                    <p:cond delay="350"/>
                                  </p:stCondLst>
                                  <p:childTnLst>
                                    <p:set>
                                      <p:cBhvr>
                                        <p:cTn id="130" dur="1" fill="hold">
                                          <p:stCondLst>
                                            <p:cond delay="0"/>
                                          </p:stCondLst>
                                        </p:cTn>
                                        <p:tgtEl>
                                          <p:spTgt spid="37">
                                            <p:txEl>
                                              <p:pRg st="0" end="0"/>
                                            </p:txEl>
                                          </p:spTgt>
                                        </p:tgtEl>
                                        <p:attrNameLst>
                                          <p:attrName>style.visibility</p:attrName>
                                        </p:attrNameLst>
                                      </p:cBhvr>
                                      <p:to>
                                        <p:strVal val="visible"/>
                                      </p:to>
                                    </p:set>
                                    <p:anim calcmode="lin" valueType="num">
                                      <p:cBhvr additive="base">
                                        <p:cTn id="131"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132"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build="p">
        <p:tmplLst>
          <p:tmpl lvl="1">
            <p:tnLst>
              <p:par>
                <p:cTn presetID="2" presetClass="entr" presetSubtype="1"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build="p">
        <p:tmplLst>
          <p:tmpl lvl="1">
            <p:tnLst>
              <p:par>
                <p:cTn presetID="2" presetClass="entr" presetSubtype="1" decel="100000" fill="hold" nodeType="withEffect">
                  <p:stCondLst>
                    <p:cond delay="3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2" presetClass="entr" presetSubtype="2"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3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3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8"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8" decel="100000" fill="hold" nodeType="withEffect">
                  <p:stCondLst>
                    <p:cond delay="3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oints 2">
    <p:spTree>
      <p:nvGrpSpPr>
        <p:cNvPr id="1" name=""/>
        <p:cNvGrpSpPr/>
        <p:nvPr/>
      </p:nvGrpSpPr>
      <p:grpSpPr>
        <a:xfrm>
          <a:off x="0" y="0"/>
          <a:ext cx="0" cy="0"/>
          <a:chOff x="0" y="0"/>
          <a:chExt cx="0" cy="0"/>
        </a:xfrm>
      </p:grpSpPr>
      <p:grpSp>
        <p:nvGrpSpPr>
          <p:cNvPr id="5" name="グループ化 4"/>
          <p:cNvGrpSpPr/>
          <p:nvPr userDrawn="1"/>
        </p:nvGrpSpPr>
        <p:grpSpPr>
          <a:xfrm>
            <a:off x="725872" y="2982872"/>
            <a:ext cx="17560541" cy="2475756"/>
            <a:chOff x="725872" y="2982872"/>
            <a:chExt cx="17560541" cy="2475756"/>
          </a:xfrm>
        </p:grpSpPr>
        <p:sp>
          <p:nvSpPr>
            <p:cNvPr id="25" name="正方形/長方形 24"/>
            <p:cNvSpPr/>
            <p:nvPr userDrawn="1"/>
          </p:nvSpPr>
          <p:spPr>
            <a:xfrm>
              <a:off x="10548745" y="2982873"/>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6" name="グループ化 5"/>
          <p:cNvGrpSpPr/>
          <p:nvPr userDrawn="1"/>
        </p:nvGrpSpPr>
        <p:grpSpPr>
          <a:xfrm>
            <a:off x="487876" y="4364335"/>
            <a:ext cx="17798537" cy="1332290"/>
            <a:chOff x="487876" y="4364335"/>
            <a:chExt cx="17798537" cy="1332290"/>
          </a:xfrm>
        </p:grpSpPr>
        <p:sp>
          <p:nvSpPr>
            <p:cNvPr id="24" name="正方形/長方形 23"/>
            <p:cNvSpPr/>
            <p:nvPr userDrawn="1"/>
          </p:nvSpPr>
          <p:spPr>
            <a:xfrm>
              <a:off x="10548745" y="4364335"/>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8"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7" name="グループ化 36"/>
          <p:cNvGrpSpPr/>
          <p:nvPr userDrawn="1"/>
        </p:nvGrpSpPr>
        <p:grpSpPr>
          <a:xfrm>
            <a:off x="725872" y="5984782"/>
            <a:ext cx="17560541" cy="2475756"/>
            <a:chOff x="725872" y="5984782"/>
            <a:chExt cx="17560541" cy="2475756"/>
          </a:xfrm>
        </p:grpSpPr>
        <p:sp>
          <p:nvSpPr>
            <p:cNvPr id="31" name="正方形/長方形 30"/>
            <p:cNvSpPr/>
            <p:nvPr userDrawn="1"/>
          </p:nvSpPr>
          <p:spPr>
            <a:xfrm flipV="1">
              <a:off x="10548745" y="7128248"/>
              <a:ext cx="7737668" cy="133228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2"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3"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6" name="グループ化 35"/>
          <p:cNvGrpSpPr/>
          <p:nvPr userDrawn="1"/>
        </p:nvGrpSpPr>
        <p:grpSpPr>
          <a:xfrm>
            <a:off x="487876" y="5746786"/>
            <a:ext cx="17798537" cy="1332289"/>
            <a:chOff x="487876" y="5746786"/>
            <a:chExt cx="17798537" cy="1332289"/>
          </a:xfrm>
        </p:grpSpPr>
        <p:sp>
          <p:nvSpPr>
            <p:cNvPr id="30" name="正方形/長方形 29"/>
            <p:cNvSpPr/>
            <p:nvPr userDrawn="1"/>
          </p:nvSpPr>
          <p:spPr>
            <a:xfrm flipV="1">
              <a:off x="10548745" y="5746786"/>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4"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図プレースホルダー 7"/>
          <p:cNvSpPr>
            <a:spLocks noGrp="1"/>
          </p:cNvSpPr>
          <p:nvPr userDrawn="1">
            <p:ph type="pic" sz="quarter" idx="16" hasCustomPrompt="1"/>
          </p:nvPr>
        </p:nvSpPr>
        <p:spPr>
          <a:xfrm>
            <a:off x="10798684" y="3330403"/>
            <a:ext cx="629562" cy="629562"/>
          </a:xfrm>
        </p:spPr>
        <p:txBody>
          <a:bodyPr>
            <a:normAutofit/>
          </a:bodyPr>
          <a:lstStyle>
            <a:lvl1pPr>
              <a:defRPr sz="1100"/>
            </a:lvl1pPr>
          </a:lstStyle>
          <a:p>
            <a:r>
              <a:rPr kumimoji="1" lang="en-US" altLang="ja-JP" dirty="0"/>
              <a:t>ICON</a:t>
            </a:r>
            <a:endParaRPr kumimoji="1" lang="ja-JP" altLang="en-US" dirty="0"/>
          </a:p>
        </p:txBody>
      </p:sp>
      <p:sp>
        <p:nvSpPr>
          <p:cNvPr id="14" name="図プレースホルダー 7"/>
          <p:cNvSpPr>
            <a:spLocks noGrp="1"/>
          </p:cNvSpPr>
          <p:nvPr userDrawn="1">
            <p:ph type="pic" sz="quarter" idx="17" hasCustomPrompt="1"/>
          </p:nvPr>
        </p:nvSpPr>
        <p:spPr>
          <a:xfrm>
            <a:off x="10798684" y="4707315"/>
            <a:ext cx="629562" cy="629562"/>
          </a:xfrm>
        </p:spPr>
        <p:txBody>
          <a:bodyPr>
            <a:normAutofit/>
          </a:bodyPr>
          <a:lstStyle>
            <a:lvl1pPr>
              <a:defRPr sz="1100"/>
            </a:lvl1pPr>
          </a:lstStyle>
          <a:p>
            <a:r>
              <a:rPr kumimoji="1" lang="en-US" altLang="ja-JP" dirty="0"/>
              <a:t>ICON</a:t>
            </a:r>
            <a:endParaRPr kumimoji="1" lang="ja-JP" altLang="en-US" dirty="0"/>
          </a:p>
        </p:txBody>
      </p:sp>
      <p:sp>
        <p:nvSpPr>
          <p:cNvPr id="15" name="図プレースホルダー 7"/>
          <p:cNvSpPr>
            <a:spLocks noGrp="1"/>
          </p:cNvSpPr>
          <p:nvPr userDrawn="1">
            <p:ph type="pic" sz="quarter" idx="18" hasCustomPrompt="1"/>
          </p:nvPr>
        </p:nvSpPr>
        <p:spPr>
          <a:xfrm>
            <a:off x="10798684" y="6071701"/>
            <a:ext cx="629562" cy="629562"/>
          </a:xfrm>
        </p:spPr>
        <p:txBody>
          <a:bodyPr>
            <a:normAutofit/>
          </a:bodyPr>
          <a:lstStyle>
            <a:lvl1pPr>
              <a:defRPr sz="1100"/>
            </a:lvl1pPr>
          </a:lstStyle>
          <a:p>
            <a:r>
              <a:rPr kumimoji="1" lang="en-US" altLang="ja-JP" dirty="0"/>
              <a:t>ICON</a:t>
            </a:r>
            <a:endParaRPr kumimoji="1" lang="ja-JP" altLang="en-US" dirty="0"/>
          </a:p>
        </p:txBody>
      </p:sp>
      <p:sp>
        <p:nvSpPr>
          <p:cNvPr id="16" name="図プレースホルダー 7"/>
          <p:cNvSpPr>
            <a:spLocks noGrp="1"/>
          </p:cNvSpPr>
          <p:nvPr userDrawn="1">
            <p:ph type="pic" sz="quarter" idx="19" hasCustomPrompt="1"/>
          </p:nvPr>
        </p:nvSpPr>
        <p:spPr>
          <a:xfrm>
            <a:off x="10798684" y="7436088"/>
            <a:ext cx="629562" cy="629562"/>
          </a:xfrm>
        </p:spPr>
        <p:txBody>
          <a:bodyPr>
            <a:normAutofit/>
          </a:bodyPr>
          <a:lstStyle>
            <a:lvl1pPr>
              <a:defRPr sz="1100"/>
            </a:lvl1pPr>
          </a:lstStyle>
          <a:p>
            <a:r>
              <a:rPr kumimoji="1" lang="en-US" altLang="ja-JP" dirty="0"/>
              <a:t>ICON</a:t>
            </a:r>
            <a:endParaRPr kumimoji="1" lang="ja-JP" altLang="en-US" dirty="0"/>
          </a:p>
        </p:txBody>
      </p:sp>
      <p:sp>
        <p:nvSpPr>
          <p:cNvPr id="17" name="テキスト プレースホルダー 11"/>
          <p:cNvSpPr>
            <a:spLocks noGrp="1"/>
          </p:cNvSpPr>
          <p:nvPr userDrawn="1">
            <p:ph type="body" sz="quarter" idx="31" hasCustomPrompt="1"/>
          </p:nvPr>
        </p:nvSpPr>
        <p:spPr>
          <a:xfrm>
            <a:off x="11572026" y="3048998"/>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8" name="テキスト プレースホルダー 11"/>
          <p:cNvSpPr>
            <a:spLocks noGrp="1"/>
          </p:cNvSpPr>
          <p:nvPr userDrawn="1">
            <p:ph type="body" sz="quarter" idx="32" hasCustomPrompt="1"/>
          </p:nvPr>
        </p:nvSpPr>
        <p:spPr>
          <a:xfrm>
            <a:off x="11572026" y="4443163"/>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9" name="テキスト プレースホルダー 11"/>
          <p:cNvSpPr>
            <a:spLocks noGrp="1"/>
          </p:cNvSpPr>
          <p:nvPr userDrawn="1">
            <p:ph type="body" sz="quarter" idx="33" hasCustomPrompt="1"/>
          </p:nvPr>
        </p:nvSpPr>
        <p:spPr>
          <a:xfrm>
            <a:off x="11572026" y="5818609"/>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0" name="テキスト プレースホルダー 11"/>
          <p:cNvSpPr>
            <a:spLocks noGrp="1"/>
          </p:cNvSpPr>
          <p:nvPr userDrawn="1">
            <p:ph type="body" sz="quarter" idx="34" hasCustomPrompt="1"/>
          </p:nvPr>
        </p:nvSpPr>
        <p:spPr>
          <a:xfrm>
            <a:off x="11572026" y="7194559"/>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1" name="テキスト プレースホルダー 11"/>
          <p:cNvSpPr>
            <a:spLocks noGrp="1"/>
          </p:cNvSpPr>
          <p:nvPr userDrawn="1">
            <p:ph type="body" sz="quarter" idx="14" hasCustomPrompt="1"/>
          </p:nvPr>
        </p:nvSpPr>
        <p:spPr>
          <a:xfrm>
            <a:off x="1042306" y="3021842"/>
            <a:ext cx="6840760" cy="2213144"/>
          </a:xfrm>
        </p:spPr>
        <p:txBody>
          <a:bodyPr anchor="b">
            <a:noAutofit/>
          </a:bodyPr>
          <a:lstStyle>
            <a:lvl1pPr algn="l">
              <a:lnSpc>
                <a:spcPct val="100000"/>
              </a:lnSpc>
              <a:spcBef>
                <a:spcPts val="0"/>
              </a:spcBef>
              <a:defRPr sz="4400" spc="0" baseline="0">
                <a:solidFill>
                  <a:schemeClr val="tx2"/>
                </a:solidFill>
                <a:latin typeface="Route 159 Light" pitchFamily="50" charset="0"/>
              </a:defRPr>
            </a:lvl1pPr>
          </a:lstStyle>
          <a:p>
            <a:pPr lvl="0"/>
            <a:r>
              <a:rPr lang="en-US" altLang="ja-JP" dirty="0"/>
              <a:t>Text Here</a:t>
            </a:r>
            <a:endParaRPr lang="en-US" dirty="0"/>
          </a:p>
        </p:txBody>
      </p:sp>
      <p:sp>
        <p:nvSpPr>
          <p:cNvPr id="22" name="テキスト プレースホルダー 11"/>
          <p:cNvSpPr>
            <a:spLocks noGrp="1"/>
          </p:cNvSpPr>
          <p:nvPr userDrawn="1">
            <p:ph type="body" sz="quarter" idx="15" hasCustomPrompt="1"/>
          </p:nvPr>
        </p:nvSpPr>
        <p:spPr>
          <a:xfrm>
            <a:off x="1042306" y="6316961"/>
            <a:ext cx="6840760" cy="2554850"/>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181364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1000"/>
                                        <p:tgtEl>
                                          <p:spTgt spid="6"/>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1000"/>
                                        <p:tgtEl>
                                          <p:spTgt spid="36"/>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fade">
                                      <p:cBhvr>
                                        <p:cTn id="44" dur="500"/>
                                        <p:tgtEl>
                                          <p:spTgt spid="19">
                                            <p:txEl>
                                              <p:pRg st="0" end="0"/>
                                            </p:txEl>
                                          </p:spTgt>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1000"/>
                                        <p:tgtEl>
                                          <p:spTgt spid="37"/>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fade">
                                      <p:cBhvr>
                                        <p:cTn id="55" dur="500"/>
                                        <p:tgtEl>
                                          <p:spTgt spid="20">
                                            <p:txEl>
                                              <p:pRg st="0" end="0"/>
                                            </p:txEl>
                                          </p:spTgt>
                                        </p:tgtEl>
                                      </p:cBhvr>
                                    </p:animEffect>
                                  </p:childTnLst>
                                </p:cTn>
                              </p:par>
                            </p:childTnLst>
                          </p:cTn>
                        </p:par>
                        <p:par>
                          <p:cTn id="56" fill="hold">
                            <p:stCondLst>
                              <p:cond delay="6500"/>
                            </p:stCondLst>
                            <p:childTnLst>
                              <p:par>
                                <p:cTn id="57" presetID="2" presetClass="entr" presetSubtype="9" decel="100000" fill="hold" grpId="0" nodeType="afterEffect">
                                  <p:stCondLst>
                                    <p:cond delay="0"/>
                                  </p:stCondLst>
                                  <p:iterate type="wd">
                                    <p:tmPct val="10000"/>
                                  </p:iterate>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61" fill="hold">
                            <p:stCondLst>
                              <p:cond delay="7050"/>
                            </p:stCondLst>
                            <p:childTnLst>
                              <p:par>
                                <p:cTn id="62" presetID="2" presetClass="entr" presetSubtype="8" decel="100000" fill="hold" grpId="0" nodeType="afterEffect">
                                  <p:stCondLst>
                                    <p:cond delay="50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0-#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3" grpId="0"/>
      <p:bldP spid="14" grpId="0"/>
      <p:bldP spid="15" grpId="0"/>
      <p:bldP spid="16" grpId="0"/>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p:tmplLst>
          <p:tmpl>
            <p:tnLst>
              <p:par>
                <p:cTn presetID="2" presetClass="entr" presetSubtype="8" decel="100000" fill="hold" nodeType="after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 Point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8924620" y="4038600"/>
            <a:ext cx="137886" cy="6248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223905" y="3285719"/>
            <a:ext cx="137886" cy="700128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9523189" y="4989169"/>
            <a:ext cx="137889" cy="5297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8625334" y="7342910"/>
            <a:ext cx="137888" cy="29440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8326050" y="5686379"/>
            <a:ext cx="136227" cy="4600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9822476" y="6692619"/>
            <a:ext cx="137886" cy="35943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rot="16200000">
            <a:off x="5841639" y="1306532"/>
            <a:ext cx="136802" cy="75020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1121100" y="4475678"/>
            <a:ext cx="1163782" cy="116378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3694948" y="2772229"/>
            <a:ext cx="1163782" cy="11637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656659" y="6179128"/>
            <a:ext cx="1163782" cy="116378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5846539" y="5172888"/>
            <a:ext cx="1163782" cy="1163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3434874" y="3525108"/>
            <a:ext cx="1163782" cy="11637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userDrawn="1"/>
        </p:nvSpPr>
        <p:spPr>
          <a:xfrm>
            <a:off x="14016765" y="6820669"/>
            <a:ext cx="1163782" cy="1163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rot="16200000">
            <a:off x="6759255" y="3628311"/>
            <a:ext cx="136801" cy="62654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rot="16200000">
            <a:off x="6957844" y="1018572"/>
            <a:ext cx="136800" cy="46710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rot="16200000">
            <a:off x="11175710" y="1787510"/>
            <a:ext cx="136800" cy="4638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userDrawn="1"/>
        </p:nvSpPr>
        <p:spPr>
          <a:xfrm rot="16200000">
            <a:off x="12127376" y="1885054"/>
            <a:ext cx="136800" cy="7739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rot="16200000">
            <a:off x="11349918" y="4609576"/>
            <a:ext cx="136800" cy="5585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角三角形 28"/>
          <p:cNvSpPr>
            <a:spLocks noChangeAspect="1"/>
          </p:cNvSpPr>
          <p:nvPr userDrawn="1"/>
        </p:nvSpPr>
        <p:spPr>
          <a:xfrm rot="5400000" flipH="1" flipV="1">
            <a:off x="9224992" y="3285719"/>
            <a:ext cx="136800" cy="1368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a:spLocks noChangeAspect="1"/>
          </p:cNvSpPr>
          <p:nvPr userDrawn="1"/>
        </p:nvSpPr>
        <p:spPr>
          <a:xfrm rot="5400000" flipH="1" flipV="1">
            <a:off x="9524279" y="4989172"/>
            <a:ext cx="136800" cy="136800"/>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a:spLocks noChangeAspect="1"/>
          </p:cNvSpPr>
          <p:nvPr userDrawn="1"/>
        </p:nvSpPr>
        <p:spPr>
          <a:xfrm rot="5400000" flipH="1" flipV="1">
            <a:off x="9823564" y="6692618"/>
            <a:ext cx="136800" cy="136800"/>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直角三角形 31"/>
          <p:cNvSpPr>
            <a:spLocks noChangeAspect="1"/>
          </p:cNvSpPr>
          <p:nvPr userDrawn="1"/>
        </p:nvSpPr>
        <p:spPr>
          <a:xfrm rot="16200000" flipV="1">
            <a:off x="8325477" y="5686380"/>
            <a:ext cx="136800" cy="1368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p:cNvSpPr>
            <a:spLocks noChangeAspect="1"/>
          </p:cNvSpPr>
          <p:nvPr userDrawn="1"/>
        </p:nvSpPr>
        <p:spPr>
          <a:xfrm rot="16200000" flipV="1">
            <a:off x="8924620" y="4038599"/>
            <a:ext cx="136800" cy="1368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直角三角形 33"/>
          <p:cNvSpPr>
            <a:spLocks noChangeAspect="1"/>
          </p:cNvSpPr>
          <p:nvPr userDrawn="1"/>
        </p:nvSpPr>
        <p:spPr>
          <a:xfrm rot="16200000" flipV="1">
            <a:off x="8626554" y="7334159"/>
            <a:ext cx="136800" cy="1368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図プレースホルダー 7"/>
          <p:cNvSpPr>
            <a:spLocks noGrp="1"/>
          </p:cNvSpPr>
          <p:nvPr>
            <p:ph type="pic" sz="quarter" idx="16" hasCustomPrompt="1"/>
          </p:nvPr>
        </p:nvSpPr>
        <p:spPr>
          <a:xfrm>
            <a:off x="3999721" y="3077002"/>
            <a:ext cx="554236" cy="554236"/>
          </a:xfrm>
        </p:spPr>
        <p:txBody>
          <a:bodyPr>
            <a:normAutofit/>
          </a:bodyPr>
          <a:lstStyle>
            <a:lvl1pPr>
              <a:defRPr sz="1100"/>
            </a:lvl1pPr>
          </a:lstStyle>
          <a:p>
            <a:r>
              <a:rPr kumimoji="1" lang="en-US" altLang="ja-JP" dirty="0"/>
              <a:t>ICON</a:t>
            </a:r>
            <a:endParaRPr kumimoji="1" lang="ja-JP" altLang="en-US" dirty="0"/>
          </a:p>
        </p:txBody>
      </p:sp>
      <p:sp>
        <p:nvSpPr>
          <p:cNvPr id="37" name="図プレースホルダー 7"/>
          <p:cNvSpPr>
            <a:spLocks noGrp="1"/>
          </p:cNvSpPr>
          <p:nvPr>
            <p:ph type="pic" sz="quarter" idx="17" hasCustomPrompt="1"/>
          </p:nvPr>
        </p:nvSpPr>
        <p:spPr>
          <a:xfrm>
            <a:off x="13739647" y="3829881"/>
            <a:ext cx="554236" cy="554236"/>
          </a:xfrm>
        </p:spPr>
        <p:txBody>
          <a:bodyPr>
            <a:normAutofit/>
          </a:bodyPr>
          <a:lstStyle>
            <a:lvl1pPr>
              <a:defRPr sz="1100"/>
            </a:lvl1pPr>
          </a:lstStyle>
          <a:p>
            <a:r>
              <a:rPr kumimoji="1" lang="en-US" altLang="ja-JP" dirty="0"/>
              <a:t>ICON</a:t>
            </a:r>
            <a:endParaRPr kumimoji="1" lang="ja-JP" altLang="en-US" dirty="0"/>
          </a:p>
        </p:txBody>
      </p:sp>
      <p:sp>
        <p:nvSpPr>
          <p:cNvPr id="38" name="図プレースホルダー 7"/>
          <p:cNvSpPr>
            <a:spLocks noGrp="1"/>
          </p:cNvSpPr>
          <p:nvPr>
            <p:ph type="pic" sz="quarter" idx="18" hasCustomPrompt="1"/>
          </p:nvPr>
        </p:nvSpPr>
        <p:spPr>
          <a:xfrm>
            <a:off x="1425873" y="4780451"/>
            <a:ext cx="554236" cy="554236"/>
          </a:xfrm>
        </p:spPr>
        <p:txBody>
          <a:bodyPr>
            <a:normAutofit/>
          </a:bodyPr>
          <a:lstStyle>
            <a:lvl1pPr>
              <a:defRPr sz="1100"/>
            </a:lvl1pPr>
          </a:lstStyle>
          <a:p>
            <a:r>
              <a:rPr kumimoji="1" lang="en-US" altLang="ja-JP" dirty="0"/>
              <a:t>ICON</a:t>
            </a:r>
            <a:endParaRPr kumimoji="1" lang="ja-JP" altLang="en-US" dirty="0"/>
          </a:p>
        </p:txBody>
      </p:sp>
      <p:sp>
        <p:nvSpPr>
          <p:cNvPr id="39" name="図プレースホルダー 7"/>
          <p:cNvSpPr>
            <a:spLocks noGrp="1"/>
          </p:cNvSpPr>
          <p:nvPr>
            <p:ph type="pic" sz="quarter" idx="19" hasCustomPrompt="1"/>
          </p:nvPr>
        </p:nvSpPr>
        <p:spPr>
          <a:xfrm>
            <a:off x="2961432" y="6483901"/>
            <a:ext cx="554236" cy="554236"/>
          </a:xfrm>
        </p:spPr>
        <p:txBody>
          <a:bodyPr>
            <a:normAutofit/>
          </a:bodyPr>
          <a:lstStyle>
            <a:lvl1pPr>
              <a:defRPr sz="1100"/>
            </a:lvl1pPr>
          </a:lstStyle>
          <a:p>
            <a:r>
              <a:rPr kumimoji="1" lang="en-US" altLang="ja-JP" dirty="0"/>
              <a:t>ICON</a:t>
            </a:r>
            <a:endParaRPr kumimoji="1" lang="ja-JP" altLang="en-US" dirty="0"/>
          </a:p>
        </p:txBody>
      </p:sp>
      <p:sp>
        <p:nvSpPr>
          <p:cNvPr id="40" name="図プレースホルダー 7"/>
          <p:cNvSpPr>
            <a:spLocks noGrp="1"/>
          </p:cNvSpPr>
          <p:nvPr>
            <p:ph type="pic" sz="quarter" idx="20" hasCustomPrompt="1"/>
          </p:nvPr>
        </p:nvSpPr>
        <p:spPr>
          <a:xfrm>
            <a:off x="16151312" y="5477661"/>
            <a:ext cx="554236" cy="554236"/>
          </a:xfrm>
        </p:spPr>
        <p:txBody>
          <a:bodyPr>
            <a:normAutofit/>
          </a:bodyPr>
          <a:lstStyle>
            <a:lvl1pPr>
              <a:defRPr sz="1100"/>
            </a:lvl1pPr>
          </a:lstStyle>
          <a:p>
            <a:r>
              <a:rPr kumimoji="1" lang="en-US" altLang="ja-JP" dirty="0"/>
              <a:t>ICON</a:t>
            </a:r>
            <a:endParaRPr kumimoji="1" lang="ja-JP" altLang="en-US" dirty="0"/>
          </a:p>
        </p:txBody>
      </p:sp>
      <p:sp>
        <p:nvSpPr>
          <p:cNvPr id="41" name="図プレースホルダー 7"/>
          <p:cNvSpPr>
            <a:spLocks noGrp="1"/>
          </p:cNvSpPr>
          <p:nvPr>
            <p:ph type="pic" sz="quarter" idx="21" hasCustomPrompt="1"/>
          </p:nvPr>
        </p:nvSpPr>
        <p:spPr>
          <a:xfrm>
            <a:off x="14321538" y="7125441"/>
            <a:ext cx="554236" cy="554236"/>
          </a:xfrm>
        </p:spPr>
        <p:txBody>
          <a:bodyPr>
            <a:normAutofit/>
          </a:bodyPr>
          <a:lstStyle>
            <a:lvl1pPr>
              <a:defRPr sz="1100"/>
            </a:lvl1pPr>
          </a:lstStyle>
          <a:p>
            <a:r>
              <a:rPr kumimoji="1" lang="en-US" altLang="ja-JP" dirty="0"/>
              <a:t>ICON</a:t>
            </a:r>
            <a:endParaRPr kumimoji="1" lang="ja-JP" altLang="en-US" dirty="0"/>
          </a:p>
        </p:txBody>
      </p:sp>
      <p:sp>
        <p:nvSpPr>
          <p:cNvPr id="42" name="テキスト プレースホルダー 6"/>
          <p:cNvSpPr>
            <a:spLocks noGrp="1"/>
          </p:cNvSpPr>
          <p:nvPr>
            <p:ph type="body" sz="quarter" idx="22" hasCustomPrompt="1"/>
          </p:nvPr>
        </p:nvSpPr>
        <p:spPr>
          <a:xfrm>
            <a:off x="4858730" y="2647019"/>
            <a:ext cx="4202689"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3" hasCustomPrompt="1"/>
          </p:nvPr>
        </p:nvSpPr>
        <p:spPr>
          <a:xfrm>
            <a:off x="4856423" y="3460670"/>
            <a:ext cx="3770131" cy="101500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テキスト プレースホルダー 6"/>
          <p:cNvSpPr>
            <a:spLocks noGrp="1"/>
          </p:cNvSpPr>
          <p:nvPr>
            <p:ph type="body" sz="quarter" idx="24" hasCustomPrompt="1"/>
          </p:nvPr>
        </p:nvSpPr>
        <p:spPr>
          <a:xfrm>
            <a:off x="2294338" y="4352219"/>
            <a:ext cx="5602753"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25" hasCustomPrompt="1"/>
          </p:nvPr>
        </p:nvSpPr>
        <p:spPr>
          <a:xfrm>
            <a:off x="2292031" y="5165871"/>
            <a:ext cx="5618914" cy="916274"/>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6" hasCustomPrompt="1"/>
          </p:nvPr>
        </p:nvSpPr>
        <p:spPr>
          <a:xfrm>
            <a:off x="3822748" y="6055668"/>
            <a:ext cx="4202689"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47" name="テキスト プレースホルダー 6"/>
          <p:cNvSpPr>
            <a:spLocks noGrp="1"/>
          </p:cNvSpPr>
          <p:nvPr>
            <p:ph type="body" sz="quarter" idx="27" hasCustomPrompt="1"/>
          </p:nvPr>
        </p:nvSpPr>
        <p:spPr>
          <a:xfrm>
            <a:off x="3820441" y="6869319"/>
            <a:ext cx="4173632" cy="101500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28" hasCustomPrompt="1"/>
          </p:nvPr>
        </p:nvSpPr>
        <p:spPr>
          <a:xfrm>
            <a:off x="9832866" y="3407702"/>
            <a:ext cx="3602008" cy="720080"/>
          </a:xfrm>
        </p:spPr>
        <p:txBody>
          <a:bodyPr anchor="t">
            <a:noAutofit/>
          </a:bodyPr>
          <a:lstStyle>
            <a:lvl1pPr algn="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9" name="テキスト プレースホルダー 6"/>
          <p:cNvSpPr>
            <a:spLocks noGrp="1"/>
          </p:cNvSpPr>
          <p:nvPr>
            <p:ph type="body" sz="quarter" idx="29" hasCustomPrompt="1"/>
          </p:nvPr>
        </p:nvSpPr>
        <p:spPr>
          <a:xfrm>
            <a:off x="9822476" y="4175400"/>
            <a:ext cx="3612398"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2" name="テキスト プレースホルダー 6"/>
          <p:cNvSpPr>
            <a:spLocks noGrp="1"/>
          </p:cNvSpPr>
          <p:nvPr>
            <p:ph type="body" sz="quarter" idx="30" hasCustomPrompt="1"/>
          </p:nvPr>
        </p:nvSpPr>
        <p:spPr>
          <a:xfrm>
            <a:off x="10252364" y="5008647"/>
            <a:ext cx="5555810" cy="720080"/>
          </a:xfrm>
        </p:spPr>
        <p:txBody>
          <a:bodyPr anchor="t">
            <a:noAutofit/>
          </a:bodyPr>
          <a:lstStyle>
            <a:lvl1pPr algn="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1" hasCustomPrompt="1"/>
          </p:nvPr>
        </p:nvSpPr>
        <p:spPr>
          <a:xfrm>
            <a:off x="10236338" y="5776345"/>
            <a:ext cx="5571836"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テキスト プレースホルダー 6"/>
          <p:cNvSpPr>
            <a:spLocks noGrp="1"/>
          </p:cNvSpPr>
          <p:nvPr>
            <p:ph type="body" sz="quarter" idx="32" hasCustomPrompt="1"/>
          </p:nvPr>
        </p:nvSpPr>
        <p:spPr>
          <a:xfrm>
            <a:off x="10249294" y="6703262"/>
            <a:ext cx="3739229" cy="720080"/>
          </a:xfrm>
        </p:spPr>
        <p:txBody>
          <a:bodyPr anchor="t">
            <a:noAutofit/>
          </a:bodyPr>
          <a:lstStyle>
            <a:lvl1pPr algn="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5" name="テキスト プレースホルダー 6"/>
          <p:cNvSpPr>
            <a:spLocks noGrp="1"/>
          </p:cNvSpPr>
          <p:nvPr>
            <p:ph type="body" sz="quarter" idx="33" hasCustomPrompt="1"/>
          </p:nvPr>
        </p:nvSpPr>
        <p:spPr>
          <a:xfrm>
            <a:off x="10238508" y="7470960"/>
            <a:ext cx="3750015"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8232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childTnLst>
                          </p:cTn>
                        </p:par>
                        <p:par>
                          <p:cTn id="33" fill="hold">
                            <p:stCondLst>
                              <p:cond delay="1500"/>
                            </p:stCondLst>
                            <p:childTnLst>
                              <p:par>
                                <p:cTn id="34" presetID="2" presetClass="entr" presetSubtype="8" decel="100000" fill="hold" grpId="0" nodeType="afterEffect">
                                  <p:stCondLst>
                                    <p:cond delay="250"/>
                                  </p:stCondLst>
                                  <p:childTnLst>
                                    <p:set>
                                      <p:cBhvr>
                                        <p:cTn id="35" dur="1" fill="hold">
                                          <p:stCondLst>
                                            <p:cond delay="0"/>
                                          </p:stCondLst>
                                        </p:cTn>
                                        <p:tgtEl>
                                          <p:spTgt spid="52">
                                            <p:txEl>
                                              <p:pRg st="0" end="0"/>
                                            </p:txEl>
                                          </p:spTgt>
                                        </p:tgtEl>
                                        <p:attrNameLst>
                                          <p:attrName>style.visibility</p:attrName>
                                        </p:attrNameLst>
                                      </p:cBhvr>
                                      <p:to>
                                        <p:strVal val="visible"/>
                                      </p:to>
                                    </p:set>
                                    <p:anim calcmode="lin" valueType="num">
                                      <p:cBhvr additive="base">
                                        <p:cTn id="36"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2">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53">
                                            <p:txEl>
                                              <p:pRg st="0" end="0"/>
                                            </p:txEl>
                                          </p:spTgt>
                                        </p:tgtEl>
                                        <p:attrNameLst>
                                          <p:attrName>style.visibility</p:attrName>
                                        </p:attrNameLst>
                                      </p:cBhvr>
                                      <p:to>
                                        <p:strVal val="visible"/>
                                      </p:to>
                                    </p:set>
                                    <p:anim calcmode="lin" valueType="num">
                                      <p:cBhvr additive="base">
                                        <p:cTn id="40"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2250"/>
                            </p:stCondLst>
                            <p:childTnLst>
                              <p:par>
                                <p:cTn id="43" presetID="22" presetClass="entr" presetSubtype="4" fill="hold" grpId="0" nodeType="afterEffect">
                                  <p:stCondLst>
                                    <p:cond delay="25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par>
                          <p:cTn id="46" fill="hold">
                            <p:stCondLst>
                              <p:cond delay="3000"/>
                            </p:stCondLst>
                            <p:childTnLst>
                              <p:par>
                                <p:cTn id="47" presetID="22" presetClass="entr" presetSubtype="2"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right)">
                                      <p:cBhvr>
                                        <p:cTn id="52" dur="500"/>
                                        <p:tgtEl>
                                          <p:spTgt spid="2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par>
                          <p:cTn id="63" fill="hold">
                            <p:stCondLst>
                              <p:cond delay="3500"/>
                            </p:stCondLst>
                            <p:childTnLst>
                              <p:par>
                                <p:cTn id="64" presetID="2" presetClass="entr" presetSubtype="2" decel="100000" fill="hold" grpId="0" nodeType="afterEffect">
                                  <p:stCondLst>
                                    <p:cond delay="250"/>
                                  </p:stCondLst>
                                  <p:childTnLst>
                                    <p:set>
                                      <p:cBhvr>
                                        <p:cTn id="65" dur="1" fill="hold">
                                          <p:stCondLst>
                                            <p:cond delay="0"/>
                                          </p:stCondLst>
                                        </p:cTn>
                                        <p:tgtEl>
                                          <p:spTgt spid="42">
                                            <p:txEl>
                                              <p:pRg st="0" end="0"/>
                                            </p:txEl>
                                          </p:spTgt>
                                        </p:tgtEl>
                                        <p:attrNameLst>
                                          <p:attrName>style.visibility</p:attrName>
                                        </p:attrNameLst>
                                      </p:cBhvr>
                                      <p:to>
                                        <p:strVal val="visible"/>
                                      </p:to>
                                    </p:set>
                                    <p:anim calcmode="lin" valueType="num">
                                      <p:cBhvr additive="base">
                                        <p:cTn id="66"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25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additive="base">
                                        <p:cTn id="70"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72" fill="hold">
                            <p:stCondLst>
                              <p:cond delay="4250"/>
                            </p:stCondLst>
                            <p:childTnLst>
                              <p:par>
                                <p:cTn id="73" presetID="22" presetClass="entr" presetSubtype="4" fill="hold" grpId="0" nodeType="afterEffect">
                                  <p:stCondLst>
                                    <p:cond delay="25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00"/>
                                        <p:tgtEl>
                                          <p:spTgt spid="11"/>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left)">
                                      <p:cBhvr>
                                        <p:cTn id="82" dur="500"/>
                                        <p:tgtEl>
                                          <p:spTgt spid="34"/>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p:cTn id="90" dur="500" fill="hold"/>
                                        <p:tgtEl>
                                          <p:spTgt spid="41"/>
                                        </p:tgtEl>
                                        <p:attrNameLst>
                                          <p:attrName>ppt_w</p:attrName>
                                        </p:attrNameLst>
                                      </p:cBhvr>
                                      <p:tavLst>
                                        <p:tav tm="0">
                                          <p:val>
                                            <p:fltVal val="0"/>
                                          </p:val>
                                        </p:tav>
                                        <p:tav tm="100000">
                                          <p:val>
                                            <p:strVal val="#ppt_w"/>
                                          </p:val>
                                        </p:tav>
                                      </p:tavLst>
                                    </p:anim>
                                    <p:anim calcmode="lin" valueType="num">
                                      <p:cBhvr>
                                        <p:cTn id="91" dur="500" fill="hold"/>
                                        <p:tgtEl>
                                          <p:spTgt spid="41"/>
                                        </p:tgtEl>
                                        <p:attrNameLst>
                                          <p:attrName>ppt_h</p:attrName>
                                        </p:attrNameLst>
                                      </p:cBhvr>
                                      <p:tavLst>
                                        <p:tav tm="0">
                                          <p:val>
                                            <p:fltVal val="0"/>
                                          </p:val>
                                        </p:tav>
                                        <p:tav tm="100000">
                                          <p:val>
                                            <p:strVal val="#ppt_h"/>
                                          </p:val>
                                        </p:tav>
                                      </p:tavLst>
                                    </p:anim>
                                    <p:animEffect transition="in" filter="fade">
                                      <p:cBhvr>
                                        <p:cTn id="92" dur="500"/>
                                        <p:tgtEl>
                                          <p:spTgt spid="41"/>
                                        </p:tgtEl>
                                      </p:cBhvr>
                                    </p:animEffect>
                                  </p:childTnLst>
                                </p:cTn>
                              </p:par>
                            </p:childTnLst>
                          </p:cTn>
                        </p:par>
                        <p:par>
                          <p:cTn id="93" fill="hold">
                            <p:stCondLst>
                              <p:cond delay="5500"/>
                            </p:stCondLst>
                            <p:childTnLst>
                              <p:par>
                                <p:cTn id="94" presetID="2" presetClass="entr" presetSubtype="8" decel="100000" fill="hold" grpId="0" nodeType="afterEffect">
                                  <p:stCondLst>
                                    <p:cond delay="250"/>
                                  </p:stCondLst>
                                  <p:childTnLst>
                                    <p:set>
                                      <p:cBhvr>
                                        <p:cTn id="95" dur="1" fill="hold">
                                          <p:stCondLst>
                                            <p:cond delay="0"/>
                                          </p:stCondLst>
                                        </p:cTn>
                                        <p:tgtEl>
                                          <p:spTgt spid="54">
                                            <p:txEl>
                                              <p:pRg st="0" end="0"/>
                                            </p:txEl>
                                          </p:spTgt>
                                        </p:tgtEl>
                                        <p:attrNameLst>
                                          <p:attrName>style.visibility</p:attrName>
                                        </p:attrNameLst>
                                      </p:cBhvr>
                                      <p:to>
                                        <p:strVal val="visible"/>
                                      </p:to>
                                    </p:set>
                                    <p:anim calcmode="lin" valueType="num">
                                      <p:cBhvr additive="base">
                                        <p:cTn id="96"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54">
                                            <p:txEl>
                                              <p:pRg st="0" end="0"/>
                                            </p:txEl>
                                          </p:spTgt>
                                        </p:tgtEl>
                                        <p:attrNameLst>
                                          <p:attrName>ppt_y</p:attrName>
                                        </p:attrNameLst>
                                      </p:cBhvr>
                                      <p:tavLst>
                                        <p:tav tm="0">
                                          <p:val>
                                            <p:strVal val="#ppt_y"/>
                                          </p:val>
                                        </p:tav>
                                        <p:tav tm="100000">
                                          <p:val>
                                            <p:strVal val="#ppt_y"/>
                                          </p:val>
                                        </p:tav>
                                      </p:tavLst>
                                    </p:anim>
                                  </p:childTnLst>
                                </p:cTn>
                              </p:par>
                              <p:par>
                                <p:cTn id="98" presetID="2" presetClass="entr" presetSubtype="8" decel="100000" fill="hold" grpId="0" nodeType="withEffect">
                                  <p:stCondLst>
                                    <p:cond delay="250"/>
                                  </p:stCondLst>
                                  <p:childTnLst>
                                    <p:set>
                                      <p:cBhvr>
                                        <p:cTn id="99" dur="1" fill="hold">
                                          <p:stCondLst>
                                            <p:cond delay="0"/>
                                          </p:stCondLst>
                                        </p:cTn>
                                        <p:tgtEl>
                                          <p:spTgt spid="55">
                                            <p:txEl>
                                              <p:pRg st="0" end="0"/>
                                            </p:txEl>
                                          </p:spTgt>
                                        </p:tgtEl>
                                        <p:attrNameLst>
                                          <p:attrName>style.visibility</p:attrName>
                                        </p:attrNameLst>
                                      </p:cBhvr>
                                      <p:to>
                                        <p:strVal val="visible"/>
                                      </p:to>
                                    </p:set>
                                    <p:anim calcmode="lin" valueType="num">
                                      <p:cBhvr additive="base">
                                        <p:cTn id="100" dur="5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101" dur="500" fill="hold"/>
                                        <p:tgtEl>
                                          <p:spTgt spid="55">
                                            <p:txEl>
                                              <p:pRg st="0" end="0"/>
                                            </p:txEl>
                                          </p:spTgt>
                                        </p:tgtEl>
                                        <p:attrNameLst>
                                          <p:attrName>ppt_y</p:attrName>
                                        </p:attrNameLst>
                                      </p:cBhvr>
                                      <p:tavLst>
                                        <p:tav tm="0">
                                          <p:val>
                                            <p:strVal val="#ppt_y"/>
                                          </p:val>
                                        </p:tav>
                                        <p:tav tm="100000">
                                          <p:val>
                                            <p:strVal val="#ppt_y"/>
                                          </p:val>
                                        </p:tav>
                                      </p:tavLst>
                                    </p:anim>
                                  </p:childTnLst>
                                </p:cTn>
                              </p:par>
                            </p:childTnLst>
                          </p:cTn>
                        </p:par>
                        <p:par>
                          <p:cTn id="102" fill="hold">
                            <p:stCondLst>
                              <p:cond delay="6250"/>
                            </p:stCondLst>
                            <p:childTnLst>
                              <p:par>
                                <p:cTn id="103" presetID="22" presetClass="entr" presetSubtype="4" fill="hold" grpId="0" nodeType="afterEffect">
                                  <p:stCondLst>
                                    <p:cond delay="250"/>
                                  </p:stCondLst>
                                  <p:childTnLst>
                                    <p:set>
                                      <p:cBhvr>
                                        <p:cTn id="104" dur="1" fill="hold">
                                          <p:stCondLst>
                                            <p:cond delay="0"/>
                                          </p:stCondLst>
                                        </p:cTn>
                                        <p:tgtEl>
                                          <p:spTgt spid="10"/>
                                        </p:tgtEl>
                                        <p:attrNameLst>
                                          <p:attrName>style.visibility</p:attrName>
                                        </p:attrNameLst>
                                      </p:cBhvr>
                                      <p:to>
                                        <p:strVal val="visible"/>
                                      </p:to>
                                    </p:set>
                                    <p:animEffect transition="in" filter="wipe(down)">
                                      <p:cBhvr>
                                        <p:cTn id="105" dur="500"/>
                                        <p:tgtEl>
                                          <p:spTgt spid="10"/>
                                        </p:tgtEl>
                                      </p:cBhvr>
                                    </p:animEffect>
                                  </p:childTnLst>
                                </p:cTn>
                              </p:par>
                            </p:childTnLst>
                          </p:cTn>
                        </p:par>
                        <p:par>
                          <p:cTn id="106" fill="hold">
                            <p:stCondLst>
                              <p:cond delay="7000"/>
                            </p:stCondLst>
                            <p:childTnLst>
                              <p:par>
                                <p:cTn id="107" presetID="22" presetClass="entr" presetSubtype="2" fill="hold" grpId="0" nodeType="after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right)">
                                      <p:cBhvr>
                                        <p:cTn id="109" dur="500"/>
                                        <p:tgtEl>
                                          <p:spTgt spid="16"/>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wipe(right)">
                                      <p:cBhvr>
                                        <p:cTn id="112" dur="500"/>
                                        <p:tgtEl>
                                          <p:spTgt spid="3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p:cTn id="115" dur="500" fill="hold"/>
                                        <p:tgtEl>
                                          <p:spTgt spid="17"/>
                                        </p:tgtEl>
                                        <p:attrNameLst>
                                          <p:attrName>ppt_w</p:attrName>
                                        </p:attrNameLst>
                                      </p:cBhvr>
                                      <p:tavLst>
                                        <p:tav tm="0">
                                          <p:val>
                                            <p:fltVal val="0"/>
                                          </p:val>
                                        </p:tav>
                                        <p:tav tm="100000">
                                          <p:val>
                                            <p:strVal val="#ppt_w"/>
                                          </p:val>
                                        </p:tav>
                                      </p:tavLst>
                                    </p:anim>
                                    <p:anim calcmode="lin" valueType="num">
                                      <p:cBhvr>
                                        <p:cTn id="116" dur="500" fill="hold"/>
                                        <p:tgtEl>
                                          <p:spTgt spid="17"/>
                                        </p:tgtEl>
                                        <p:attrNameLst>
                                          <p:attrName>ppt_h</p:attrName>
                                        </p:attrNameLst>
                                      </p:cBhvr>
                                      <p:tavLst>
                                        <p:tav tm="0">
                                          <p:val>
                                            <p:fltVal val="0"/>
                                          </p:val>
                                        </p:tav>
                                        <p:tav tm="100000">
                                          <p:val>
                                            <p:strVal val="#ppt_h"/>
                                          </p:val>
                                        </p:tav>
                                      </p:tavLst>
                                    </p:anim>
                                    <p:animEffect transition="in" filter="fade">
                                      <p:cBhvr>
                                        <p:cTn id="117" dur="500"/>
                                        <p:tgtEl>
                                          <p:spTgt spid="17"/>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 calcmode="lin" valueType="num">
                                      <p:cBhvr>
                                        <p:cTn id="120" dur="500" fill="hold"/>
                                        <p:tgtEl>
                                          <p:spTgt spid="38"/>
                                        </p:tgtEl>
                                        <p:attrNameLst>
                                          <p:attrName>ppt_w</p:attrName>
                                        </p:attrNameLst>
                                      </p:cBhvr>
                                      <p:tavLst>
                                        <p:tav tm="0">
                                          <p:val>
                                            <p:fltVal val="0"/>
                                          </p:val>
                                        </p:tav>
                                        <p:tav tm="100000">
                                          <p:val>
                                            <p:strVal val="#ppt_w"/>
                                          </p:val>
                                        </p:tav>
                                      </p:tavLst>
                                    </p:anim>
                                    <p:anim calcmode="lin" valueType="num">
                                      <p:cBhvr>
                                        <p:cTn id="121" dur="500" fill="hold"/>
                                        <p:tgtEl>
                                          <p:spTgt spid="38"/>
                                        </p:tgtEl>
                                        <p:attrNameLst>
                                          <p:attrName>ppt_h</p:attrName>
                                        </p:attrNameLst>
                                      </p:cBhvr>
                                      <p:tavLst>
                                        <p:tav tm="0">
                                          <p:val>
                                            <p:fltVal val="0"/>
                                          </p:val>
                                        </p:tav>
                                        <p:tav tm="100000">
                                          <p:val>
                                            <p:strVal val="#ppt_h"/>
                                          </p:val>
                                        </p:tav>
                                      </p:tavLst>
                                    </p:anim>
                                    <p:animEffect transition="in" filter="fade">
                                      <p:cBhvr>
                                        <p:cTn id="122" dur="500"/>
                                        <p:tgtEl>
                                          <p:spTgt spid="38"/>
                                        </p:tgtEl>
                                      </p:cBhvr>
                                    </p:animEffect>
                                  </p:childTnLst>
                                </p:cTn>
                              </p:par>
                            </p:childTnLst>
                          </p:cTn>
                        </p:par>
                        <p:par>
                          <p:cTn id="123" fill="hold">
                            <p:stCondLst>
                              <p:cond delay="7500"/>
                            </p:stCondLst>
                            <p:childTnLst>
                              <p:par>
                                <p:cTn id="124" presetID="2" presetClass="entr" presetSubtype="2" decel="100000" fill="hold" grpId="0" nodeType="afterEffect">
                                  <p:stCondLst>
                                    <p:cond delay="250"/>
                                  </p:stCondLst>
                                  <p:childTnLst>
                                    <p:set>
                                      <p:cBhvr>
                                        <p:cTn id="125" dur="1" fill="hold">
                                          <p:stCondLst>
                                            <p:cond delay="0"/>
                                          </p:stCondLst>
                                        </p:cTn>
                                        <p:tgtEl>
                                          <p:spTgt spid="44">
                                            <p:txEl>
                                              <p:pRg st="0" end="0"/>
                                            </p:txEl>
                                          </p:spTgt>
                                        </p:tgtEl>
                                        <p:attrNameLst>
                                          <p:attrName>style.visibility</p:attrName>
                                        </p:attrNameLst>
                                      </p:cBhvr>
                                      <p:to>
                                        <p:strVal val="visible"/>
                                      </p:to>
                                    </p:set>
                                    <p:anim calcmode="lin" valueType="num">
                                      <p:cBhvr additive="base">
                                        <p:cTn id="126"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127" dur="500" fill="hold"/>
                                        <p:tgtEl>
                                          <p:spTgt spid="44">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2" decel="100000" fill="hold" grpId="0" nodeType="withEffect">
                                  <p:stCondLst>
                                    <p:cond delay="250"/>
                                  </p:stCondLst>
                                  <p:childTnLst>
                                    <p:set>
                                      <p:cBhvr>
                                        <p:cTn id="129" dur="1" fill="hold">
                                          <p:stCondLst>
                                            <p:cond delay="0"/>
                                          </p:stCondLst>
                                        </p:cTn>
                                        <p:tgtEl>
                                          <p:spTgt spid="45">
                                            <p:txEl>
                                              <p:pRg st="0" end="0"/>
                                            </p:txEl>
                                          </p:spTgt>
                                        </p:tgtEl>
                                        <p:attrNameLst>
                                          <p:attrName>style.visibility</p:attrName>
                                        </p:attrNameLst>
                                      </p:cBhvr>
                                      <p:to>
                                        <p:strVal val="visible"/>
                                      </p:to>
                                    </p:set>
                                    <p:anim calcmode="lin" valueType="num">
                                      <p:cBhvr additive="base">
                                        <p:cTn id="130"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132" fill="hold">
                            <p:stCondLst>
                              <p:cond delay="8250"/>
                            </p:stCondLst>
                            <p:childTnLst>
                              <p:par>
                                <p:cTn id="133" presetID="22" presetClass="entr" presetSubtype="4" fill="hold" grpId="0" nodeType="afterEffect">
                                  <p:stCondLst>
                                    <p:cond delay="250"/>
                                  </p:stCondLst>
                                  <p:childTnLst>
                                    <p:set>
                                      <p:cBhvr>
                                        <p:cTn id="134" dur="1" fill="hold">
                                          <p:stCondLst>
                                            <p:cond delay="0"/>
                                          </p:stCondLst>
                                        </p:cTn>
                                        <p:tgtEl>
                                          <p:spTgt spid="5"/>
                                        </p:tgtEl>
                                        <p:attrNameLst>
                                          <p:attrName>style.visibility</p:attrName>
                                        </p:attrNameLst>
                                      </p:cBhvr>
                                      <p:to>
                                        <p:strVal val="visible"/>
                                      </p:to>
                                    </p:set>
                                    <p:animEffect transition="in" filter="wipe(down)">
                                      <p:cBhvr>
                                        <p:cTn id="135" dur="500"/>
                                        <p:tgtEl>
                                          <p:spTgt spid="5"/>
                                        </p:tgtEl>
                                      </p:cBhvr>
                                    </p:animEffect>
                                  </p:childTnLst>
                                </p:cTn>
                              </p:par>
                            </p:childTnLst>
                          </p:cTn>
                        </p:par>
                        <p:par>
                          <p:cTn id="136" fill="hold">
                            <p:stCondLst>
                              <p:cond delay="9000"/>
                            </p:stCondLst>
                            <p:childTnLst>
                              <p:par>
                                <p:cTn id="137" presetID="22" presetClass="entr" presetSubtype="8" fill="hold" grpId="0" nodeType="after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wipe(left)">
                                      <p:cBhvr>
                                        <p:cTn id="139" dur="500"/>
                                        <p:tgtEl>
                                          <p:spTgt spid="25"/>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wipe(left)">
                                      <p:cBhvr>
                                        <p:cTn id="142" dur="500"/>
                                        <p:tgtEl>
                                          <p:spTgt spid="33"/>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21"/>
                                        </p:tgtEl>
                                        <p:attrNameLst>
                                          <p:attrName>style.visibility</p:attrName>
                                        </p:attrNameLst>
                                      </p:cBhvr>
                                      <p:to>
                                        <p:strVal val="visible"/>
                                      </p:to>
                                    </p:set>
                                    <p:anim calcmode="lin" valueType="num">
                                      <p:cBhvr>
                                        <p:cTn id="145" dur="500" fill="hold"/>
                                        <p:tgtEl>
                                          <p:spTgt spid="21"/>
                                        </p:tgtEl>
                                        <p:attrNameLst>
                                          <p:attrName>ppt_w</p:attrName>
                                        </p:attrNameLst>
                                      </p:cBhvr>
                                      <p:tavLst>
                                        <p:tav tm="0">
                                          <p:val>
                                            <p:fltVal val="0"/>
                                          </p:val>
                                        </p:tav>
                                        <p:tav tm="100000">
                                          <p:val>
                                            <p:strVal val="#ppt_w"/>
                                          </p:val>
                                        </p:tav>
                                      </p:tavLst>
                                    </p:anim>
                                    <p:anim calcmode="lin" valueType="num">
                                      <p:cBhvr>
                                        <p:cTn id="146" dur="500" fill="hold"/>
                                        <p:tgtEl>
                                          <p:spTgt spid="21"/>
                                        </p:tgtEl>
                                        <p:attrNameLst>
                                          <p:attrName>ppt_h</p:attrName>
                                        </p:attrNameLst>
                                      </p:cBhvr>
                                      <p:tavLst>
                                        <p:tav tm="0">
                                          <p:val>
                                            <p:fltVal val="0"/>
                                          </p:val>
                                        </p:tav>
                                        <p:tav tm="100000">
                                          <p:val>
                                            <p:strVal val="#ppt_h"/>
                                          </p:val>
                                        </p:tav>
                                      </p:tavLst>
                                    </p:anim>
                                    <p:animEffect transition="in" filter="fade">
                                      <p:cBhvr>
                                        <p:cTn id="147" dur="500"/>
                                        <p:tgtEl>
                                          <p:spTgt spid="21"/>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37"/>
                                        </p:tgtEl>
                                        <p:attrNameLst>
                                          <p:attrName>style.visibility</p:attrName>
                                        </p:attrNameLst>
                                      </p:cBhvr>
                                      <p:to>
                                        <p:strVal val="visible"/>
                                      </p:to>
                                    </p:set>
                                    <p:anim calcmode="lin" valueType="num">
                                      <p:cBhvr>
                                        <p:cTn id="150" dur="500" fill="hold"/>
                                        <p:tgtEl>
                                          <p:spTgt spid="37"/>
                                        </p:tgtEl>
                                        <p:attrNameLst>
                                          <p:attrName>ppt_w</p:attrName>
                                        </p:attrNameLst>
                                      </p:cBhvr>
                                      <p:tavLst>
                                        <p:tav tm="0">
                                          <p:val>
                                            <p:fltVal val="0"/>
                                          </p:val>
                                        </p:tav>
                                        <p:tav tm="100000">
                                          <p:val>
                                            <p:strVal val="#ppt_w"/>
                                          </p:val>
                                        </p:tav>
                                      </p:tavLst>
                                    </p:anim>
                                    <p:anim calcmode="lin" valueType="num">
                                      <p:cBhvr>
                                        <p:cTn id="151" dur="500" fill="hold"/>
                                        <p:tgtEl>
                                          <p:spTgt spid="37"/>
                                        </p:tgtEl>
                                        <p:attrNameLst>
                                          <p:attrName>ppt_h</p:attrName>
                                        </p:attrNameLst>
                                      </p:cBhvr>
                                      <p:tavLst>
                                        <p:tav tm="0">
                                          <p:val>
                                            <p:fltVal val="0"/>
                                          </p:val>
                                        </p:tav>
                                        <p:tav tm="100000">
                                          <p:val>
                                            <p:strVal val="#ppt_h"/>
                                          </p:val>
                                        </p:tav>
                                      </p:tavLst>
                                    </p:anim>
                                    <p:animEffect transition="in" filter="fade">
                                      <p:cBhvr>
                                        <p:cTn id="152" dur="500"/>
                                        <p:tgtEl>
                                          <p:spTgt spid="37"/>
                                        </p:tgtEl>
                                      </p:cBhvr>
                                    </p:animEffect>
                                  </p:childTnLst>
                                </p:cTn>
                              </p:par>
                            </p:childTnLst>
                          </p:cTn>
                        </p:par>
                        <p:par>
                          <p:cTn id="153" fill="hold">
                            <p:stCondLst>
                              <p:cond delay="9500"/>
                            </p:stCondLst>
                            <p:childTnLst>
                              <p:par>
                                <p:cTn id="154" presetID="2" presetClass="entr" presetSubtype="8" decel="100000" fill="hold" grpId="0" nodeType="afterEffect">
                                  <p:stCondLst>
                                    <p:cond delay="250"/>
                                  </p:stCondLst>
                                  <p:childTnLst>
                                    <p:set>
                                      <p:cBhvr>
                                        <p:cTn id="155" dur="1" fill="hold">
                                          <p:stCondLst>
                                            <p:cond delay="0"/>
                                          </p:stCondLst>
                                        </p:cTn>
                                        <p:tgtEl>
                                          <p:spTgt spid="48">
                                            <p:txEl>
                                              <p:pRg st="0" end="0"/>
                                            </p:txEl>
                                          </p:spTgt>
                                        </p:tgtEl>
                                        <p:attrNameLst>
                                          <p:attrName>style.visibility</p:attrName>
                                        </p:attrNameLst>
                                      </p:cBhvr>
                                      <p:to>
                                        <p:strVal val="visible"/>
                                      </p:to>
                                    </p:set>
                                    <p:anim calcmode="lin" valueType="num">
                                      <p:cBhvr additive="base">
                                        <p:cTn id="156"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157" dur="500" fill="hold"/>
                                        <p:tgtEl>
                                          <p:spTgt spid="48">
                                            <p:txEl>
                                              <p:pRg st="0" end="0"/>
                                            </p:txEl>
                                          </p:spTgt>
                                        </p:tgtEl>
                                        <p:attrNameLst>
                                          <p:attrName>ppt_y</p:attrName>
                                        </p:attrNameLst>
                                      </p:cBhvr>
                                      <p:tavLst>
                                        <p:tav tm="0">
                                          <p:val>
                                            <p:strVal val="#ppt_y"/>
                                          </p:val>
                                        </p:tav>
                                        <p:tav tm="100000">
                                          <p:val>
                                            <p:strVal val="#ppt_y"/>
                                          </p:val>
                                        </p:tav>
                                      </p:tavLst>
                                    </p:anim>
                                  </p:childTnLst>
                                </p:cTn>
                              </p:par>
                              <p:par>
                                <p:cTn id="158" presetID="2" presetClass="entr" presetSubtype="8" decel="100000" fill="hold" grpId="0" nodeType="withEffect">
                                  <p:stCondLst>
                                    <p:cond delay="250"/>
                                  </p:stCondLst>
                                  <p:childTnLst>
                                    <p:set>
                                      <p:cBhvr>
                                        <p:cTn id="159" dur="1" fill="hold">
                                          <p:stCondLst>
                                            <p:cond delay="0"/>
                                          </p:stCondLst>
                                        </p:cTn>
                                        <p:tgtEl>
                                          <p:spTgt spid="49">
                                            <p:txEl>
                                              <p:pRg st="0" end="0"/>
                                            </p:txEl>
                                          </p:spTgt>
                                        </p:tgtEl>
                                        <p:attrNameLst>
                                          <p:attrName>style.visibility</p:attrName>
                                        </p:attrNameLst>
                                      </p:cBhvr>
                                      <p:to>
                                        <p:strVal val="visible"/>
                                      </p:to>
                                    </p:set>
                                    <p:anim calcmode="lin" valueType="num">
                                      <p:cBhvr additive="base">
                                        <p:cTn id="160"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161"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par>
                          <p:cTn id="162" fill="hold">
                            <p:stCondLst>
                              <p:cond delay="10250"/>
                            </p:stCondLst>
                            <p:childTnLst>
                              <p:par>
                                <p:cTn id="163" presetID="22" presetClass="entr" presetSubtype="4" fill="hold" grpId="0" nodeType="afterEffect">
                                  <p:stCondLst>
                                    <p:cond delay="250"/>
                                  </p:stCondLst>
                                  <p:childTnLst>
                                    <p:set>
                                      <p:cBhvr>
                                        <p:cTn id="164" dur="1" fill="hold">
                                          <p:stCondLst>
                                            <p:cond delay="0"/>
                                          </p:stCondLst>
                                        </p:cTn>
                                        <p:tgtEl>
                                          <p:spTgt spid="13"/>
                                        </p:tgtEl>
                                        <p:attrNameLst>
                                          <p:attrName>style.visibility</p:attrName>
                                        </p:attrNameLst>
                                      </p:cBhvr>
                                      <p:to>
                                        <p:strVal val="visible"/>
                                      </p:to>
                                    </p:set>
                                    <p:animEffect transition="in" filter="wipe(down)">
                                      <p:cBhvr>
                                        <p:cTn id="165" dur="500"/>
                                        <p:tgtEl>
                                          <p:spTgt spid="13"/>
                                        </p:tgtEl>
                                      </p:cBhvr>
                                    </p:animEffect>
                                  </p:childTnLst>
                                </p:cTn>
                              </p:par>
                            </p:childTnLst>
                          </p:cTn>
                        </p:par>
                        <p:par>
                          <p:cTn id="166" fill="hold">
                            <p:stCondLst>
                              <p:cond delay="11000"/>
                            </p:stCondLst>
                            <p:childTnLst>
                              <p:par>
                                <p:cTn id="167" presetID="22" presetClass="entr" presetSubtype="2" fill="hold" grpId="0" nodeType="afterEffect">
                                  <p:stCondLst>
                                    <p:cond delay="0"/>
                                  </p:stCondLst>
                                  <p:childTnLst>
                                    <p:set>
                                      <p:cBhvr>
                                        <p:cTn id="168" dur="1" fill="hold">
                                          <p:stCondLst>
                                            <p:cond delay="0"/>
                                          </p:stCondLst>
                                        </p:cTn>
                                        <p:tgtEl>
                                          <p:spTgt spid="23"/>
                                        </p:tgtEl>
                                        <p:attrNameLst>
                                          <p:attrName>style.visibility</p:attrName>
                                        </p:attrNameLst>
                                      </p:cBhvr>
                                      <p:to>
                                        <p:strVal val="visible"/>
                                      </p:to>
                                    </p:set>
                                    <p:animEffect transition="in" filter="wipe(right)">
                                      <p:cBhvr>
                                        <p:cTn id="169" dur="500"/>
                                        <p:tgtEl>
                                          <p:spTgt spid="23"/>
                                        </p:tgtEl>
                                      </p:cBhvr>
                                    </p:animEffect>
                                  </p:childTnLst>
                                </p:cTn>
                              </p:par>
                              <p:par>
                                <p:cTn id="170" presetID="22" presetClass="entr" presetSubtype="2" fill="hold" grpId="0" nodeType="withEffect">
                                  <p:stCondLst>
                                    <p:cond delay="0"/>
                                  </p:stCondLst>
                                  <p:childTnLst>
                                    <p:set>
                                      <p:cBhvr>
                                        <p:cTn id="171" dur="1" fill="hold">
                                          <p:stCondLst>
                                            <p:cond delay="0"/>
                                          </p:stCondLst>
                                        </p:cTn>
                                        <p:tgtEl>
                                          <p:spTgt spid="31"/>
                                        </p:tgtEl>
                                        <p:attrNameLst>
                                          <p:attrName>style.visibility</p:attrName>
                                        </p:attrNameLst>
                                      </p:cBhvr>
                                      <p:to>
                                        <p:strVal val="visible"/>
                                      </p:to>
                                    </p:set>
                                    <p:animEffect transition="in" filter="wipe(right)">
                                      <p:cBhvr>
                                        <p:cTn id="172" dur="500"/>
                                        <p:tgtEl>
                                          <p:spTgt spid="31"/>
                                        </p:tgtEl>
                                      </p:cBhvr>
                                    </p:animEffect>
                                  </p:childTnLst>
                                </p:cTn>
                              </p:par>
                              <p:par>
                                <p:cTn id="173" presetID="53" presetClass="entr" presetSubtype="16" fill="hold" grpId="0" nodeType="withEffect">
                                  <p:stCondLst>
                                    <p:cond delay="0"/>
                                  </p:stCondLst>
                                  <p:childTnLst>
                                    <p:set>
                                      <p:cBhvr>
                                        <p:cTn id="174" dur="1" fill="hold">
                                          <p:stCondLst>
                                            <p:cond delay="0"/>
                                          </p:stCondLst>
                                        </p:cTn>
                                        <p:tgtEl>
                                          <p:spTgt spid="19"/>
                                        </p:tgtEl>
                                        <p:attrNameLst>
                                          <p:attrName>style.visibility</p:attrName>
                                        </p:attrNameLst>
                                      </p:cBhvr>
                                      <p:to>
                                        <p:strVal val="visible"/>
                                      </p:to>
                                    </p:set>
                                    <p:anim calcmode="lin" valueType="num">
                                      <p:cBhvr>
                                        <p:cTn id="175" dur="500" fill="hold"/>
                                        <p:tgtEl>
                                          <p:spTgt spid="19"/>
                                        </p:tgtEl>
                                        <p:attrNameLst>
                                          <p:attrName>ppt_w</p:attrName>
                                        </p:attrNameLst>
                                      </p:cBhvr>
                                      <p:tavLst>
                                        <p:tav tm="0">
                                          <p:val>
                                            <p:fltVal val="0"/>
                                          </p:val>
                                        </p:tav>
                                        <p:tav tm="100000">
                                          <p:val>
                                            <p:strVal val="#ppt_w"/>
                                          </p:val>
                                        </p:tav>
                                      </p:tavLst>
                                    </p:anim>
                                    <p:anim calcmode="lin" valueType="num">
                                      <p:cBhvr>
                                        <p:cTn id="176" dur="500" fill="hold"/>
                                        <p:tgtEl>
                                          <p:spTgt spid="19"/>
                                        </p:tgtEl>
                                        <p:attrNameLst>
                                          <p:attrName>ppt_h</p:attrName>
                                        </p:attrNameLst>
                                      </p:cBhvr>
                                      <p:tavLst>
                                        <p:tav tm="0">
                                          <p:val>
                                            <p:fltVal val="0"/>
                                          </p:val>
                                        </p:tav>
                                        <p:tav tm="100000">
                                          <p:val>
                                            <p:strVal val="#ppt_h"/>
                                          </p:val>
                                        </p:tav>
                                      </p:tavLst>
                                    </p:anim>
                                    <p:animEffect transition="in" filter="fade">
                                      <p:cBhvr>
                                        <p:cTn id="177" dur="500"/>
                                        <p:tgtEl>
                                          <p:spTgt spid="19"/>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9"/>
                                        </p:tgtEl>
                                        <p:attrNameLst>
                                          <p:attrName>style.visibility</p:attrName>
                                        </p:attrNameLst>
                                      </p:cBhvr>
                                      <p:to>
                                        <p:strVal val="visible"/>
                                      </p:to>
                                    </p:set>
                                    <p:anim calcmode="lin" valueType="num">
                                      <p:cBhvr>
                                        <p:cTn id="180" dur="500" fill="hold"/>
                                        <p:tgtEl>
                                          <p:spTgt spid="39"/>
                                        </p:tgtEl>
                                        <p:attrNameLst>
                                          <p:attrName>ppt_w</p:attrName>
                                        </p:attrNameLst>
                                      </p:cBhvr>
                                      <p:tavLst>
                                        <p:tav tm="0">
                                          <p:val>
                                            <p:fltVal val="0"/>
                                          </p:val>
                                        </p:tav>
                                        <p:tav tm="100000">
                                          <p:val>
                                            <p:strVal val="#ppt_w"/>
                                          </p:val>
                                        </p:tav>
                                      </p:tavLst>
                                    </p:anim>
                                    <p:anim calcmode="lin" valueType="num">
                                      <p:cBhvr>
                                        <p:cTn id="181" dur="500" fill="hold"/>
                                        <p:tgtEl>
                                          <p:spTgt spid="39"/>
                                        </p:tgtEl>
                                        <p:attrNameLst>
                                          <p:attrName>ppt_h</p:attrName>
                                        </p:attrNameLst>
                                      </p:cBhvr>
                                      <p:tavLst>
                                        <p:tav tm="0">
                                          <p:val>
                                            <p:fltVal val="0"/>
                                          </p:val>
                                        </p:tav>
                                        <p:tav tm="100000">
                                          <p:val>
                                            <p:strVal val="#ppt_h"/>
                                          </p:val>
                                        </p:tav>
                                      </p:tavLst>
                                    </p:anim>
                                    <p:animEffect transition="in" filter="fade">
                                      <p:cBhvr>
                                        <p:cTn id="182" dur="500"/>
                                        <p:tgtEl>
                                          <p:spTgt spid="39"/>
                                        </p:tgtEl>
                                      </p:cBhvr>
                                    </p:animEffect>
                                  </p:childTnLst>
                                </p:cTn>
                              </p:par>
                            </p:childTnLst>
                          </p:cTn>
                        </p:par>
                        <p:par>
                          <p:cTn id="183" fill="hold">
                            <p:stCondLst>
                              <p:cond delay="11500"/>
                            </p:stCondLst>
                            <p:childTnLst>
                              <p:par>
                                <p:cTn id="184" presetID="2" presetClass="entr" presetSubtype="2" decel="100000" fill="hold" grpId="0" nodeType="afterEffect">
                                  <p:stCondLst>
                                    <p:cond delay="250"/>
                                  </p:stCondLst>
                                  <p:childTnLst>
                                    <p:set>
                                      <p:cBhvr>
                                        <p:cTn id="185" dur="1" fill="hold">
                                          <p:stCondLst>
                                            <p:cond delay="0"/>
                                          </p:stCondLst>
                                        </p:cTn>
                                        <p:tgtEl>
                                          <p:spTgt spid="46">
                                            <p:txEl>
                                              <p:pRg st="0" end="0"/>
                                            </p:txEl>
                                          </p:spTgt>
                                        </p:tgtEl>
                                        <p:attrNameLst>
                                          <p:attrName>style.visibility</p:attrName>
                                        </p:attrNameLst>
                                      </p:cBhvr>
                                      <p:to>
                                        <p:strVal val="visible"/>
                                      </p:to>
                                    </p:set>
                                    <p:anim calcmode="lin" valueType="num">
                                      <p:cBhvr additive="base">
                                        <p:cTn id="186"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187" dur="500" fill="hold"/>
                                        <p:tgtEl>
                                          <p:spTgt spid="46">
                                            <p:txEl>
                                              <p:pRg st="0" end="0"/>
                                            </p:txEl>
                                          </p:spTgt>
                                        </p:tgtEl>
                                        <p:attrNameLst>
                                          <p:attrName>ppt_y</p:attrName>
                                        </p:attrNameLst>
                                      </p:cBhvr>
                                      <p:tavLst>
                                        <p:tav tm="0">
                                          <p:val>
                                            <p:strVal val="#ppt_y"/>
                                          </p:val>
                                        </p:tav>
                                        <p:tav tm="100000">
                                          <p:val>
                                            <p:strVal val="#ppt_y"/>
                                          </p:val>
                                        </p:tav>
                                      </p:tavLst>
                                    </p:anim>
                                  </p:childTnLst>
                                </p:cTn>
                              </p:par>
                              <p:par>
                                <p:cTn id="188" presetID="2" presetClass="entr" presetSubtype="2" decel="100000" fill="hold" grpId="0" nodeType="withEffect">
                                  <p:stCondLst>
                                    <p:cond delay="250"/>
                                  </p:stCondLst>
                                  <p:childTnLst>
                                    <p:set>
                                      <p:cBhvr>
                                        <p:cTn id="189" dur="1" fill="hold">
                                          <p:stCondLst>
                                            <p:cond delay="0"/>
                                          </p:stCondLst>
                                        </p:cTn>
                                        <p:tgtEl>
                                          <p:spTgt spid="47">
                                            <p:txEl>
                                              <p:pRg st="0" end="0"/>
                                            </p:txEl>
                                          </p:spTgt>
                                        </p:tgtEl>
                                        <p:attrNameLst>
                                          <p:attrName>style.visibility</p:attrName>
                                        </p:attrNameLst>
                                      </p:cBhvr>
                                      <p:to>
                                        <p:strVal val="visible"/>
                                      </p:to>
                                    </p:set>
                                    <p:anim calcmode="lin" valueType="num">
                                      <p:cBhvr additive="base">
                                        <p:cTn id="190"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191"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9" grpId="0" animBg="1"/>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p:bldP spid="37" grpId="0"/>
      <p:bldP spid="38" grpId="0"/>
      <p:bldP spid="39" grpId="0"/>
      <p:bldP spid="40" grpId="0"/>
      <p:bldP spid="41" grpId="0"/>
      <p:bldP spid="42" grpId="0" build="p">
        <p:tmplLst>
          <p:tmpl lvl="1">
            <p:tnLst>
              <p:par>
                <p:cTn presetID="2" presetClass="entr" presetSubtype="2"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2"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2" decel="100000" fill="hold" nodeType="after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2"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2"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2"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8" decel="100000" fill="hold" nodeType="after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build="p">
        <p:tmplLst>
          <p:tmpl lvl="1">
            <p:tnLst>
              <p:par>
                <p:cTn presetID="2" presetClass="entr" presetSubtype="8" decel="10000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2" grpId="0" build="p">
        <p:tmplLst>
          <p:tmpl lvl="1">
            <p:tnLst>
              <p:par>
                <p:cTn presetID="2" presetClass="entr" presetSubtype="8" decel="100000" fill="hold" nodeType="afterEffect">
                  <p:stCondLst>
                    <p:cond delay="2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8" decel="10000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0-#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p">
        <p:tmplLst>
          <p:tmpl lvl="1">
            <p:tnLst>
              <p:par>
                <p:cTn presetID="2" presetClass="entr" presetSubtype="8"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0-#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 presetClass="entr" presetSubtype="8" decel="100000" fill="hold" nodeType="withEffect">
                  <p:stCondLst>
                    <p:cond delay="2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0-#ppt_w/2"/>
                          </p:val>
                        </p:tav>
                        <p:tav tm="100000">
                          <p:val>
                            <p:strVal val="#ppt_x"/>
                          </p:val>
                        </p:tav>
                      </p:tavLst>
                    </p:anim>
                    <p:anim calcmode="lin" valueType="num">
                      <p:cBhvr additive="base">
                        <p:cTn dur="500" fill="hold"/>
                        <p:tgtEl>
                          <p:spTgt spid="5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oint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6250770" y="6029234"/>
            <a:ext cx="1669777" cy="1669777"/>
          </a:xfrm>
          <a:prstGeom prst="ellipse">
            <a:avLst/>
          </a:prstGeom>
          <a:solidFill>
            <a:schemeClr val="accent5"/>
          </a:solidFill>
          <a:ln w="152400">
            <a:noFill/>
          </a:ln>
          <a:effectLst>
            <a:outerShdw dist="101600" dir="27000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0365866" y="3696516"/>
            <a:ext cx="1669777" cy="1669777"/>
          </a:xfrm>
          <a:prstGeom prst="ellipse">
            <a:avLst/>
          </a:prstGeom>
          <a:solidFill>
            <a:schemeClr val="accent3"/>
          </a:solidFill>
          <a:ln w="152400">
            <a:noFill/>
          </a:ln>
          <a:effectLst>
            <a:outerShdw dist="101600" dir="27000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10365866" y="6029234"/>
            <a:ext cx="1669777" cy="1669777"/>
          </a:xfrm>
          <a:prstGeom prst="ellipse">
            <a:avLst/>
          </a:prstGeom>
          <a:solidFill>
            <a:schemeClr val="accent2"/>
          </a:solidFill>
          <a:ln w="152400">
            <a:noFill/>
          </a:ln>
          <a:effectLst>
            <a:outerShdw dist="101600" dir="270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6250770" y="3696516"/>
            <a:ext cx="1669777" cy="1669777"/>
          </a:xfrm>
          <a:prstGeom prst="ellipse">
            <a:avLst/>
          </a:prstGeom>
          <a:solidFill>
            <a:schemeClr val="accent6"/>
          </a:solidFill>
          <a:ln w="152400">
            <a:noFill/>
          </a:ln>
          <a:effectLst>
            <a:outerShdw dist="101600" dir="2700000" algn="tl" rotWithShape="0">
              <a:schemeClr val="accent6">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8308318" y="7275425"/>
            <a:ext cx="1669777" cy="1669777"/>
          </a:xfrm>
          <a:prstGeom prst="ellipse">
            <a:avLst/>
          </a:prstGeom>
          <a:solidFill>
            <a:schemeClr val="accent4"/>
          </a:solidFill>
          <a:ln w="152400">
            <a:noFill/>
          </a:ln>
          <a:effectLst>
            <a:outerShdw dist="101600" dir="2700000" algn="tl"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8308318" y="2478453"/>
            <a:ext cx="1669777" cy="1669777"/>
          </a:xfrm>
          <a:prstGeom prst="ellipse">
            <a:avLst/>
          </a:prstGeom>
          <a:solidFill>
            <a:schemeClr val="accent1"/>
          </a:solidFill>
          <a:ln w="152400">
            <a:noFill/>
          </a:ln>
          <a:effectLst>
            <a:outerShdw dist="101600" dir="27000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7390210" y="3959056"/>
            <a:ext cx="3505993" cy="3505993"/>
          </a:xfrm>
          <a:prstGeom prst="ellipse">
            <a:avLst/>
          </a:prstGeom>
          <a:solidFill>
            <a:schemeClr val="tx2"/>
          </a:solidFill>
          <a:ln w="76200">
            <a:noFill/>
          </a:ln>
          <a:effectLst>
            <a:outerShdw dist="114300" dir="2700000" algn="tl" rotWithShape="0">
              <a:schemeClr val="tx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6"/>
          <p:cNvSpPr>
            <a:spLocks noGrp="1"/>
          </p:cNvSpPr>
          <p:nvPr userDrawn="1">
            <p:ph type="body" sz="quarter" idx="21" hasCustomPrompt="1"/>
          </p:nvPr>
        </p:nvSpPr>
        <p:spPr>
          <a:xfrm>
            <a:off x="13106455" y="2570241"/>
            <a:ext cx="4782428" cy="720080"/>
          </a:xfrm>
        </p:spPr>
        <p:txBody>
          <a:bodyPr anchor="b">
            <a:noAutofit/>
          </a:bodyPr>
          <a:lstStyle>
            <a:lvl1pPr algn="l">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userDrawn="1">
            <p:ph type="body" sz="quarter" idx="24" hasCustomPrompt="1"/>
          </p:nvPr>
        </p:nvSpPr>
        <p:spPr>
          <a:xfrm>
            <a:off x="13106455" y="3325885"/>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8" name="正方形/長方形 17"/>
          <p:cNvSpPr/>
          <p:nvPr userDrawn="1"/>
        </p:nvSpPr>
        <p:spPr>
          <a:xfrm>
            <a:off x="13251595" y="322847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2" name="テキスト プレースホルダー 6"/>
          <p:cNvSpPr>
            <a:spLocks noGrp="1"/>
          </p:cNvSpPr>
          <p:nvPr userDrawn="1">
            <p:ph type="body" sz="quarter" idx="25" hasCustomPrompt="1"/>
          </p:nvPr>
        </p:nvSpPr>
        <p:spPr>
          <a:xfrm>
            <a:off x="13106455" y="4845306"/>
            <a:ext cx="4782428" cy="720080"/>
          </a:xfrm>
        </p:spPr>
        <p:txBody>
          <a:bodyPr anchor="b">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userDrawn="1">
            <p:ph type="body" sz="quarter" idx="26" hasCustomPrompt="1"/>
          </p:nvPr>
        </p:nvSpPr>
        <p:spPr>
          <a:xfrm>
            <a:off x="13106455" y="5600950"/>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13251595" y="550354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5" name="テキスト プレースホルダー 6"/>
          <p:cNvSpPr>
            <a:spLocks noGrp="1"/>
          </p:cNvSpPr>
          <p:nvPr userDrawn="1">
            <p:ph type="body" sz="quarter" idx="27" hasCustomPrompt="1"/>
          </p:nvPr>
        </p:nvSpPr>
        <p:spPr>
          <a:xfrm>
            <a:off x="13106455" y="7120372"/>
            <a:ext cx="4782428" cy="720080"/>
          </a:xfrm>
        </p:spPr>
        <p:txBody>
          <a:bodyPr anchor="b">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userDrawn="1">
            <p:ph type="body" sz="quarter" idx="28" hasCustomPrompt="1"/>
          </p:nvPr>
        </p:nvSpPr>
        <p:spPr>
          <a:xfrm>
            <a:off x="13106455" y="7876016"/>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13251595" y="777860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8" name="テキスト プレースホルダー 6"/>
          <p:cNvSpPr>
            <a:spLocks noGrp="1"/>
          </p:cNvSpPr>
          <p:nvPr userDrawn="1">
            <p:ph type="body" sz="quarter" idx="29" hasCustomPrompt="1"/>
          </p:nvPr>
        </p:nvSpPr>
        <p:spPr>
          <a:xfrm>
            <a:off x="737849" y="2573429"/>
            <a:ext cx="4782428" cy="720080"/>
          </a:xfrm>
        </p:spPr>
        <p:txBody>
          <a:bodyPr anchor="b">
            <a:noAutofit/>
          </a:bodyPr>
          <a:lstStyle>
            <a:lvl1pPr algn="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userDrawn="1">
            <p:ph type="body" sz="quarter" idx="30" hasCustomPrompt="1"/>
          </p:nvPr>
        </p:nvSpPr>
        <p:spPr>
          <a:xfrm>
            <a:off x="717346" y="3329073"/>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2149291" y="3231665"/>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1" name="テキスト プレースホルダー 6"/>
          <p:cNvSpPr>
            <a:spLocks noGrp="1"/>
          </p:cNvSpPr>
          <p:nvPr userDrawn="1">
            <p:ph type="body" sz="quarter" idx="31" hasCustomPrompt="1"/>
          </p:nvPr>
        </p:nvSpPr>
        <p:spPr>
          <a:xfrm>
            <a:off x="737849" y="4848494"/>
            <a:ext cx="4782428" cy="720080"/>
          </a:xfrm>
        </p:spPr>
        <p:txBody>
          <a:bodyPr anchor="b">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userDrawn="1">
            <p:ph type="body" sz="quarter" idx="32" hasCustomPrompt="1"/>
          </p:nvPr>
        </p:nvSpPr>
        <p:spPr>
          <a:xfrm>
            <a:off x="717346" y="5604138"/>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2149291" y="5506730"/>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4" name="テキスト プレースホルダー 6"/>
          <p:cNvSpPr>
            <a:spLocks noGrp="1"/>
          </p:cNvSpPr>
          <p:nvPr userDrawn="1">
            <p:ph type="body" sz="quarter" idx="33" hasCustomPrompt="1"/>
          </p:nvPr>
        </p:nvSpPr>
        <p:spPr>
          <a:xfrm>
            <a:off x="737849" y="7123560"/>
            <a:ext cx="4782428" cy="720080"/>
          </a:xfrm>
        </p:spPr>
        <p:txBody>
          <a:bodyPr anchor="b">
            <a:noAutofit/>
          </a:bodyPr>
          <a:lstStyle>
            <a:lvl1pPr algn="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userDrawn="1">
            <p:ph type="body" sz="quarter" idx="34" hasCustomPrompt="1"/>
          </p:nvPr>
        </p:nvSpPr>
        <p:spPr>
          <a:xfrm>
            <a:off x="717346" y="7879204"/>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35"/>
          <p:cNvSpPr/>
          <p:nvPr userDrawn="1"/>
        </p:nvSpPr>
        <p:spPr>
          <a:xfrm>
            <a:off x="2149291" y="7781796"/>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9" name="フリーフォーム 38"/>
          <p:cNvSpPr/>
          <p:nvPr userDrawn="1"/>
        </p:nvSpPr>
        <p:spPr>
          <a:xfrm>
            <a:off x="10116457" y="2590193"/>
            <a:ext cx="2832008" cy="588436"/>
          </a:xfrm>
          <a:custGeom>
            <a:avLst/>
            <a:gdLst>
              <a:gd name="connsiteX0" fmla="*/ 2656114 w 2656114"/>
              <a:gd name="connsiteY0" fmla="*/ 588436 h 588436"/>
              <a:gd name="connsiteX1" fmla="*/ 1436914 w 2656114"/>
              <a:gd name="connsiteY1" fmla="*/ 22378 h 588436"/>
              <a:gd name="connsiteX2" fmla="*/ 0 w 2656114"/>
              <a:gd name="connsiteY2" fmla="*/ 167521 h 588436"/>
            </a:gdLst>
            <a:ahLst/>
            <a:cxnLst>
              <a:cxn ang="0">
                <a:pos x="connsiteX0" y="connsiteY0"/>
              </a:cxn>
              <a:cxn ang="0">
                <a:pos x="connsiteX1" y="connsiteY1"/>
              </a:cxn>
              <a:cxn ang="0">
                <a:pos x="connsiteX2" y="connsiteY2"/>
              </a:cxn>
            </a:cxnLst>
            <a:rect l="l" t="t" r="r" b="b"/>
            <a:pathLst>
              <a:path w="2656114" h="588436">
                <a:moveTo>
                  <a:pt x="2656114" y="588436"/>
                </a:moveTo>
                <a:cubicBezTo>
                  <a:pt x="2267857" y="340483"/>
                  <a:pt x="1879600" y="92530"/>
                  <a:pt x="1436914" y="22378"/>
                </a:cubicBezTo>
                <a:cubicBezTo>
                  <a:pt x="994228" y="-47774"/>
                  <a:pt x="497114" y="59873"/>
                  <a:pt x="0" y="167521"/>
                </a:cubicBezTo>
              </a:path>
            </a:pathLst>
          </a:custGeom>
          <a:noFill/>
          <a:ln>
            <a:solidFill>
              <a:schemeClr val="accent1"/>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rot="9807941">
            <a:off x="12317423" y="5048183"/>
            <a:ext cx="638443" cy="584694"/>
          </a:xfrm>
          <a:custGeom>
            <a:avLst/>
            <a:gdLst>
              <a:gd name="connsiteX0" fmla="*/ 609600 w 609600"/>
              <a:gd name="connsiteY0" fmla="*/ 972458 h 972458"/>
              <a:gd name="connsiteX1" fmla="*/ 435428 w 609600"/>
              <a:gd name="connsiteY1" fmla="*/ 478972 h 972458"/>
              <a:gd name="connsiteX2" fmla="*/ 0 w 609600"/>
              <a:gd name="connsiteY2" fmla="*/ 0 h 972458"/>
            </a:gdLst>
            <a:ahLst/>
            <a:cxnLst>
              <a:cxn ang="0">
                <a:pos x="connsiteX0" y="connsiteY0"/>
              </a:cxn>
              <a:cxn ang="0">
                <a:pos x="connsiteX1" y="connsiteY1"/>
              </a:cxn>
              <a:cxn ang="0">
                <a:pos x="connsiteX2" y="connsiteY2"/>
              </a:cxn>
            </a:cxnLst>
            <a:rect l="l" t="t" r="r" b="b"/>
            <a:pathLst>
              <a:path w="609600" h="972458">
                <a:moveTo>
                  <a:pt x="609600" y="972458"/>
                </a:moveTo>
                <a:cubicBezTo>
                  <a:pt x="573314" y="806753"/>
                  <a:pt x="537028" y="641048"/>
                  <a:pt x="435428" y="478972"/>
                </a:cubicBezTo>
                <a:cubicBezTo>
                  <a:pt x="333828" y="316896"/>
                  <a:pt x="166914" y="158448"/>
                  <a:pt x="0" y="0"/>
                </a:cubicBezTo>
              </a:path>
            </a:pathLst>
          </a:custGeom>
          <a:noFill/>
          <a:ln>
            <a:solidFill>
              <a:schemeClr val="accent3"/>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userDrawn="1"/>
        </p:nvSpPr>
        <p:spPr>
          <a:xfrm>
            <a:off x="5646057" y="7823200"/>
            <a:ext cx="2670629" cy="905959"/>
          </a:xfrm>
          <a:custGeom>
            <a:avLst/>
            <a:gdLst>
              <a:gd name="connsiteX0" fmla="*/ 0 w 2670629"/>
              <a:gd name="connsiteY0" fmla="*/ 0 h 905959"/>
              <a:gd name="connsiteX1" fmla="*/ 1146629 w 2670629"/>
              <a:gd name="connsiteY1" fmla="*/ 841829 h 905959"/>
              <a:gd name="connsiteX2" fmla="*/ 2670629 w 2670629"/>
              <a:gd name="connsiteY2" fmla="*/ 783771 h 905959"/>
            </a:gdLst>
            <a:ahLst/>
            <a:cxnLst>
              <a:cxn ang="0">
                <a:pos x="connsiteX0" y="connsiteY0"/>
              </a:cxn>
              <a:cxn ang="0">
                <a:pos x="connsiteX1" y="connsiteY1"/>
              </a:cxn>
              <a:cxn ang="0">
                <a:pos x="connsiteX2" y="connsiteY2"/>
              </a:cxn>
            </a:cxnLst>
            <a:rect l="l" t="t" r="r" b="b"/>
            <a:pathLst>
              <a:path w="2670629" h="905959">
                <a:moveTo>
                  <a:pt x="0" y="0"/>
                </a:moveTo>
                <a:cubicBezTo>
                  <a:pt x="350762" y="355600"/>
                  <a:pt x="701524" y="711201"/>
                  <a:pt x="1146629" y="841829"/>
                </a:cubicBezTo>
                <a:cubicBezTo>
                  <a:pt x="1591734" y="972457"/>
                  <a:pt x="2131181" y="878114"/>
                  <a:pt x="2670629" y="783771"/>
                </a:cubicBezTo>
              </a:path>
            </a:pathLst>
          </a:custGeom>
          <a:noFill/>
          <a:ln>
            <a:solidFill>
              <a:schemeClr val="accent4"/>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userDrawn="1"/>
        </p:nvSpPr>
        <p:spPr>
          <a:xfrm>
            <a:off x="5544457" y="5529943"/>
            <a:ext cx="1103086" cy="435428"/>
          </a:xfrm>
          <a:custGeom>
            <a:avLst/>
            <a:gdLst>
              <a:gd name="connsiteX0" fmla="*/ 0 w 1103086"/>
              <a:gd name="connsiteY0" fmla="*/ 0 h 435428"/>
              <a:gd name="connsiteX1" fmla="*/ 551543 w 1103086"/>
              <a:gd name="connsiteY1" fmla="*/ 87086 h 435428"/>
              <a:gd name="connsiteX2" fmla="*/ 1103086 w 1103086"/>
              <a:gd name="connsiteY2" fmla="*/ 435428 h 435428"/>
            </a:gdLst>
            <a:ahLst/>
            <a:cxnLst>
              <a:cxn ang="0">
                <a:pos x="connsiteX0" y="connsiteY0"/>
              </a:cxn>
              <a:cxn ang="0">
                <a:pos x="connsiteX1" y="connsiteY1"/>
              </a:cxn>
              <a:cxn ang="0">
                <a:pos x="connsiteX2" y="connsiteY2"/>
              </a:cxn>
            </a:cxnLst>
            <a:rect l="l" t="t" r="r" b="b"/>
            <a:pathLst>
              <a:path w="1103086" h="435428">
                <a:moveTo>
                  <a:pt x="0" y="0"/>
                </a:moveTo>
                <a:cubicBezTo>
                  <a:pt x="183847" y="7257"/>
                  <a:pt x="367695" y="14515"/>
                  <a:pt x="551543" y="87086"/>
                </a:cubicBezTo>
                <a:cubicBezTo>
                  <a:pt x="735391" y="159657"/>
                  <a:pt x="919238" y="297542"/>
                  <a:pt x="1103086" y="435428"/>
                </a:cubicBezTo>
              </a:path>
            </a:pathLst>
          </a:custGeom>
          <a:noFill/>
          <a:ln>
            <a:solidFill>
              <a:schemeClr val="accent5"/>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userDrawn="1"/>
        </p:nvSpPr>
        <p:spPr>
          <a:xfrm>
            <a:off x="5580743" y="3211286"/>
            <a:ext cx="1161143" cy="420914"/>
          </a:xfrm>
          <a:custGeom>
            <a:avLst/>
            <a:gdLst>
              <a:gd name="connsiteX0" fmla="*/ 0 w 1161143"/>
              <a:gd name="connsiteY0" fmla="*/ 0 h 420914"/>
              <a:gd name="connsiteX1" fmla="*/ 653143 w 1161143"/>
              <a:gd name="connsiteY1" fmla="*/ 101600 h 420914"/>
              <a:gd name="connsiteX2" fmla="*/ 1161143 w 1161143"/>
              <a:gd name="connsiteY2" fmla="*/ 420914 h 420914"/>
            </a:gdLst>
            <a:ahLst/>
            <a:cxnLst>
              <a:cxn ang="0">
                <a:pos x="connsiteX0" y="connsiteY0"/>
              </a:cxn>
              <a:cxn ang="0">
                <a:pos x="connsiteX1" y="connsiteY1"/>
              </a:cxn>
              <a:cxn ang="0">
                <a:pos x="connsiteX2" y="connsiteY2"/>
              </a:cxn>
            </a:cxnLst>
            <a:rect l="l" t="t" r="r" b="b"/>
            <a:pathLst>
              <a:path w="1161143" h="420914">
                <a:moveTo>
                  <a:pt x="0" y="0"/>
                </a:moveTo>
                <a:cubicBezTo>
                  <a:pt x="229809" y="15724"/>
                  <a:pt x="459619" y="31448"/>
                  <a:pt x="653143" y="101600"/>
                </a:cubicBezTo>
                <a:cubicBezTo>
                  <a:pt x="846667" y="171752"/>
                  <a:pt x="1003905" y="296333"/>
                  <a:pt x="1161143" y="420914"/>
                </a:cubicBezTo>
              </a:path>
            </a:pathLst>
          </a:custGeom>
          <a:noFill/>
          <a:ln>
            <a:solidFill>
              <a:schemeClr val="accent6"/>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userDrawn="1"/>
        </p:nvSpPr>
        <p:spPr>
          <a:xfrm>
            <a:off x="11990522" y="7765143"/>
            <a:ext cx="957943" cy="190941"/>
          </a:xfrm>
          <a:custGeom>
            <a:avLst/>
            <a:gdLst>
              <a:gd name="connsiteX0" fmla="*/ 957943 w 957943"/>
              <a:gd name="connsiteY0" fmla="*/ 87086 h 190941"/>
              <a:gd name="connsiteX1" fmla="*/ 478972 w 957943"/>
              <a:gd name="connsiteY1" fmla="*/ 188686 h 190941"/>
              <a:gd name="connsiteX2" fmla="*/ 0 w 957943"/>
              <a:gd name="connsiteY2" fmla="*/ 0 h 190941"/>
            </a:gdLst>
            <a:ahLst/>
            <a:cxnLst>
              <a:cxn ang="0">
                <a:pos x="connsiteX0" y="connsiteY0"/>
              </a:cxn>
              <a:cxn ang="0">
                <a:pos x="connsiteX1" y="connsiteY1"/>
              </a:cxn>
              <a:cxn ang="0">
                <a:pos x="connsiteX2" y="connsiteY2"/>
              </a:cxn>
            </a:cxnLst>
            <a:rect l="l" t="t" r="r" b="b"/>
            <a:pathLst>
              <a:path w="957943" h="190941">
                <a:moveTo>
                  <a:pt x="957943" y="87086"/>
                </a:moveTo>
                <a:cubicBezTo>
                  <a:pt x="798286" y="145143"/>
                  <a:pt x="638629" y="203200"/>
                  <a:pt x="478972" y="188686"/>
                </a:cubicBezTo>
                <a:cubicBezTo>
                  <a:pt x="319315" y="174172"/>
                  <a:pt x="159657" y="87086"/>
                  <a:pt x="0" y="0"/>
                </a:cubicBezTo>
              </a:path>
            </a:pathLst>
          </a:custGeom>
          <a:noFill/>
          <a:ln>
            <a:solidFill>
              <a:schemeClr val="accent2"/>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図プレースホルダー 7"/>
          <p:cNvSpPr>
            <a:spLocks noGrp="1"/>
          </p:cNvSpPr>
          <p:nvPr userDrawn="1">
            <p:ph type="pic" sz="quarter" idx="17" hasCustomPrompt="1"/>
          </p:nvPr>
        </p:nvSpPr>
        <p:spPr>
          <a:xfrm>
            <a:off x="8823370" y="2961522"/>
            <a:ext cx="667049" cy="667049"/>
          </a:xfrm>
        </p:spPr>
        <p:txBody>
          <a:bodyPr>
            <a:normAutofit/>
          </a:bodyPr>
          <a:lstStyle>
            <a:lvl1pPr>
              <a:defRPr sz="1100"/>
            </a:lvl1pPr>
          </a:lstStyle>
          <a:p>
            <a:r>
              <a:rPr kumimoji="1" lang="en-US" altLang="ja-JP" dirty="0"/>
              <a:t>ICON</a:t>
            </a:r>
            <a:endParaRPr kumimoji="1" lang="ja-JP" altLang="en-US" dirty="0"/>
          </a:p>
        </p:txBody>
      </p:sp>
      <p:sp>
        <p:nvSpPr>
          <p:cNvPr id="48" name="図プレースホルダー 7"/>
          <p:cNvSpPr>
            <a:spLocks noGrp="1"/>
          </p:cNvSpPr>
          <p:nvPr userDrawn="1">
            <p:ph type="pic" sz="quarter" idx="35" hasCustomPrompt="1"/>
          </p:nvPr>
        </p:nvSpPr>
        <p:spPr>
          <a:xfrm>
            <a:off x="10896203" y="4197879"/>
            <a:ext cx="667049" cy="667049"/>
          </a:xfrm>
        </p:spPr>
        <p:txBody>
          <a:bodyPr>
            <a:normAutofit/>
          </a:bodyPr>
          <a:lstStyle>
            <a:lvl1pPr>
              <a:defRPr sz="1100"/>
            </a:lvl1pPr>
          </a:lstStyle>
          <a:p>
            <a:r>
              <a:rPr kumimoji="1" lang="en-US" altLang="ja-JP" dirty="0"/>
              <a:t>ICON</a:t>
            </a:r>
            <a:endParaRPr kumimoji="1" lang="ja-JP" altLang="en-US" dirty="0"/>
          </a:p>
        </p:txBody>
      </p:sp>
      <p:sp>
        <p:nvSpPr>
          <p:cNvPr id="49" name="図プレースホルダー 7"/>
          <p:cNvSpPr>
            <a:spLocks noGrp="1"/>
          </p:cNvSpPr>
          <p:nvPr userDrawn="1">
            <p:ph type="pic" sz="quarter" idx="36" hasCustomPrompt="1"/>
          </p:nvPr>
        </p:nvSpPr>
        <p:spPr>
          <a:xfrm>
            <a:off x="10896203" y="6530597"/>
            <a:ext cx="667049" cy="667049"/>
          </a:xfrm>
        </p:spPr>
        <p:txBody>
          <a:bodyPr>
            <a:normAutofit/>
          </a:bodyPr>
          <a:lstStyle>
            <a:lvl1pPr>
              <a:defRPr sz="1100"/>
            </a:lvl1pPr>
          </a:lstStyle>
          <a:p>
            <a:r>
              <a:rPr kumimoji="1" lang="en-US" altLang="ja-JP" dirty="0"/>
              <a:t>ICON</a:t>
            </a:r>
            <a:endParaRPr kumimoji="1" lang="ja-JP" altLang="en-US" dirty="0"/>
          </a:p>
        </p:txBody>
      </p:sp>
      <p:sp>
        <p:nvSpPr>
          <p:cNvPr id="50" name="図プレースホルダー 7"/>
          <p:cNvSpPr>
            <a:spLocks noGrp="1"/>
          </p:cNvSpPr>
          <p:nvPr userDrawn="1">
            <p:ph type="pic" sz="quarter" idx="37" hasCustomPrompt="1"/>
          </p:nvPr>
        </p:nvSpPr>
        <p:spPr>
          <a:xfrm>
            <a:off x="8823370" y="7787538"/>
            <a:ext cx="667049" cy="667049"/>
          </a:xfrm>
        </p:spPr>
        <p:txBody>
          <a:bodyPr>
            <a:normAutofit/>
          </a:bodyPr>
          <a:lstStyle>
            <a:lvl1pPr>
              <a:defRPr sz="1100"/>
            </a:lvl1pPr>
          </a:lstStyle>
          <a:p>
            <a:r>
              <a:rPr kumimoji="1" lang="en-US" altLang="ja-JP" dirty="0"/>
              <a:t>ICON</a:t>
            </a:r>
            <a:endParaRPr kumimoji="1" lang="ja-JP" altLang="en-US" dirty="0"/>
          </a:p>
        </p:txBody>
      </p:sp>
      <p:sp>
        <p:nvSpPr>
          <p:cNvPr id="51" name="図プレースホルダー 7"/>
          <p:cNvSpPr>
            <a:spLocks noGrp="1"/>
          </p:cNvSpPr>
          <p:nvPr userDrawn="1">
            <p:ph type="pic" sz="quarter" idx="38" hasCustomPrompt="1"/>
          </p:nvPr>
        </p:nvSpPr>
        <p:spPr>
          <a:xfrm>
            <a:off x="6772410" y="6530597"/>
            <a:ext cx="667049" cy="667049"/>
          </a:xfrm>
        </p:spPr>
        <p:txBody>
          <a:bodyPr>
            <a:normAutofit/>
          </a:bodyPr>
          <a:lstStyle>
            <a:lvl1pPr>
              <a:defRPr sz="1100"/>
            </a:lvl1pPr>
          </a:lstStyle>
          <a:p>
            <a:r>
              <a:rPr kumimoji="1" lang="en-US" altLang="ja-JP" dirty="0"/>
              <a:t>ICON</a:t>
            </a:r>
            <a:endParaRPr kumimoji="1" lang="ja-JP" altLang="en-US" dirty="0"/>
          </a:p>
        </p:txBody>
      </p:sp>
      <p:sp>
        <p:nvSpPr>
          <p:cNvPr id="52" name="図プレースホルダー 7"/>
          <p:cNvSpPr>
            <a:spLocks noGrp="1"/>
          </p:cNvSpPr>
          <p:nvPr userDrawn="1">
            <p:ph type="pic" sz="quarter" idx="39" hasCustomPrompt="1"/>
          </p:nvPr>
        </p:nvSpPr>
        <p:spPr>
          <a:xfrm>
            <a:off x="6772410" y="4197879"/>
            <a:ext cx="667049" cy="667049"/>
          </a:xfrm>
        </p:spPr>
        <p:txBody>
          <a:bodyPr>
            <a:normAutofit/>
          </a:bodyPr>
          <a:lstStyle>
            <a:lvl1pPr>
              <a:defRPr sz="1100"/>
            </a:lvl1pPr>
          </a:lstStyle>
          <a:p>
            <a:r>
              <a:rPr kumimoji="1" lang="en-US" altLang="ja-JP" dirty="0"/>
              <a:t>ICON</a:t>
            </a:r>
            <a:endParaRPr kumimoji="1" lang="ja-JP" altLang="en-US" dirty="0"/>
          </a:p>
        </p:txBody>
      </p:sp>
      <p:sp>
        <p:nvSpPr>
          <p:cNvPr id="53" name="テキスト プレースホルダー 6"/>
          <p:cNvSpPr>
            <a:spLocks noGrp="1"/>
          </p:cNvSpPr>
          <p:nvPr userDrawn="1">
            <p:ph type="body" sz="quarter" idx="40" hasCustomPrompt="1"/>
          </p:nvPr>
        </p:nvSpPr>
        <p:spPr>
          <a:xfrm>
            <a:off x="7714991" y="4659086"/>
            <a:ext cx="2851409" cy="2162627"/>
          </a:xfrm>
        </p:spPr>
        <p:txBody>
          <a:bodyPr anchor="ctr">
            <a:noAutofit/>
          </a:bodyPr>
          <a:lstStyle>
            <a:lvl1pPr algn="ctr">
              <a:defRPr sz="3600" i="0" baseline="0">
                <a:solidFill>
                  <a:schemeClr val="bg1"/>
                </a:solidFill>
                <a:latin typeface="Route 159 Light"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5268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250"/>
                                  </p:stCondLst>
                                  <p:iterate type="lt">
                                    <p:tmPct val="10000"/>
                                  </p:iterate>
                                  <p:childTnLst>
                                    <p:set>
                                      <p:cBhvr>
                                        <p:cTn id="19" dur="1" fill="hold">
                                          <p:stCondLst>
                                            <p:cond delay="0"/>
                                          </p:stCondLst>
                                        </p:cTn>
                                        <p:tgtEl>
                                          <p:spTgt spid="53">
                                            <p:txEl>
                                              <p:pRg st="0" end="0"/>
                                            </p:txEl>
                                          </p:spTgt>
                                        </p:tgtEl>
                                        <p:attrNameLst>
                                          <p:attrName>style.visibility</p:attrName>
                                        </p:attrNameLst>
                                      </p:cBhvr>
                                      <p:to>
                                        <p:strVal val="visible"/>
                                      </p:to>
                                    </p:set>
                                    <p:anim calcmode="lin" valueType="num">
                                      <p:cBhvr>
                                        <p:cTn id="20"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53">
                                            <p:txEl>
                                              <p:pRg st="0" end="0"/>
                                            </p:txEl>
                                          </p:spTgt>
                                        </p:tgtEl>
                                      </p:cBhvr>
                                    </p:animEffect>
                                  </p:childTnLst>
                                </p:cTn>
                              </p:par>
                            </p:childTnLst>
                          </p:cTn>
                        </p:par>
                        <p:par>
                          <p:cTn id="23" fill="hold">
                            <p:stCondLst>
                              <p:cond delay="1400"/>
                            </p:stCondLst>
                            <p:childTnLst>
                              <p:par>
                                <p:cTn id="24" presetID="49" presetClass="entr" presetSubtype="0" decel="100000"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 calcmode="lin" valueType="num">
                                      <p:cBhvr>
                                        <p:cTn id="28" dur="500" fill="hold"/>
                                        <p:tgtEl>
                                          <p:spTgt spid="47"/>
                                        </p:tgtEl>
                                        <p:attrNameLst>
                                          <p:attrName>style.rotation</p:attrName>
                                        </p:attrNameLst>
                                      </p:cBhvr>
                                      <p:tavLst>
                                        <p:tav tm="0">
                                          <p:val>
                                            <p:fltVal val="360"/>
                                          </p:val>
                                        </p:tav>
                                        <p:tav tm="100000">
                                          <p:val>
                                            <p:fltVal val="0"/>
                                          </p:val>
                                        </p:tav>
                                      </p:tavLst>
                                    </p:anim>
                                    <p:animEffect transition="in" filter="fade">
                                      <p:cBhvr>
                                        <p:cTn id="29" dur="500"/>
                                        <p:tgtEl>
                                          <p:spTgt spid="47"/>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style.rotation</p:attrName>
                                        </p:attrNameLst>
                                      </p:cBhvr>
                                      <p:tavLst>
                                        <p:tav tm="0">
                                          <p:val>
                                            <p:fltVal val="360"/>
                                          </p:val>
                                        </p:tav>
                                        <p:tav tm="100000">
                                          <p:val>
                                            <p:fltVal val="0"/>
                                          </p:val>
                                        </p:tav>
                                      </p:tavLst>
                                    </p:anim>
                                    <p:animEffect transition="in" filter="fade">
                                      <p:cBhvr>
                                        <p:cTn id="35" dur="500"/>
                                        <p:tgtEl>
                                          <p:spTgt spid="9"/>
                                        </p:tgtEl>
                                      </p:cBhvr>
                                    </p:animEffect>
                                  </p:childTnLst>
                                </p:cTn>
                              </p:par>
                            </p:childTnLst>
                          </p:cTn>
                        </p:par>
                        <p:par>
                          <p:cTn id="36" fill="hold">
                            <p:stCondLst>
                              <p:cond delay="1900"/>
                            </p:stCondLst>
                            <p:childTnLst>
                              <p:par>
                                <p:cTn id="37" presetID="49" presetClass="entr" presetSubtype="0" decel="10000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 calcmode="lin" valueType="num">
                                      <p:cBhvr>
                                        <p:cTn id="41" dur="500" fill="hold"/>
                                        <p:tgtEl>
                                          <p:spTgt spid="48"/>
                                        </p:tgtEl>
                                        <p:attrNameLst>
                                          <p:attrName>style.rotation</p:attrName>
                                        </p:attrNameLst>
                                      </p:cBhvr>
                                      <p:tavLst>
                                        <p:tav tm="0">
                                          <p:val>
                                            <p:fltVal val="360"/>
                                          </p:val>
                                        </p:tav>
                                        <p:tav tm="100000">
                                          <p:val>
                                            <p:fltVal val="0"/>
                                          </p:val>
                                        </p:tav>
                                      </p:tavLst>
                                    </p:anim>
                                    <p:animEffect transition="in" filter="fade">
                                      <p:cBhvr>
                                        <p:cTn id="42" dur="500"/>
                                        <p:tgtEl>
                                          <p:spTgt spid="48"/>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2400"/>
                            </p:stCondLst>
                            <p:childTnLst>
                              <p:par>
                                <p:cTn id="50" presetID="49" presetClass="entr" presetSubtype="0" decel="10000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 calcmode="lin" valueType="num">
                                      <p:cBhvr>
                                        <p:cTn id="54" dur="500" fill="hold"/>
                                        <p:tgtEl>
                                          <p:spTgt spid="49"/>
                                        </p:tgtEl>
                                        <p:attrNameLst>
                                          <p:attrName>style.rotation</p:attrName>
                                        </p:attrNameLst>
                                      </p:cBhvr>
                                      <p:tavLst>
                                        <p:tav tm="0">
                                          <p:val>
                                            <p:fltVal val="360"/>
                                          </p:val>
                                        </p:tav>
                                        <p:tav tm="100000">
                                          <p:val>
                                            <p:fltVal val="0"/>
                                          </p:val>
                                        </p:tav>
                                      </p:tavLst>
                                    </p:anim>
                                    <p:animEffect transition="in" filter="fade">
                                      <p:cBhvr>
                                        <p:cTn id="55" dur="500"/>
                                        <p:tgtEl>
                                          <p:spTgt spid="49"/>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 calcmode="lin" valueType="num">
                                      <p:cBhvr>
                                        <p:cTn id="60" dur="500" fill="hold"/>
                                        <p:tgtEl>
                                          <p:spTgt spid="14"/>
                                        </p:tgtEl>
                                        <p:attrNameLst>
                                          <p:attrName>style.rotation</p:attrName>
                                        </p:attrNameLst>
                                      </p:cBhvr>
                                      <p:tavLst>
                                        <p:tav tm="0">
                                          <p:val>
                                            <p:fltVal val="360"/>
                                          </p:val>
                                        </p:tav>
                                        <p:tav tm="100000">
                                          <p:val>
                                            <p:fltVal val="0"/>
                                          </p:val>
                                        </p:tav>
                                      </p:tavLst>
                                    </p:anim>
                                    <p:animEffect transition="in" filter="fade">
                                      <p:cBhvr>
                                        <p:cTn id="61" dur="500"/>
                                        <p:tgtEl>
                                          <p:spTgt spid="14"/>
                                        </p:tgtEl>
                                      </p:cBhvr>
                                    </p:animEffect>
                                  </p:childTnLst>
                                </p:cTn>
                              </p:par>
                            </p:childTnLst>
                          </p:cTn>
                        </p:par>
                        <p:par>
                          <p:cTn id="62" fill="hold">
                            <p:stCondLst>
                              <p:cond delay="2900"/>
                            </p:stCondLst>
                            <p:childTnLst>
                              <p:par>
                                <p:cTn id="63" presetID="49" presetClass="entr" presetSubtype="0" decel="10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 calcmode="lin" valueType="num">
                                      <p:cBhvr>
                                        <p:cTn id="67" dur="500" fill="hold"/>
                                        <p:tgtEl>
                                          <p:spTgt spid="50"/>
                                        </p:tgtEl>
                                        <p:attrNameLst>
                                          <p:attrName>style.rotation</p:attrName>
                                        </p:attrNameLst>
                                      </p:cBhvr>
                                      <p:tavLst>
                                        <p:tav tm="0">
                                          <p:val>
                                            <p:fltVal val="360"/>
                                          </p:val>
                                        </p:tav>
                                        <p:tav tm="100000">
                                          <p:val>
                                            <p:fltVal val="0"/>
                                          </p:val>
                                        </p:tav>
                                      </p:tavLst>
                                    </p:anim>
                                    <p:animEffect transition="in" filter="fade">
                                      <p:cBhvr>
                                        <p:cTn id="68" dur="500"/>
                                        <p:tgtEl>
                                          <p:spTgt spid="5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 calcmode="lin" valueType="num">
                                      <p:cBhvr>
                                        <p:cTn id="73" dur="500" fill="hold"/>
                                        <p:tgtEl>
                                          <p:spTgt spid="10"/>
                                        </p:tgtEl>
                                        <p:attrNameLst>
                                          <p:attrName>style.rotation</p:attrName>
                                        </p:attrNameLst>
                                      </p:cBhvr>
                                      <p:tavLst>
                                        <p:tav tm="0">
                                          <p:val>
                                            <p:fltVal val="360"/>
                                          </p:val>
                                        </p:tav>
                                        <p:tav tm="100000">
                                          <p:val>
                                            <p:fltVal val="0"/>
                                          </p:val>
                                        </p:tav>
                                      </p:tavLst>
                                    </p:anim>
                                    <p:animEffect transition="in" filter="fade">
                                      <p:cBhvr>
                                        <p:cTn id="74" dur="500"/>
                                        <p:tgtEl>
                                          <p:spTgt spid="10"/>
                                        </p:tgtEl>
                                      </p:cBhvr>
                                    </p:animEffect>
                                  </p:childTnLst>
                                </p:cTn>
                              </p:par>
                            </p:childTnLst>
                          </p:cTn>
                        </p:par>
                        <p:par>
                          <p:cTn id="75" fill="hold">
                            <p:stCondLst>
                              <p:cond delay="3400"/>
                            </p:stCondLst>
                            <p:childTnLst>
                              <p:par>
                                <p:cTn id="76" presetID="49" presetClass="entr" presetSubtype="0" decel="100000"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360"/>
                                          </p:val>
                                        </p:tav>
                                        <p:tav tm="100000">
                                          <p:val>
                                            <p:fltVal val="0"/>
                                          </p:val>
                                        </p:tav>
                                      </p:tavLst>
                                    </p:anim>
                                    <p:animEffect transition="in" filter="fade">
                                      <p:cBhvr>
                                        <p:cTn id="81" dur="500"/>
                                        <p:tgtEl>
                                          <p:spTgt spid="51"/>
                                        </p:tgtEl>
                                      </p:cBhvr>
                                    </p:animEffect>
                                  </p:childTnLst>
                                </p:cTn>
                              </p:par>
                              <p:par>
                                <p:cTn id="82" presetID="49" presetClass="entr" presetSubtype="0" decel="10000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360"/>
                                          </p:val>
                                        </p:tav>
                                        <p:tav tm="100000">
                                          <p:val>
                                            <p:fltVal val="0"/>
                                          </p:val>
                                        </p:tav>
                                      </p:tavLst>
                                    </p:anim>
                                    <p:animEffect transition="in" filter="fade">
                                      <p:cBhvr>
                                        <p:cTn id="87" dur="500"/>
                                        <p:tgtEl>
                                          <p:spTgt spid="12"/>
                                        </p:tgtEl>
                                      </p:cBhvr>
                                    </p:animEffect>
                                  </p:childTnLst>
                                </p:cTn>
                              </p:par>
                            </p:childTnLst>
                          </p:cTn>
                        </p:par>
                        <p:par>
                          <p:cTn id="88" fill="hold">
                            <p:stCondLst>
                              <p:cond delay="3900"/>
                            </p:stCondLst>
                            <p:childTnLst>
                              <p:par>
                                <p:cTn id="89" presetID="49" presetClass="entr" presetSubtype="0" decel="100000"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p:cTn id="91" dur="500" fill="hold"/>
                                        <p:tgtEl>
                                          <p:spTgt spid="52"/>
                                        </p:tgtEl>
                                        <p:attrNameLst>
                                          <p:attrName>ppt_w</p:attrName>
                                        </p:attrNameLst>
                                      </p:cBhvr>
                                      <p:tavLst>
                                        <p:tav tm="0">
                                          <p:val>
                                            <p:fltVal val="0"/>
                                          </p:val>
                                        </p:tav>
                                        <p:tav tm="100000">
                                          <p:val>
                                            <p:strVal val="#ppt_w"/>
                                          </p:val>
                                        </p:tav>
                                      </p:tavLst>
                                    </p:anim>
                                    <p:anim calcmode="lin" valueType="num">
                                      <p:cBhvr>
                                        <p:cTn id="92" dur="500" fill="hold"/>
                                        <p:tgtEl>
                                          <p:spTgt spid="52"/>
                                        </p:tgtEl>
                                        <p:attrNameLst>
                                          <p:attrName>ppt_h</p:attrName>
                                        </p:attrNameLst>
                                      </p:cBhvr>
                                      <p:tavLst>
                                        <p:tav tm="0">
                                          <p:val>
                                            <p:fltVal val="0"/>
                                          </p:val>
                                        </p:tav>
                                        <p:tav tm="100000">
                                          <p:val>
                                            <p:strVal val="#ppt_h"/>
                                          </p:val>
                                        </p:tav>
                                      </p:tavLst>
                                    </p:anim>
                                    <p:anim calcmode="lin" valueType="num">
                                      <p:cBhvr>
                                        <p:cTn id="93" dur="500" fill="hold"/>
                                        <p:tgtEl>
                                          <p:spTgt spid="52"/>
                                        </p:tgtEl>
                                        <p:attrNameLst>
                                          <p:attrName>style.rotation</p:attrName>
                                        </p:attrNameLst>
                                      </p:cBhvr>
                                      <p:tavLst>
                                        <p:tav tm="0">
                                          <p:val>
                                            <p:fltVal val="360"/>
                                          </p:val>
                                        </p:tav>
                                        <p:tav tm="100000">
                                          <p:val>
                                            <p:fltVal val="0"/>
                                          </p:val>
                                        </p:tav>
                                      </p:tavLst>
                                    </p:anim>
                                    <p:animEffect transition="in" filter="fade">
                                      <p:cBhvr>
                                        <p:cTn id="94" dur="500"/>
                                        <p:tgtEl>
                                          <p:spTgt spid="52"/>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 calcmode="lin" valueType="num">
                                      <p:cBhvr>
                                        <p:cTn id="99" dur="500" fill="hold"/>
                                        <p:tgtEl>
                                          <p:spTgt spid="11"/>
                                        </p:tgtEl>
                                        <p:attrNameLst>
                                          <p:attrName>style.rotation</p:attrName>
                                        </p:attrNameLst>
                                      </p:cBhvr>
                                      <p:tavLst>
                                        <p:tav tm="0">
                                          <p:val>
                                            <p:fltVal val="360"/>
                                          </p:val>
                                        </p:tav>
                                        <p:tav tm="100000">
                                          <p:val>
                                            <p:fltVal val="0"/>
                                          </p:val>
                                        </p:tav>
                                      </p:tavLst>
                                    </p:anim>
                                    <p:animEffect transition="in" filter="fade">
                                      <p:cBhvr>
                                        <p:cTn id="100" dur="500"/>
                                        <p:tgtEl>
                                          <p:spTgt spid="11"/>
                                        </p:tgtEl>
                                      </p:cBhvr>
                                    </p:animEffect>
                                  </p:childTnLst>
                                </p:cTn>
                              </p:par>
                            </p:childTnLst>
                          </p:cTn>
                        </p:par>
                        <p:par>
                          <p:cTn id="101" fill="hold">
                            <p:stCondLst>
                              <p:cond delay="4400"/>
                            </p:stCondLst>
                            <p:childTnLst>
                              <p:par>
                                <p:cTn id="102" presetID="22" presetClass="entr" presetSubtype="8" fill="hold" grpId="0"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left)">
                                      <p:cBhvr>
                                        <p:cTn id="104" dur="500"/>
                                        <p:tgtEl>
                                          <p:spTgt spid="39"/>
                                        </p:tgtEl>
                                      </p:cBhvr>
                                    </p:animEffect>
                                  </p:childTnLst>
                                </p:cTn>
                              </p:par>
                            </p:childTnLst>
                          </p:cTn>
                        </p:par>
                        <p:par>
                          <p:cTn id="105" fill="hold">
                            <p:stCondLst>
                              <p:cond delay="4900"/>
                            </p:stCondLst>
                            <p:childTnLst>
                              <p:par>
                                <p:cTn id="106" presetID="2" presetClass="entr" presetSubtype="2" decel="100000" fill="hold" grpId="0" nodeType="afterEffect">
                                  <p:stCondLst>
                                    <p:cond delay="0"/>
                                  </p:stCondLst>
                                  <p:iterate type="wd">
                                    <p:tmPct val="10000"/>
                                  </p:iterate>
                                  <p:childTnLst>
                                    <p:set>
                                      <p:cBhvr>
                                        <p:cTn id="107" dur="1" fill="hold">
                                          <p:stCondLst>
                                            <p:cond delay="0"/>
                                          </p:stCondLst>
                                        </p:cTn>
                                        <p:tgtEl>
                                          <p:spTgt spid="16">
                                            <p:txEl>
                                              <p:pRg st="0" end="0"/>
                                            </p:txEl>
                                          </p:spTgt>
                                        </p:tgtEl>
                                        <p:attrNameLst>
                                          <p:attrName>style.visibility</p:attrName>
                                        </p:attrNameLst>
                                      </p:cBhvr>
                                      <p:to>
                                        <p:strVal val="visible"/>
                                      </p:to>
                                    </p:set>
                                    <p:anim calcmode="lin" valueType="num">
                                      <p:cBhvr additive="base">
                                        <p:cTn id="108"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09" dur="500" fill="hold"/>
                                        <p:tgtEl>
                                          <p:spTgt spid="16">
                                            <p:txEl>
                                              <p:pRg st="0" end="0"/>
                                            </p:txEl>
                                          </p:spTgt>
                                        </p:tgtEl>
                                        <p:attrNameLst>
                                          <p:attrName>ppt_y</p:attrName>
                                        </p:attrNameLst>
                                      </p:cBhvr>
                                      <p:tavLst>
                                        <p:tav tm="0">
                                          <p:val>
                                            <p:strVal val="#ppt_y"/>
                                          </p:val>
                                        </p:tav>
                                        <p:tav tm="100000">
                                          <p:val>
                                            <p:strVal val="#ppt_y"/>
                                          </p:val>
                                        </p:tav>
                                      </p:tavLst>
                                    </p:anim>
                                  </p:childTnLst>
                                </p:cTn>
                              </p:par>
                              <p:par>
                                <p:cTn id="110" presetID="2" presetClass="entr" presetSubtype="2" decel="100000" fill="hold" grpId="0" nodeType="withEffect">
                                  <p:stCondLst>
                                    <p:cond delay="0"/>
                                  </p:stCondLst>
                                  <p:iterate type="wd">
                                    <p:tmPct val="10000"/>
                                  </p:iterate>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500" fill="hold"/>
                                        <p:tgtEl>
                                          <p:spTgt spid="18"/>
                                        </p:tgtEl>
                                        <p:attrNameLst>
                                          <p:attrName>ppt_x</p:attrName>
                                        </p:attrNameLst>
                                      </p:cBhvr>
                                      <p:tavLst>
                                        <p:tav tm="0">
                                          <p:val>
                                            <p:strVal val="1+#ppt_w/2"/>
                                          </p:val>
                                        </p:tav>
                                        <p:tav tm="100000">
                                          <p:val>
                                            <p:strVal val="#ppt_x"/>
                                          </p:val>
                                        </p:tav>
                                      </p:tavLst>
                                    </p:anim>
                                    <p:anim calcmode="lin" valueType="num">
                                      <p:cBhvr additive="base">
                                        <p:cTn id="113" dur="500" fill="hold"/>
                                        <p:tgtEl>
                                          <p:spTgt spid="18"/>
                                        </p:tgtEl>
                                        <p:attrNameLst>
                                          <p:attrName>ppt_y</p:attrName>
                                        </p:attrNameLst>
                                      </p:cBhvr>
                                      <p:tavLst>
                                        <p:tav tm="0">
                                          <p:val>
                                            <p:strVal val="#ppt_y"/>
                                          </p:val>
                                        </p:tav>
                                        <p:tav tm="100000">
                                          <p:val>
                                            <p:strVal val="#ppt_y"/>
                                          </p:val>
                                        </p:tav>
                                      </p:tavLst>
                                    </p:anim>
                                  </p:childTnLst>
                                </p:cTn>
                              </p:par>
                            </p:childTnLst>
                          </p:cTn>
                        </p:par>
                        <p:par>
                          <p:cTn id="114" fill="hold">
                            <p:stCondLst>
                              <p:cond delay="5500"/>
                            </p:stCondLst>
                            <p:childTnLst>
                              <p:par>
                                <p:cTn id="115" presetID="22" presetClass="entr" presetSubtype="8" fill="hold" grpId="0" nodeType="afterEffect">
                                  <p:stCondLst>
                                    <p:cond delay="0"/>
                                  </p:stCondLst>
                                  <p:childTnLst>
                                    <p:set>
                                      <p:cBhvr>
                                        <p:cTn id="116" dur="1" fill="hold">
                                          <p:stCondLst>
                                            <p:cond delay="0"/>
                                          </p:stCondLst>
                                        </p:cTn>
                                        <p:tgtEl>
                                          <p:spTgt spid="17">
                                            <p:txEl>
                                              <p:pRg st="0" end="0"/>
                                            </p:txEl>
                                          </p:spTgt>
                                        </p:tgtEl>
                                        <p:attrNameLst>
                                          <p:attrName>style.visibility</p:attrName>
                                        </p:attrNameLst>
                                      </p:cBhvr>
                                      <p:to>
                                        <p:strVal val="visible"/>
                                      </p:to>
                                    </p:set>
                                    <p:animEffect transition="in" filter="wipe(left)">
                                      <p:cBhvr>
                                        <p:cTn id="117" dur="500"/>
                                        <p:tgtEl>
                                          <p:spTgt spid="17">
                                            <p:txEl>
                                              <p:pRg st="0" end="0"/>
                                            </p:txEl>
                                          </p:spTgt>
                                        </p:tgtEl>
                                      </p:cBhvr>
                                    </p:animEffect>
                                  </p:childTnLst>
                                </p:cTn>
                              </p:par>
                            </p:childTnLst>
                          </p:cTn>
                        </p:par>
                        <p:par>
                          <p:cTn id="118" fill="hold">
                            <p:stCondLst>
                              <p:cond delay="6000"/>
                            </p:stCondLst>
                            <p:childTnLst>
                              <p:par>
                                <p:cTn id="119" presetID="22" presetClass="entr" presetSubtype="8" fill="hold" grpId="0" nodeType="afterEffect">
                                  <p:stCondLst>
                                    <p:cond delay="250"/>
                                  </p:stCondLst>
                                  <p:childTnLst>
                                    <p:set>
                                      <p:cBhvr>
                                        <p:cTn id="120" dur="1" fill="hold">
                                          <p:stCondLst>
                                            <p:cond delay="0"/>
                                          </p:stCondLst>
                                        </p:cTn>
                                        <p:tgtEl>
                                          <p:spTgt spid="41"/>
                                        </p:tgtEl>
                                        <p:attrNameLst>
                                          <p:attrName>style.visibility</p:attrName>
                                        </p:attrNameLst>
                                      </p:cBhvr>
                                      <p:to>
                                        <p:strVal val="visible"/>
                                      </p:to>
                                    </p:set>
                                    <p:animEffect transition="in" filter="wipe(left)">
                                      <p:cBhvr>
                                        <p:cTn id="121" dur="500"/>
                                        <p:tgtEl>
                                          <p:spTgt spid="41"/>
                                        </p:tgtEl>
                                      </p:cBhvr>
                                    </p:animEffect>
                                  </p:childTnLst>
                                </p:cTn>
                              </p:par>
                            </p:childTnLst>
                          </p:cTn>
                        </p:par>
                        <p:par>
                          <p:cTn id="122" fill="hold">
                            <p:stCondLst>
                              <p:cond delay="6750"/>
                            </p:stCondLst>
                            <p:childTnLst>
                              <p:par>
                                <p:cTn id="123" presetID="2" presetClass="entr" presetSubtype="2" decel="100000" fill="hold" grpId="0" nodeType="afterEffect">
                                  <p:stCondLst>
                                    <p:cond delay="0"/>
                                  </p:stCondLst>
                                  <p:iterate type="wd">
                                    <p:tmPct val="10000"/>
                                  </p:iterate>
                                  <p:childTnLst>
                                    <p:set>
                                      <p:cBhvr>
                                        <p:cTn id="124" dur="1" fill="hold">
                                          <p:stCondLst>
                                            <p:cond delay="0"/>
                                          </p:stCondLst>
                                        </p:cTn>
                                        <p:tgtEl>
                                          <p:spTgt spid="22">
                                            <p:txEl>
                                              <p:pRg st="0" end="0"/>
                                            </p:txEl>
                                          </p:spTgt>
                                        </p:tgtEl>
                                        <p:attrNameLst>
                                          <p:attrName>style.visibility</p:attrName>
                                        </p:attrNameLst>
                                      </p:cBhvr>
                                      <p:to>
                                        <p:strVal val="visible"/>
                                      </p:to>
                                    </p:set>
                                    <p:anim calcmode="lin" valueType="num">
                                      <p:cBhvr additive="base">
                                        <p:cTn id="125"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22">
                                            <p:txEl>
                                              <p:pRg st="0" end="0"/>
                                            </p:txEl>
                                          </p:spTgt>
                                        </p:tgtEl>
                                        <p:attrNameLst>
                                          <p:attrName>ppt_y</p:attrName>
                                        </p:attrNameLst>
                                      </p:cBhvr>
                                      <p:tavLst>
                                        <p:tav tm="0">
                                          <p:val>
                                            <p:strVal val="#ppt_y"/>
                                          </p:val>
                                        </p:tav>
                                        <p:tav tm="100000">
                                          <p:val>
                                            <p:strVal val="#ppt_y"/>
                                          </p:val>
                                        </p:tav>
                                      </p:tavLst>
                                    </p:anim>
                                  </p:childTnLst>
                                </p:cTn>
                              </p:par>
                              <p:par>
                                <p:cTn id="127" presetID="2" presetClass="entr" presetSubtype="2" decel="100000" fill="hold" grpId="0" nodeType="withEffect">
                                  <p:stCondLst>
                                    <p:cond delay="0"/>
                                  </p:stCondLst>
                                  <p:iterate type="wd">
                                    <p:tmPct val="10000"/>
                                  </p:iterate>
                                  <p:childTnLst>
                                    <p:set>
                                      <p:cBhvr>
                                        <p:cTn id="128" dur="1" fill="hold">
                                          <p:stCondLst>
                                            <p:cond delay="0"/>
                                          </p:stCondLst>
                                        </p:cTn>
                                        <p:tgtEl>
                                          <p:spTgt spid="24"/>
                                        </p:tgtEl>
                                        <p:attrNameLst>
                                          <p:attrName>style.visibility</p:attrName>
                                        </p:attrNameLst>
                                      </p:cBhvr>
                                      <p:to>
                                        <p:strVal val="visible"/>
                                      </p:to>
                                    </p:set>
                                    <p:anim calcmode="lin" valueType="num">
                                      <p:cBhvr additive="base">
                                        <p:cTn id="129" dur="500" fill="hold"/>
                                        <p:tgtEl>
                                          <p:spTgt spid="24"/>
                                        </p:tgtEl>
                                        <p:attrNameLst>
                                          <p:attrName>ppt_x</p:attrName>
                                        </p:attrNameLst>
                                      </p:cBhvr>
                                      <p:tavLst>
                                        <p:tav tm="0">
                                          <p:val>
                                            <p:strVal val="1+#ppt_w/2"/>
                                          </p:val>
                                        </p:tav>
                                        <p:tav tm="100000">
                                          <p:val>
                                            <p:strVal val="#ppt_x"/>
                                          </p:val>
                                        </p:tav>
                                      </p:tavLst>
                                    </p:anim>
                                    <p:anim calcmode="lin" valueType="num">
                                      <p:cBhvr additive="base">
                                        <p:cTn id="130" dur="500" fill="hold"/>
                                        <p:tgtEl>
                                          <p:spTgt spid="24"/>
                                        </p:tgtEl>
                                        <p:attrNameLst>
                                          <p:attrName>ppt_y</p:attrName>
                                        </p:attrNameLst>
                                      </p:cBhvr>
                                      <p:tavLst>
                                        <p:tav tm="0">
                                          <p:val>
                                            <p:strVal val="#ppt_y"/>
                                          </p:val>
                                        </p:tav>
                                        <p:tav tm="100000">
                                          <p:val>
                                            <p:strVal val="#ppt_y"/>
                                          </p:val>
                                        </p:tav>
                                      </p:tavLst>
                                    </p:anim>
                                  </p:childTnLst>
                                </p:cTn>
                              </p:par>
                            </p:childTnLst>
                          </p:cTn>
                        </p:par>
                        <p:par>
                          <p:cTn id="131" fill="hold">
                            <p:stCondLst>
                              <p:cond delay="7350"/>
                            </p:stCondLst>
                            <p:childTnLst>
                              <p:par>
                                <p:cTn id="132" presetID="22" presetClass="entr" presetSubtype="8" fill="hold" grpId="0" nodeType="afterEffect">
                                  <p:stCondLst>
                                    <p:cond delay="0"/>
                                  </p:stCondLst>
                                  <p:childTnLst>
                                    <p:set>
                                      <p:cBhvr>
                                        <p:cTn id="133" dur="1" fill="hold">
                                          <p:stCondLst>
                                            <p:cond delay="0"/>
                                          </p:stCondLst>
                                        </p:cTn>
                                        <p:tgtEl>
                                          <p:spTgt spid="23">
                                            <p:txEl>
                                              <p:pRg st="0" end="0"/>
                                            </p:txEl>
                                          </p:spTgt>
                                        </p:tgtEl>
                                        <p:attrNameLst>
                                          <p:attrName>style.visibility</p:attrName>
                                        </p:attrNameLst>
                                      </p:cBhvr>
                                      <p:to>
                                        <p:strVal val="visible"/>
                                      </p:to>
                                    </p:set>
                                    <p:animEffect transition="in" filter="wipe(left)">
                                      <p:cBhvr>
                                        <p:cTn id="134" dur="500"/>
                                        <p:tgtEl>
                                          <p:spTgt spid="23">
                                            <p:txEl>
                                              <p:pRg st="0" end="0"/>
                                            </p:txEl>
                                          </p:spTgt>
                                        </p:tgtEl>
                                      </p:cBhvr>
                                    </p:animEffect>
                                  </p:childTnLst>
                                </p:cTn>
                              </p:par>
                            </p:childTnLst>
                          </p:cTn>
                        </p:par>
                        <p:par>
                          <p:cTn id="135" fill="hold">
                            <p:stCondLst>
                              <p:cond delay="7850"/>
                            </p:stCondLst>
                            <p:childTnLst>
                              <p:par>
                                <p:cTn id="136" presetID="22" presetClass="entr" presetSubtype="8" fill="hold" grpId="0" nodeType="afterEffect">
                                  <p:stCondLst>
                                    <p:cond delay="250"/>
                                  </p:stCondLst>
                                  <p:childTnLst>
                                    <p:set>
                                      <p:cBhvr>
                                        <p:cTn id="137" dur="1" fill="hold">
                                          <p:stCondLst>
                                            <p:cond delay="0"/>
                                          </p:stCondLst>
                                        </p:cTn>
                                        <p:tgtEl>
                                          <p:spTgt spid="46"/>
                                        </p:tgtEl>
                                        <p:attrNameLst>
                                          <p:attrName>style.visibility</p:attrName>
                                        </p:attrNameLst>
                                      </p:cBhvr>
                                      <p:to>
                                        <p:strVal val="visible"/>
                                      </p:to>
                                    </p:set>
                                    <p:animEffect transition="in" filter="wipe(left)">
                                      <p:cBhvr>
                                        <p:cTn id="138" dur="500"/>
                                        <p:tgtEl>
                                          <p:spTgt spid="46"/>
                                        </p:tgtEl>
                                      </p:cBhvr>
                                    </p:animEffect>
                                  </p:childTnLst>
                                </p:cTn>
                              </p:par>
                            </p:childTnLst>
                          </p:cTn>
                        </p:par>
                        <p:par>
                          <p:cTn id="139" fill="hold">
                            <p:stCondLst>
                              <p:cond delay="8600"/>
                            </p:stCondLst>
                            <p:childTnLst>
                              <p:par>
                                <p:cTn id="140" presetID="2" presetClass="entr" presetSubtype="2" decel="100000" fill="hold" grpId="0" nodeType="afterEffect">
                                  <p:stCondLst>
                                    <p:cond delay="0"/>
                                  </p:stCondLst>
                                  <p:iterate type="wd">
                                    <p:tmPct val="10000"/>
                                  </p:iterate>
                                  <p:childTnLst>
                                    <p:set>
                                      <p:cBhvr>
                                        <p:cTn id="141" dur="1" fill="hold">
                                          <p:stCondLst>
                                            <p:cond delay="0"/>
                                          </p:stCondLst>
                                        </p:cTn>
                                        <p:tgtEl>
                                          <p:spTgt spid="25">
                                            <p:txEl>
                                              <p:pRg st="0" end="0"/>
                                            </p:txEl>
                                          </p:spTgt>
                                        </p:tgtEl>
                                        <p:attrNameLst>
                                          <p:attrName>style.visibility</p:attrName>
                                        </p:attrNameLst>
                                      </p:cBhvr>
                                      <p:to>
                                        <p:strVal val="visible"/>
                                      </p:to>
                                    </p:set>
                                    <p:anim calcmode="lin" valueType="num">
                                      <p:cBhvr additive="base">
                                        <p:cTn id="142"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143" dur="500" fill="hold"/>
                                        <p:tgtEl>
                                          <p:spTgt spid="25">
                                            <p:txEl>
                                              <p:pRg st="0" end="0"/>
                                            </p:txEl>
                                          </p:spTgt>
                                        </p:tgtEl>
                                        <p:attrNameLst>
                                          <p:attrName>ppt_y</p:attrName>
                                        </p:attrNameLst>
                                      </p:cBhvr>
                                      <p:tavLst>
                                        <p:tav tm="0">
                                          <p:val>
                                            <p:strVal val="#ppt_y"/>
                                          </p:val>
                                        </p:tav>
                                        <p:tav tm="100000">
                                          <p:val>
                                            <p:strVal val="#ppt_y"/>
                                          </p:val>
                                        </p:tav>
                                      </p:tavLst>
                                    </p:anim>
                                  </p:childTnLst>
                                </p:cTn>
                              </p:par>
                              <p:par>
                                <p:cTn id="144" presetID="2" presetClass="entr" presetSubtype="2" decel="100000" fill="hold" grpId="0" nodeType="withEffect">
                                  <p:stCondLst>
                                    <p:cond delay="0"/>
                                  </p:stCondLst>
                                  <p:iterate type="wd">
                                    <p:tmPct val="10000"/>
                                  </p:iterate>
                                  <p:childTnLst>
                                    <p:set>
                                      <p:cBhvr>
                                        <p:cTn id="145" dur="1" fill="hold">
                                          <p:stCondLst>
                                            <p:cond delay="0"/>
                                          </p:stCondLst>
                                        </p:cTn>
                                        <p:tgtEl>
                                          <p:spTgt spid="27"/>
                                        </p:tgtEl>
                                        <p:attrNameLst>
                                          <p:attrName>style.visibility</p:attrName>
                                        </p:attrNameLst>
                                      </p:cBhvr>
                                      <p:to>
                                        <p:strVal val="visible"/>
                                      </p:to>
                                    </p:set>
                                    <p:anim calcmode="lin" valueType="num">
                                      <p:cBhvr additive="base">
                                        <p:cTn id="146" dur="500" fill="hold"/>
                                        <p:tgtEl>
                                          <p:spTgt spid="27"/>
                                        </p:tgtEl>
                                        <p:attrNameLst>
                                          <p:attrName>ppt_x</p:attrName>
                                        </p:attrNameLst>
                                      </p:cBhvr>
                                      <p:tavLst>
                                        <p:tav tm="0">
                                          <p:val>
                                            <p:strVal val="1+#ppt_w/2"/>
                                          </p:val>
                                        </p:tav>
                                        <p:tav tm="100000">
                                          <p:val>
                                            <p:strVal val="#ppt_x"/>
                                          </p:val>
                                        </p:tav>
                                      </p:tavLst>
                                    </p:anim>
                                    <p:anim calcmode="lin" valueType="num">
                                      <p:cBhvr additive="base">
                                        <p:cTn id="147" dur="500" fill="hold"/>
                                        <p:tgtEl>
                                          <p:spTgt spid="27"/>
                                        </p:tgtEl>
                                        <p:attrNameLst>
                                          <p:attrName>ppt_y</p:attrName>
                                        </p:attrNameLst>
                                      </p:cBhvr>
                                      <p:tavLst>
                                        <p:tav tm="0">
                                          <p:val>
                                            <p:strVal val="#ppt_y"/>
                                          </p:val>
                                        </p:tav>
                                        <p:tav tm="100000">
                                          <p:val>
                                            <p:strVal val="#ppt_y"/>
                                          </p:val>
                                        </p:tav>
                                      </p:tavLst>
                                    </p:anim>
                                  </p:childTnLst>
                                </p:cTn>
                              </p:par>
                            </p:childTnLst>
                          </p:cTn>
                        </p:par>
                        <p:par>
                          <p:cTn id="148" fill="hold">
                            <p:stCondLst>
                              <p:cond delay="9200"/>
                            </p:stCondLst>
                            <p:childTnLst>
                              <p:par>
                                <p:cTn id="149" presetID="22" presetClass="entr" presetSubtype="8" fill="hold" grpId="0" nodeType="afterEffect">
                                  <p:stCondLst>
                                    <p:cond delay="0"/>
                                  </p:stCondLst>
                                  <p:childTnLst>
                                    <p:set>
                                      <p:cBhvr>
                                        <p:cTn id="150" dur="1" fill="hold">
                                          <p:stCondLst>
                                            <p:cond delay="0"/>
                                          </p:stCondLst>
                                        </p:cTn>
                                        <p:tgtEl>
                                          <p:spTgt spid="26">
                                            <p:txEl>
                                              <p:pRg st="0" end="0"/>
                                            </p:txEl>
                                          </p:spTgt>
                                        </p:tgtEl>
                                        <p:attrNameLst>
                                          <p:attrName>style.visibility</p:attrName>
                                        </p:attrNameLst>
                                      </p:cBhvr>
                                      <p:to>
                                        <p:strVal val="visible"/>
                                      </p:to>
                                    </p:set>
                                    <p:animEffect transition="in" filter="wipe(left)">
                                      <p:cBhvr>
                                        <p:cTn id="151" dur="500"/>
                                        <p:tgtEl>
                                          <p:spTgt spid="26">
                                            <p:txEl>
                                              <p:pRg st="0" end="0"/>
                                            </p:txEl>
                                          </p:spTgt>
                                        </p:tgtEl>
                                      </p:cBhvr>
                                    </p:animEffect>
                                  </p:childTnLst>
                                </p:cTn>
                              </p:par>
                            </p:childTnLst>
                          </p:cTn>
                        </p:par>
                        <p:par>
                          <p:cTn id="152" fill="hold">
                            <p:stCondLst>
                              <p:cond delay="9700"/>
                            </p:stCondLst>
                            <p:childTnLst>
                              <p:par>
                                <p:cTn id="153" presetID="22" presetClass="entr" presetSubtype="2" fill="hold" grpId="0" nodeType="afterEffect">
                                  <p:stCondLst>
                                    <p:cond delay="250"/>
                                  </p:stCondLst>
                                  <p:childTnLst>
                                    <p:set>
                                      <p:cBhvr>
                                        <p:cTn id="154" dur="1" fill="hold">
                                          <p:stCondLst>
                                            <p:cond delay="0"/>
                                          </p:stCondLst>
                                        </p:cTn>
                                        <p:tgtEl>
                                          <p:spTgt spid="43"/>
                                        </p:tgtEl>
                                        <p:attrNameLst>
                                          <p:attrName>style.visibility</p:attrName>
                                        </p:attrNameLst>
                                      </p:cBhvr>
                                      <p:to>
                                        <p:strVal val="visible"/>
                                      </p:to>
                                    </p:set>
                                    <p:animEffect transition="in" filter="wipe(right)">
                                      <p:cBhvr>
                                        <p:cTn id="155" dur="500"/>
                                        <p:tgtEl>
                                          <p:spTgt spid="43"/>
                                        </p:tgtEl>
                                      </p:cBhvr>
                                    </p:animEffect>
                                  </p:childTnLst>
                                </p:cTn>
                              </p:par>
                            </p:childTnLst>
                          </p:cTn>
                        </p:par>
                        <p:par>
                          <p:cTn id="156" fill="hold">
                            <p:stCondLst>
                              <p:cond delay="10450"/>
                            </p:stCondLst>
                            <p:childTnLst>
                              <p:par>
                                <p:cTn id="157" presetID="2" presetClass="entr" presetSubtype="8" decel="100000" fill="hold" grpId="0" nodeType="afterEffect">
                                  <p:stCondLst>
                                    <p:cond delay="0"/>
                                  </p:stCondLst>
                                  <p:iterate type="wd">
                                    <p:tmPct val="10000"/>
                                  </p:iterate>
                                  <p:childTnLst>
                                    <p:set>
                                      <p:cBhvr>
                                        <p:cTn id="158" dur="1" fill="hold">
                                          <p:stCondLst>
                                            <p:cond delay="0"/>
                                          </p:stCondLst>
                                        </p:cTn>
                                        <p:tgtEl>
                                          <p:spTgt spid="34">
                                            <p:txEl>
                                              <p:pRg st="0" end="0"/>
                                            </p:txEl>
                                          </p:spTgt>
                                        </p:tgtEl>
                                        <p:attrNameLst>
                                          <p:attrName>style.visibility</p:attrName>
                                        </p:attrNameLst>
                                      </p:cBhvr>
                                      <p:to>
                                        <p:strVal val="visible"/>
                                      </p:to>
                                    </p:set>
                                    <p:anim calcmode="lin" valueType="num">
                                      <p:cBhvr additive="base">
                                        <p:cTn id="159"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160" dur="500" fill="hold"/>
                                        <p:tgtEl>
                                          <p:spTgt spid="34">
                                            <p:txEl>
                                              <p:pRg st="0" end="0"/>
                                            </p:txEl>
                                          </p:spTgt>
                                        </p:tgtEl>
                                        <p:attrNameLst>
                                          <p:attrName>ppt_y</p:attrName>
                                        </p:attrNameLst>
                                      </p:cBhvr>
                                      <p:tavLst>
                                        <p:tav tm="0">
                                          <p:val>
                                            <p:strVal val="#ppt_y"/>
                                          </p:val>
                                        </p:tav>
                                        <p:tav tm="100000">
                                          <p:val>
                                            <p:strVal val="#ppt_y"/>
                                          </p:val>
                                        </p:tav>
                                      </p:tavLst>
                                    </p:anim>
                                  </p:childTnLst>
                                </p:cTn>
                              </p:par>
                              <p:par>
                                <p:cTn id="161" presetID="2" presetClass="entr" presetSubtype="8" decel="100000" fill="hold" grpId="0" nodeType="withEffect">
                                  <p:stCondLst>
                                    <p:cond delay="0"/>
                                  </p:stCondLst>
                                  <p:iterate type="wd">
                                    <p:tmPct val="10000"/>
                                  </p:iterate>
                                  <p:childTnLst>
                                    <p:set>
                                      <p:cBhvr>
                                        <p:cTn id="162" dur="1" fill="hold">
                                          <p:stCondLst>
                                            <p:cond delay="0"/>
                                          </p:stCondLst>
                                        </p:cTn>
                                        <p:tgtEl>
                                          <p:spTgt spid="36"/>
                                        </p:tgtEl>
                                        <p:attrNameLst>
                                          <p:attrName>style.visibility</p:attrName>
                                        </p:attrNameLst>
                                      </p:cBhvr>
                                      <p:to>
                                        <p:strVal val="visible"/>
                                      </p:to>
                                    </p:set>
                                    <p:anim calcmode="lin" valueType="num">
                                      <p:cBhvr additive="base">
                                        <p:cTn id="163" dur="500" fill="hold"/>
                                        <p:tgtEl>
                                          <p:spTgt spid="36"/>
                                        </p:tgtEl>
                                        <p:attrNameLst>
                                          <p:attrName>ppt_x</p:attrName>
                                        </p:attrNameLst>
                                      </p:cBhvr>
                                      <p:tavLst>
                                        <p:tav tm="0">
                                          <p:val>
                                            <p:strVal val="0-#ppt_w/2"/>
                                          </p:val>
                                        </p:tav>
                                        <p:tav tm="100000">
                                          <p:val>
                                            <p:strVal val="#ppt_x"/>
                                          </p:val>
                                        </p:tav>
                                      </p:tavLst>
                                    </p:anim>
                                    <p:anim calcmode="lin" valueType="num">
                                      <p:cBhvr additive="base">
                                        <p:cTn id="164" dur="500" fill="hold"/>
                                        <p:tgtEl>
                                          <p:spTgt spid="36"/>
                                        </p:tgtEl>
                                        <p:attrNameLst>
                                          <p:attrName>ppt_y</p:attrName>
                                        </p:attrNameLst>
                                      </p:cBhvr>
                                      <p:tavLst>
                                        <p:tav tm="0">
                                          <p:val>
                                            <p:strVal val="#ppt_y"/>
                                          </p:val>
                                        </p:tav>
                                        <p:tav tm="100000">
                                          <p:val>
                                            <p:strVal val="#ppt_y"/>
                                          </p:val>
                                        </p:tav>
                                      </p:tavLst>
                                    </p:anim>
                                  </p:childTnLst>
                                </p:cTn>
                              </p:par>
                            </p:childTnLst>
                          </p:cTn>
                        </p:par>
                        <p:par>
                          <p:cTn id="165" fill="hold">
                            <p:stCondLst>
                              <p:cond delay="11050"/>
                            </p:stCondLst>
                            <p:childTnLst>
                              <p:par>
                                <p:cTn id="166" presetID="22" presetClass="entr" presetSubtype="8" fill="hold" grpId="0" nodeType="afterEffect">
                                  <p:stCondLst>
                                    <p:cond delay="0"/>
                                  </p:stCondLst>
                                  <p:childTnLst>
                                    <p:set>
                                      <p:cBhvr>
                                        <p:cTn id="167" dur="1" fill="hold">
                                          <p:stCondLst>
                                            <p:cond delay="0"/>
                                          </p:stCondLst>
                                        </p:cTn>
                                        <p:tgtEl>
                                          <p:spTgt spid="35">
                                            <p:txEl>
                                              <p:pRg st="0" end="0"/>
                                            </p:txEl>
                                          </p:spTgt>
                                        </p:tgtEl>
                                        <p:attrNameLst>
                                          <p:attrName>style.visibility</p:attrName>
                                        </p:attrNameLst>
                                      </p:cBhvr>
                                      <p:to>
                                        <p:strVal val="visible"/>
                                      </p:to>
                                    </p:set>
                                    <p:animEffect transition="in" filter="wipe(left)">
                                      <p:cBhvr>
                                        <p:cTn id="168" dur="500"/>
                                        <p:tgtEl>
                                          <p:spTgt spid="35">
                                            <p:txEl>
                                              <p:pRg st="0" end="0"/>
                                            </p:txEl>
                                          </p:spTgt>
                                        </p:tgtEl>
                                      </p:cBhvr>
                                    </p:animEffect>
                                  </p:childTnLst>
                                </p:cTn>
                              </p:par>
                            </p:childTnLst>
                          </p:cTn>
                        </p:par>
                        <p:par>
                          <p:cTn id="169" fill="hold">
                            <p:stCondLst>
                              <p:cond delay="11550"/>
                            </p:stCondLst>
                            <p:childTnLst>
                              <p:par>
                                <p:cTn id="170" presetID="22" presetClass="entr" presetSubtype="2" fill="hold" grpId="0" nodeType="afterEffect">
                                  <p:stCondLst>
                                    <p:cond delay="250"/>
                                  </p:stCondLst>
                                  <p:childTnLst>
                                    <p:set>
                                      <p:cBhvr>
                                        <p:cTn id="171" dur="1" fill="hold">
                                          <p:stCondLst>
                                            <p:cond delay="0"/>
                                          </p:stCondLst>
                                        </p:cTn>
                                        <p:tgtEl>
                                          <p:spTgt spid="44"/>
                                        </p:tgtEl>
                                        <p:attrNameLst>
                                          <p:attrName>style.visibility</p:attrName>
                                        </p:attrNameLst>
                                      </p:cBhvr>
                                      <p:to>
                                        <p:strVal val="visible"/>
                                      </p:to>
                                    </p:set>
                                    <p:animEffect transition="in" filter="wipe(right)">
                                      <p:cBhvr>
                                        <p:cTn id="172" dur="500"/>
                                        <p:tgtEl>
                                          <p:spTgt spid="44"/>
                                        </p:tgtEl>
                                      </p:cBhvr>
                                    </p:animEffect>
                                  </p:childTnLst>
                                </p:cTn>
                              </p:par>
                            </p:childTnLst>
                          </p:cTn>
                        </p:par>
                        <p:par>
                          <p:cTn id="173" fill="hold">
                            <p:stCondLst>
                              <p:cond delay="12300"/>
                            </p:stCondLst>
                            <p:childTnLst>
                              <p:par>
                                <p:cTn id="174" presetID="2" presetClass="entr" presetSubtype="8" decel="100000" fill="hold" grpId="0" nodeType="afterEffect">
                                  <p:stCondLst>
                                    <p:cond delay="0"/>
                                  </p:stCondLst>
                                  <p:iterate type="wd">
                                    <p:tmPct val="10000"/>
                                  </p:iterate>
                                  <p:childTnLst>
                                    <p:set>
                                      <p:cBhvr>
                                        <p:cTn id="175" dur="1" fill="hold">
                                          <p:stCondLst>
                                            <p:cond delay="0"/>
                                          </p:stCondLst>
                                        </p:cTn>
                                        <p:tgtEl>
                                          <p:spTgt spid="31">
                                            <p:txEl>
                                              <p:pRg st="0" end="0"/>
                                            </p:txEl>
                                          </p:spTgt>
                                        </p:tgtEl>
                                        <p:attrNameLst>
                                          <p:attrName>style.visibility</p:attrName>
                                        </p:attrNameLst>
                                      </p:cBhvr>
                                      <p:to>
                                        <p:strVal val="visible"/>
                                      </p:to>
                                    </p:set>
                                    <p:anim calcmode="lin" valueType="num">
                                      <p:cBhvr additive="base">
                                        <p:cTn id="176"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77" dur="500" fill="hold"/>
                                        <p:tgtEl>
                                          <p:spTgt spid="31">
                                            <p:txEl>
                                              <p:pRg st="0" end="0"/>
                                            </p:txEl>
                                          </p:spTgt>
                                        </p:tgtEl>
                                        <p:attrNameLst>
                                          <p:attrName>ppt_y</p:attrName>
                                        </p:attrNameLst>
                                      </p:cBhvr>
                                      <p:tavLst>
                                        <p:tav tm="0">
                                          <p:val>
                                            <p:strVal val="#ppt_y"/>
                                          </p:val>
                                        </p:tav>
                                        <p:tav tm="100000">
                                          <p:val>
                                            <p:strVal val="#ppt_y"/>
                                          </p:val>
                                        </p:tav>
                                      </p:tavLst>
                                    </p:anim>
                                  </p:childTnLst>
                                </p:cTn>
                              </p:par>
                              <p:par>
                                <p:cTn id="178" presetID="2" presetClass="entr" presetSubtype="8" decel="100000" fill="hold" grpId="0" nodeType="withEffect">
                                  <p:stCondLst>
                                    <p:cond delay="0"/>
                                  </p:stCondLst>
                                  <p:iterate type="wd">
                                    <p:tmPct val="10000"/>
                                  </p:iterate>
                                  <p:childTnLst>
                                    <p:set>
                                      <p:cBhvr>
                                        <p:cTn id="179" dur="1" fill="hold">
                                          <p:stCondLst>
                                            <p:cond delay="0"/>
                                          </p:stCondLst>
                                        </p:cTn>
                                        <p:tgtEl>
                                          <p:spTgt spid="33"/>
                                        </p:tgtEl>
                                        <p:attrNameLst>
                                          <p:attrName>style.visibility</p:attrName>
                                        </p:attrNameLst>
                                      </p:cBhvr>
                                      <p:to>
                                        <p:strVal val="visible"/>
                                      </p:to>
                                    </p:set>
                                    <p:anim calcmode="lin" valueType="num">
                                      <p:cBhvr additive="base">
                                        <p:cTn id="180" dur="500" fill="hold"/>
                                        <p:tgtEl>
                                          <p:spTgt spid="33"/>
                                        </p:tgtEl>
                                        <p:attrNameLst>
                                          <p:attrName>ppt_x</p:attrName>
                                        </p:attrNameLst>
                                      </p:cBhvr>
                                      <p:tavLst>
                                        <p:tav tm="0">
                                          <p:val>
                                            <p:strVal val="0-#ppt_w/2"/>
                                          </p:val>
                                        </p:tav>
                                        <p:tav tm="100000">
                                          <p:val>
                                            <p:strVal val="#ppt_x"/>
                                          </p:val>
                                        </p:tav>
                                      </p:tavLst>
                                    </p:anim>
                                    <p:anim calcmode="lin" valueType="num">
                                      <p:cBhvr additive="base">
                                        <p:cTn id="181" dur="500" fill="hold"/>
                                        <p:tgtEl>
                                          <p:spTgt spid="33"/>
                                        </p:tgtEl>
                                        <p:attrNameLst>
                                          <p:attrName>ppt_y</p:attrName>
                                        </p:attrNameLst>
                                      </p:cBhvr>
                                      <p:tavLst>
                                        <p:tav tm="0">
                                          <p:val>
                                            <p:strVal val="#ppt_y"/>
                                          </p:val>
                                        </p:tav>
                                        <p:tav tm="100000">
                                          <p:val>
                                            <p:strVal val="#ppt_y"/>
                                          </p:val>
                                        </p:tav>
                                      </p:tavLst>
                                    </p:anim>
                                  </p:childTnLst>
                                </p:cTn>
                              </p:par>
                            </p:childTnLst>
                          </p:cTn>
                        </p:par>
                        <p:par>
                          <p:cTn id="182" fill="hold">
                            <p:stCondLst>
                              <p:cond delay="12900"/>
                            </p:stCondLst>
                            <p:childTnLst>
                              <p:par>
                                <p:cTn id="183" presetID="22" presetClass="entr" presetSubtype="8" fill="hold" grpId="0" nodeType="afterEffect">
                                  <p:stCondLst>
                                    <p:cond delay="0"/>
                                  </p:stCondLst>
                                  <p:childTnLst>
                                    <p:set>
                                      <p:cBhvr>
                                        <p:cTn id="184" dur="1" fill="hold">
                                          <p:stCondLst>
                                            <p:cond delay="0"/>
                                          </p:stCondLst>
                                        </p:cTn>
                                        <p:tgtEl>
                                          <p:spTgt spid="32">
                                            <p:txEl>
                                              <p:pRg st="0" end="0"/>
                                            </p:txEl>
                                          </p:spTgt>
                                        </p:tgtEl>
                                        <p:attrNameLst>
                                          <p:attrName>style.visibility</p:attrName>
                                        </p:attrNameLst>
                                      </p:cBhvr>
                                      <p:to>
                                        <p:strVal val="visible"/>
                                      </p:to>
                                    </p:set>
                                    <p:animEffect transition="in" filter="wipe(left)">
                                      <p:cBhvr>
                                        <p:cTn id="185" dur="500"/>
                                        <p:tgtEl>
                                          <p:spTgt spid="32">
                                            <p:txEl>
                                              <p:pRg st="0" end="0"/>
                                            </p:txEl>
                                          </p:spTgt>
                                        </p:tgtEl>
                                      </p:cBhvr>
                                    </p:animEffect>
                                  </p:childTnLst>
                                </p:cTn>
                              </p:par>
                            </p:childTnLst>
                          </p:cTn>
                        </p:par>
                        <p:par>
                          <p:cTn id="186" fill="hold">
                            <p:stCondLst>
                              <p:cond delay="13400"/>
                            </p:stCondLst>
                            <p:childTnLst>
                              <p:par>
                                <p:cTn id="187" presetID="22" presetClass="entr" presetSubtype="2" fill="hold" grpId="0" nodeType="afterEffect">
                                  <p:stCondLst>
                                    <p:cond delay="250"/>
                                  </p:stCondLst>
                                  <p:childTnLst>
                                    <p:set>
                                      <p:cBhvr>
                                        <p:cTn id="188" dur="1" fill="hold">
                                          <p:stCondLst>
                                            <p:cond delay="0"/>
                                          </p:stCondLst>
                                        </p:cTn>
                                        <p:tgtEl>
                                          <p:spTgt spid="45"/>
                                        </p:tgtEl>
                                        <p:attrNameLst>
                                          <p:attrName>style.visibility</p:attrName>
                                        </p:attrNameLst>
                                      </p:cBhvr>
                                      <p:to>
                                        <p:strVal val="visible"/>
                                      </p:to>
                                    </p:set>
                                    <p:animEffect transition="in" filter="wipe(right)">
                                      <p:cBhvr>
                                        <p:cTn id="189" dur="500"/>
                                        <p:tgtEl>
                                          <p:spTgt spid="45"/>
                                        </p:tgtEl>
                                      </p:cBhvr>
                                    </p:animEffect>
                                  </p:childTnLst>
                                </p:cTn>
                              </p:par>
                            </p:childTnLst>
                          </p:cTn>
                        </p:par>
                        <p:par>
                          <p:cTn id="190" fill="hold">
                            <p:stCondLst>
                              <p:cond delay="14150"/>
                            </p:stCondLst>
                            <p:childTnLst>
                              <p:par>
                                <p:cTn id="191" presetID="2" presetClass="entr" presetSubtype="8" decel="100000" fill="hold" grpId="0" nodeType="afterEffect">
                                  <p:stCondLst>
                                    <p:cond delay="0"/>
                                  </p:stCondLst>
                                  <p:iterate type="wd">
                                    <p:tmPct val="10000"/>
                                  </p:iterate>
                                  <p:childTnLst>
                                    <p:set>
                                      <p:cBhvr>
                                        <p:cTn id="192" dur="1" fill="hold">
                                          <p:stCondLst>
                                            <p:cond delay="0"/>
                                          </p:stCondLst>
                                        </p:cTn>
                                        <p:tgtEl>
                                          <p:spTgt spid="28">
                                            <p:txEl>
                                              <p:pRg st="0" end="0"/>
                                            </p:txEl>
                                          </p:spTgt>
                                        </p:tgtEl>
                                        <p:attrNameLst>
                                          <p:attrName>style.visibility</p:attrName>
                                        </p:attrNameLst>
                                      </p:cBhvr>
                                      <p:to>
                                        <p:strVal val="visible"/>
                                      </p:to>
                                    </p:set>
                                    <p:anim calcmode="lin" valueType="num">
                                      <p:cBhvr additive="base">
                                        <p:cTn id="193"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94" dur="500" fill="hold"/>
                                        <p:tgtEl>
                                          <p:spTgt spid="28">
                                            <p:txEl>
                                              <p:pRg st="0" end="0"/>
                                            </p:txEl>
                                          </p:spTgt>
                                        </p:tgtEl>
                                        <p:attrNameLst>
                                          <p:attrName>ppt_y</p:attrName>
                                        </p:attrNameLst>
                                      </p:cBhvr>
                                      <p:tavLst>
                                        <p:tav tm="0">
                                          <p:val>
                                            <p:strVal val="#ppt_y"/>
                                          </p:val>
                                        </p:tav>
                                        <p:tav tm="100000">
                                          <p:val>
                                            <p:strVal val="#ppt_y"/>
                                          </p:val>
                                        </p:tav>
                                      </p:tavLst>
                                    </p:anim>
                                  </p:childTnLst>
                                </p:cTn>
                              </p:par>
                              <p:par>
                                <p:cTn id="195" presetID="2" presetClass="entr" presetSubtype="8" decel="100000" fill="hold" grpId="0" nodeType="withEffect">
                                  <p:stCondLst>
                                    <p:cond delay="0"/>
                                  </p:stCondLst>
                                  <p:iterate type="wd">
                                    <p:tmPct val="10000"/>
                                  </p:iterate>
                                  <p:childTnLst>
                                    <p:set>
                                      <p:cBhvr>
                                        <p:cTn id="196" dur="1" fill="hold">
                                          <p:stCondLst>
                                            <p:cond delay="0"/>
                                          </p:stCondLst>
                                        </p:cTn>
                                        <p:tgtEl>
                                          <p:spTgt spid="30"/>
                                        </p:tgtEl>
                                        <p:attrNameLst>
                                          <p:attrName>style.visibility</p:attrName>
                                        </p:attrNameLst>
                                      </p:cBhvr>
                                      <p:to>
                                        <p:strVal val="visible"/>
                                      </p:to>
                                    </p:set>
                                    <p:anim calcmode="lin" valueType="num">
                                      <p:cBhvr additive="base">
                                        <p:cTn id="197" dur="500" fill="hold"/>
                                        <p:tgtEl>
                                          <p:spTgt spid="30"/>
                                        </p:tgtEl>
                                        <p:attrNameLst>
                                          <p:attrName>ppt_x</p:attrName>
                                        </p:attrNameLst>
                                      </p:cBhvr>
                                      <p:tavLst>
                                        <p:tav tm="0">
                                          <p:val>
                                            <p:strVal val="0-#ppt_w/2"/>
                                          </p:val>
                                        </p:tav>
                                        <p:tav tm="100000">
                                          <p:val>
                                            <p:strVal val="#ppt_x"/>
                                          </p:val>
                                        </p:tav>
                                      </p:tavLst>
                                    </p:anim>
                                    <p:anim calcmode="lin" valueType="num">
                                      <p:cBhvr additive="base">
                                        <p:cTn id="198" dur="500" fill="hold"/>
                                        <p:tgtEl>
                                          <p:spTgt spid="30"/>
                                        </p:tgtEl>
                                        <p:attrNameLst>
                                          <p:attrName>ppt_y</p:attrName>
                                        </p:attrNameLst>
                                      </p:cBhvr>
                                      <p:tavLst>
                                        <p:tav tm="0">
                                          <p:val>
                                            <p:strVal val="#ppt_y"/>
                                          </p:val>
                                        </p:tav>
                                        <p:tav tm="100000">
                                          <p:val>
                                            <p:strVal val="#ppt_y"/>
                                          </p:val>
                                        </p:tav>
                                      </p:tavLst>
                                    </p:anim>
                                  </p:childTnLst>
                                </p:cTn>
                              </p:par>
                            </p:childTnLst>
                          </p:cTn>
                        </p:par>
                        <p:par>
                          <p:cTn id="199" fill="hold">
                            <p:stCondLst>
                              <p:cond delay="14750"/>
                            </p:stCondLst>
                            <p:childTnLst>
                              <p:par>
                                <p:cTn id="200" presetID="22" presetClass="entr" presetSubtype="8" fill="hold" grpId="0" nodeType="afterEffect">
                                  <p:stCondLst>
                                    <p:cond delay="0"/>
                                  </p:stCondLst>
                                  <p:childTnLst>
                                    <p:set>
                                      <p:cBhvr>
                                        <p:cTn id="201" dur="1" fill="hold">
                                          <p:stCondLst>
                                            <p:cond delay="0"/>
                                          </p:stCondLst>
                                        </p:cTn>
                                        <p:tgtEl>
                                          <p:spTgt spid="29">
                                            <p:txEl>
                                              <p:pRg st="0" end="0"/>
                                            </p:txEl>
                                          </p:spTgt>
                                        </p:tgtEl>
                                        <p:attrNameLst>
                                          <p:attrName>style.visibility</p:attrName>
                                        </p:attrNameLst>
                                      </p:cBhvr>
                                      <p:to>
                                        <p:strVal val="visible"/>
                                      </p:to>
                                    </p:set>
                                    <p:animEffect transition="in" filter="wipe(left)">
                                      <p:cBhvr>
                                        <p:cTn id="20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2" grpId="0" animBg="1"/>
      <p:bldP spid="13" grpId="0" animBg="1"/>
      <p:bldP spid="14" grpId="0" animBg="1"/>
      <p:bldP spid="11" grpId="0" animBg="1"/>
      <p:bldP spid="10" grpId="0" animBg="1"/>
      <p:bldP spid="9" grpId="0" animBg="1"/>
      <p:bldP spid="5" grpId="0" animBg="1"/>
      <p:bldP spid="16"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2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p:bldP spid="52" grpId="0"/>
      <p:bldP spid="53" grpId="0" build="p">
        <p:tmplLst>
          <p:tmpl lvl="1">
            <p:tnLst>
              <p:par>
                <p:cTn presetID="53" presetClass="entr" presetSubtype="16" fill="hold" nodeType="withEffect">
                  <p:stCondLst>
                    <p:cond delay="250"/>
                  </p:stCondLst>
                  <p:iterate type="lt">
                    <p:tmPct val="10000"/>
                  </p:iterate>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4" name="正方形/長方形 23"/>
          <p:cNvSpPr/>
          <p:nvPr userDrawn="1"/>
        </p:nvSpPr>
        <p:spPr>
          <a:xfrm>
            <a:off x="0" y="5160785"/>
            <a:ext cx="7773622" cy="2739165"/>
          </a:xfrm>
          <a:prstGeom prst="rect">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正方形/長方形 35"/>
          <p:cNvSpPr/>
          <p:nvPr userDrawn="1"/>
        </p:nvSpPr>
        <p:spPr>
          <a:xfrm>
            <a:off x="0" y="2421624"/>
            <a:ext cx="7773622" cy="2739165"/>
          </a:xfrm>
          <a:prstGeom prst="rect">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正方形/長方形 25"/>
          <p:cNvSpPr/>
          <p:nvPr userDrawn="1"/>
        </p:nvSpPr>
        <p:spPr>
          <a:xfrm>
            <a:off x="10512792" y="5160783"/>
            <a:ext cx="7773621" cy="2739165"/>
          </a:xfrm>
          <a:prstGeom prst="rect">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4" name="直角三角形 33"/>
          <p:cNvSpPr/>
          <p:nvPr userDrawn="1"/>
        </p:nvSpPr>
        <p:spPr>
          <a:xfrm rot="13500000">
            <a:off x="9713304" y="5561922"/>
            <a:ext cx="1936884" cy="1936884"/>
          </a:xfrm>
          <a:prstGeom prst="rtTriangl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5" name="正方形/長方形 24"/>
          <p:cNvSpPr/>
          <p:nvPr userDrawn="1"/>
        </p:nvSpPr>
        <p:spPr>
          <a:xfrm>
            <a:off x="10512791" y="2421618"/>
            <a:ext cx="7773621" cy="2739165"/>
          </a:xfrm>
          <a:prstGeom prst="rect">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3" name="直角三角形 32"/>
          <p:cNvSpPr/>
          <p:nvPr userDrawn="1"/>
        </p:nvSpPr>
        <p:spPr>
          <a:xfrm rot="13500000">
            <a:off x="9713304" y="2822754"/>
            <a:ext cx="1936884" cy="1936884"/>
          </a:xfrm>
          <a:prstGeom prst="rtTriangl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0" name="直角三角形 29"/>
          <p:cNvSpPr/>
          <p:nvPr userDrawn="1"/>
        </p:nvSpPr>
        <p:spPr>
          <a:xfrm rot="2700000">
            <a:off x="6638095" y="5561922"/>
            <a:ext cx="1936884" cy="1936884"/>
          </a:xfrm>
          <a:prstGeom prst="rtTriangl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9" name="直角三角形 28"/>
          <p:cNvSpPr/>
          <p:nvPr userDrawn="1"/>
        </p:nvSpPr>
        <p:spPr>
          <a:xfrm rot="2700000">
            <a:off x="6638095" y="2822754"/>
            <a:ext cx="1936884" cy="1936884"/>
          </a:xfrm>
          <a:prstGeom prst="rtTriangle">
            <a:avLst/>
          </a:pr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9" name="直角三角形 8"/>
          <p:cNvSpPr/>
          <p:nvPr userDrawn="1"/>
        </p:nvSpPr>
        <p:spPr>
          <a:xfrm rot="2700000">
            <a:off x="6805180" y="2822762"/>
            <a:ext cx="1936884" cy="1936884"/>
          </a:xfrm>
          <a:prstGeom prst="rtTriangl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5" name="直角三角形 4"/>
          <p:cNvSpPr/>
          <p:nvPr userDrawn="1"/>
        </p:nvSpPr>
        <p:spPr>
          <a:xfrm rot="13500000">
            <a:off x="6805180" y="2822762"/>
            <a:ext cx="1936884" cy="1936884"/>
          </a:xfrm>
          <a:prstGeom prst="rtTriangl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rot="2700000">
            <a:off x="9544349" y="2822760"/>
            <a:ext cx="1936884" cy="1936884"/>
          </a:xfrm>
          <a:prstGeom prst="rtTriangl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直角三角形 10"/>
          <p:cNvSpPr/>
          <p:nvPr userDrawn="1"/>
        </p:nvSpPr>
        <p:spPr>
          <a:xfrm rot="13500000">
            <a:off x="9544349" y="2822760"/>
            <a:ext cx="1936884" cy="1936884"/>
          </a:xfrm>
          <a:prstGeom prst="rtTriangl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直角三角形 11"/>
          <p:cNvSpPr/>
          <p:nvPr userDrawn="1"/>
        </p:nvSpPr>
        <p:spPr>
          <a:xfrm rot="13500000">
            <a:off x="6805179" y="5561931"/>
            <a:ext cx="1936884" cy="1936884"/>
          </a:xfrm>
          <a:prstGeom prst="rtTriangl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直角三角形 12"/>
          <p:cNvSpPr/>
          <p:nvPr userDrawn="1"/>
        </p:nvSpPr>
        <p:spPr>
          <a:xfrm rot="2700000">
            <a:off x="6805179" y="5561931"/>
            <a:ext cx="1936884" cy="1936884"/>
          </a:xfrm>
          <a:prstGeom prst="rtTriangl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4" name="直角三角形 13"/>
          <p:cNvSpPr/>
          <p:nvPr userDrawn="1"/>
        </p:nvSpPr>
        <p:spPr>
          <a:xfrm rot="2700000">
            <a:off x="9544348" y="5561929"/>
            <a:ext cx="1936884" cy="1936884"/>
          </a:xfrm>
          <a:prstGeom prst="rtTriangl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直角三角形 14"/>
          <p:cNvSpPr/>
          <p:nvPr userDrawn="1"/>
        </p:nvSpPr>
        <p:spPr>
          <a:xfrm rot="13500000">
            <a:off x="9544348" y="5561929"/>
            <a:ext cx="1936884" cy="1936884"/>
          </a:xfrm>
          <a:prstGeom prst="rtTriangl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テキスト プレースホルダー 18"/>
          <p:cNvSpPr>
            <a:spLocks noGrp="1"/>
          </p:cNvSpPr>
          <p:nvPr>
            <p:ph type="body" sz="quarter" idx="14" hasCustomPrompt="1"/>
          </p:nvPr>
        </p:nvSpPr>
        <p:spPr>
          <a:xfrm>
            <a:off x="7233871" y="2981577"/>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20" name="テキスト プレースホルダー 18"/>
          <p:cNvSpPr>
            <a:spLocks noGrp="1"/>
          </p:cNvSpPr>
          <p:nvPr>
            <p:ph type="body" sz="quarter" idx="15" hasCustomPrompt="1"/>
          </p:nvPr>
        </p:nvSpPr>
        <p:spPr>
          <a:xfrm>
            <a:off x="9973040" y="2981577"/>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21" name="テキスト プレースホルダー 18"/>
          <p:cNvSpPr>
            <a:spLocks noGrp="1"/>
          </p:cNvSpPr>
          <p:nvPr>
            <p:ph type="body" sz="quarter" idx="16" hasCustomPrompt="1"/>
          </p:nvPr>
        </p:nvSpPr>
        <p:spPr>
          <a:xfrm>
            <a:off x="7233872" y="5720746"/>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22" name="テキスト プレースホルダー 18"/>
          <p:cNvSpPr>
            <a:spLocks noGrp="1"/>
          </p:cNvSpPr>
          <p:nvPr>
            <p:ph type="body" sz="quarter" idx="17" hasCustomPrompt="1"/>
          </p:nvPr>
        </p:nvSpPr>
        <p:spPr>
          <a:xfrm>
            <a:off x="9973041" y="5720746"/>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49" name="テキスト プレースホルダー 48"/>
          <p:cNvSpPr>
            <a:spLocks noGrp="1"/>
          </p:cNvSpPr>
          <p:nvPr>
            <p:ph type="body" sz="quarter" idx="18" hasCustomPrompt="1"/>
          </p:nvPr>
        </p:nvSpPr>
        <p:spPr>
          <a:xfrm>
            <a:off x="626300" y="2538669"/>
            <a:ext cx="5361141" cy="2505075"/>
          </a:xfrm>
        </p:spPr>
        <p:txBody>
          <a:bodyPr anchor="ctr">
            <a:normAutofit/>
          </a:bodyPr>
          <a:lstStyle>
            <a:lvl1pPr marL="342900" indent="-342900">
              <a:buClr>
                <a:schemeClr val="accent5"/>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0" name="テキスト プレースホルダー 48"/>
          <p:cNvSpPr>
            <a:spLocks noGrp="1"/>
          </p:cNvSpPr>
          <p:nvPr>
            <p:ph type="body" sz="quarter" idx="19" hasCustomPrompt="1"/>
          </p:nvPr>
        </p:nvSpPr>
        <p:spPr>
          <a:xfrm>
            <a:off x="625965" y="5277830"/>
            <a:ext cx="5361141" cy="2505075"/>
          </a:xfrm>
        </p:spPr>
        <p:txBody>
          <a:bodyPr anchor="ctr">
            <a:normAutofit/>
          </a:bodyPr>
          <a:lstStyle>
            <a:lvl1pPr marL="342900" indent="-342900">
              <a:buClr>
                <a:schemeClr val="accent3"/>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1" name="テキスト プレースホルダー 48"/>
          <p:cNvSpPr>
            <a:spLocks noGrp="1"/>
          </p:cNvSpPr>
          <p:nvPr>
            <p:ph type="body" sz="quarter" idx="20" hasCustomPrompt="1"/>
          </p:nvPr>
        </p:nvSpPr>
        <p:spPr>
          <a:xfrm>
            <a:off x="12114295" y="2538668"/>
            <a:ext cx="5435004" cy="2505075"/>
          </a:xfrm>
        </p:spPr>
        <p:txBody>
          <a:bodyPr anchor="ctr">
            <a:normAutofit/>
          </a:bodyPr>
          <a:lstStyle>
            <a:lvl1pPr marL="342900" indent="-342900">
              <a:buClr>
                <a:schemeClr val="accent1"/>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2" name="テキスト プレースホルダー 48"/>
          <p:cNvSpPr>
            <a:spLocks noGrp="1"/>
          </p:cNvSpPr>
          <p:nvPr>
            <p:ph type="body" sz="quarter" idx="21" hasCustomPrompt="1"/>
          </p:nvPr>
        </p:nvSpPr>
        <p:spPr>
          <a:xfrm>
            <a:off x="12113960" y="5277829"/>
            <a:ext cx="5435004" cy="2505075"/>
          </a:xfrm>
        </p:spPr>
        <p:txBody>
          <a:bodyPr anchor="ctr">
            <a:normAutofit/>
          </a:bodyPr>
          <a:lstStyle>
            <a:lvl1pPr marL="342900" indent="-342900">
              <a:buClr>
                <a:schemeClr val="accent2"/>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3" name="正方形/長方形 52"/>
          <p:cNvSpPr/>
          <p:nvPr userDrawn="1"/>
        </p:nvSpPr>
        <p:spPr>
          <a:xfrm>
            <a:off x="0" y="2421624"/>
            <a:ext cx="526093" cy="2739165"/>
          </a:xfrm>
          <a:prstGeom prst="rect">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4" name="正方形/長方形 53"/>
          <p:cNvSpPr/>
          <p:nvPr userDrawn="1"/>
        </p:nvSpPr>
        <p:spPr>
          <a:xfrm>
            <a:off x="-1" y="5160792"/>
            <a:ext cx="526093" cy="2739165"/>
          </a:xfrm>
          <a:prstGeom prst="rect">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5" name="正方形/長方形 54"/>
          <p:cNvSpPr/>
          <p:nvPr userDrawn="1"/>
        </p:nvSpPr>
        <p:spPr>
          <a:xfrm>
            <a:off x="17760321" y="2421612"/>
            <a:ext cx="526093" cy="2739165"/>
          </a:xfrm>
          <a:prstGeom prst="rect">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6" name="正方形/長方形 55"/>
          <p:cNvSpPr/>
          <p:nvPr userDrawn="1"/>
        </p:nvSpPr>
        <p:spPr>
          <a:xfrm>
            <a:off x="17760320" y="5160780"/>
            <a:ext cx="526093" cy="2739165"/>
          </a:xfrm>
          <a:prstGeom prst="rect">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7" name="テキスト プレースホルダー 6"/>
          <p:cNvSpPr>
            <a:spLocks noGrp="1"/>
          </p:cNvSpPr>
          <p:nvPr>
            <p:ph type="body" sz="quarter" idx="22" hasCustomPrompt="1"/>
          </p:nvPr>
        </p:nvSpPr>
        <p:spPr>
          <a:xfrm>
            <a:off x="1078310" y="8292507"/>
            <a:ext cx="16200313" cy="100389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58" name="正方形/長方形 57"/>
          <p:cNvSpPr/>
          <p:nvPr userDrawn="1"/>
        </p:nvSpPr>
        <p:spPr>
          <a:xfrm>
            <a:off x="1222326" y="814849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853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00" fill="hold"/>
                                        <p:tgtEl>
                                          <p:spTgt spid="5"/>
                                        </p:tgtEl>
                                        <p:attrNameLst>
                                          <p:attrName>ppt_x</p:attrName>
                                        </p:attrNameLst>
                                      </p:cBhvr>
                                      <p:tavLst>
                                        <p:tav tm="0">
                                          <p:val>
                                            <p:strVal val="#ppt_x"/>
                                          </p:val>
                                        </p:tav>
                                        <p:tav tm="100000">
                                          <p:val>
                                            <p:strVal val="#ppt_x"/>
                                          </p:val>
                                        </p:tav>
                                      </p:tavLst>
                                    </p:anim>
                                    <p:anim calcmode="lin" valueType="num">
                                      <p:cBhvr additive="base">
                                        <p:cTn id="16" dur="7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9"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00" fill="hold"/>
                                        <p:tgtEl>
                                          <p:spTgt spid="9"/>
                                        </p:tgtEl>
                                        <p:attrNameLst>
                                          <p:attrName>ppt_x</p:attrName>
                                        </p:attrNameLst>
                                      </p:cBhvr>
                                      <p:tavLst>
                                        <p:tav tm="0">
                                          <p:val>
                                            <p:strVal val="0-#ppt_w/2"/>
                                          </p:val>
                                        </p:tav>
                                        <p:tav tm="100000">
                                          <p:val>
                                            <p:strVal val="#ppt_x"/>
                                          </p:val>
                                        </p:tav>
                                      </p:tavLst>
                                    </p:anim>
                                    <p:anim calcmode="lin" valueType="num">
                                      <p:cBhvr additive="base">
                                        <p:cTn id="20" dur="700" fill="hold"/>
                                        <p:tgtEl>
                                          <p:spTgt spid="9"/>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25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500"/>
                                        <p:tgtEl>
                                          <p:spTgt spid="19">
                                            <p:txEl>
                                              <p:pRg st="0" end="0"/>
                                            </p:txEl>
                                          </p:spTgt>
                                        </p:tgtEl>
                                      </p:cBhvr>
                                    </p:animEffect>
                                  </p:childTnLst>
                                </p:cTn>
                              </p:par>
                              <p:par>
                                <p:cTn id="24" presetID="2" presetClass="entr" presetSubtype="1" decel="100000" fill="hold" grpId="0" nodeType="with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00" fill="hold"/>
                                        <p:tgtEl>
                                          <p:spTgt spid="10"/>
                                        </p:tgtEl>
                                        <p:attrNameLst>
                                          <p:attrName>ppt_x</p:attrName>
                                        </p:attrNameLst>
                                      </p:cBhvr>
                                      <p:tavLst>
                                        <p:tav tm="0">
                                          <p:val>
                                            <p:strVal val="#ppt_x"/>
                                          </p:val>
                                        </p:tav>
                                        <p:tav tm="100000">
                                          <p:val>
                                            <p:strVal val="#ppt_x"/>
                                          </p:val>
                                        </p:tav>
                                      </p:tavLst>
                                    </p:anim>
                                    <p:anim calcmode="lin" valueType="num">
                                      <p:cBhvr additive="base">
                                        <p:cTn id="27" dur="70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3" decel="100000" fill="hold" grpId="0" nodeType="withEffect">
                                  <p:stCondLst>
                                    <p:cond delay="25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00" fill="hold"/>
                                        <p:tgtEl>
                                          <p:spTgt spid="11"/>
                                        </p:tgtEl>
                                        <p:attrNameLst>
                                          <p:attrName>ppt_x</p:attrName>
                                        </p:attrNameLst>
                                      </p:cBhvr>
                                      <p:tavLst>
                                        <p:tav tm="0">
                                          <p:val>
                                            <p:strVal val="1+#ppt_w/2"/>
                                          </p:val>
                                        </p:tav>
                                        <p:tav tm="100000">
                                          <p:val>
                                            <p:strVal val="#ppt_x"/>
                                          </p:val>
                                        </p:tav>
                                      </p:tavLst>
                                    </p:anim>
                                    <p:anim calcmode="lin" valueType="num">
                                      <p:cBhvr additive="base">
                                        <p:cTn id="31" dur="700" fill="hold"/>
                                        <p:tgtEl>
                                          <p:spTgt spid="11"/>
                                        </p:tgtEl>
                                        <p:attrNameLst>
                                          <p:attrName>ppt_y</p:attrName>
                                        </p:attrNameLst>
                                      </p:cBhvr>
                                      <p:tavLst>
                                        <p:tav tm="0">
                                          <p:val>
                                            <p:strVal val="0-#ppt_h/2"/>
                                          </p:val>
                                        </p:tav>
                                        <p:tav tm="100000">
                                          <p:val>
                                            <p:strVal val="#ppt_y"/>
                                          </p:val>
                                        </p:tav>
                                      </p:tavLst>
                                    </p:anim>
                                  </p:childTnLst>
                                </p:cTn>
                              </p:par>
                              <p:par>
                                <p:cTn id="32" presetID="10" presetClass="entr" presetSubtype="0" fill="hold" grpId="0" nodeType="withEffect">
                                  <p:stCondLst>
                                    <p:cond delay="50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fade">
                                      <p:cBhvr>
                                        <p:cTn id="34" dur="500"/>
                                        <p:tgtEl>
                                          <p:spTgt spid="20">
                                            <p:txEl>
                                              <p:pRg st="0" end="0"/>
                                            </p:txEl>
                                          </p:spTgt>
                                        </p:tgtEl>
                                      </p:cBhvr>
                                    </p:animEffect>
                                  </p:childTnLst>
                                </p:cTn>
                              </p:par>
                              <p:par>
                                <p:cTn id="35" presetID="2" presetClass="entr" presetSubtype="12" decel="10000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700" fill="hold"/>
                                        <p:tgtEl>
                                          <p:spTgt spid="13"/>
                                        </p:tgtEl>
                                        <p:attrNameLst>
                                          <p:attrName>ppt_x</p:attrName>
                                        </p:attrNameLst>
                                      </p:cBhvr>
                                      <p:tavLst>
                                        <p:tav tm="0">
                                          <p:val>
                                            <p:strVal val="0-#ppt_w/2"/>
                                          </p:val>
                                        </p:tav>
                                        <p:tav tm="100000">
                                          <p:val>
                                            <p:strVal val="#ppt_x"/>
                                          </p:val>
                                        </p:tav>
                                      </p:tavLst>
                                    </p:anim>
                                    <p:anim calcmode="lin" valueType="num">
                                      <p:cBhvr additive="base">
                                        <p:cTn id="38" dur="7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5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700" fill="hold"/>
                                        <p:tgtEl>
                                          <p:spTgt spid="12"/>
                                        </p:tgtEl>
                                        <p:attrNameLst>
                                          <p:attrName>ppt_x</p:attrName>
                                        </p:attrNameLst>
                                      </p:cBhvr>
                                      <p:tavLst>
                                        <p:tav tm="0">
                                          <p:val>
                                            <p:strVal val="#ppt_x"/>
                                          </p:val>
                                        </p:tav>
                                        <p:tav tm="100000">
                                          <p:val>
                                            <p:strVal val="#ppt_x"/>
                                          </p:val>
                                        </p:tav>
                                      </p:tavLst>
                                    </p:anim>
                                    <p:anim calcmode="lin" valueType="num">
                                      <p:cBhvr additive="base">
                                        <p:cTn id="42" dur="700" fill="hold"/>
                                        <p:tgtEl>
                                          <p:spTgt spid="12"/>
                                        </p:tgtEl>
                                        <p:attrNameLst>
                                          <p:attrName>ppt_y</p:attrName>
                                        </p:attrNameLst>
                                      </p:cBhvr>
                                      <p:tavLst>
                                        <p:tav tm="0">
                                          <p:val>
                                            <p:strVal val="1+#ppt_h/2"/>
                                          </p:val>
                                        </p:tav>
                                        <p:tav tm="100000">
                                          <p:val>
                                            <p:strVal val="#ppt_y"/>
                                          </p:val>
                                        </p:tav>
                                      </p:tavLst>
                                    </p:anim>
                                  </p:childTnLst>
                                </p:cTn>
                              </p:par>
                              <p:par>
                                <p:cTn id="43" presetID="10" presetClass="entr" presetSubtype="0" fill="hold" grpId="0" nodeType="withEffect">
                                  <p:stCondLst>
                                    <p:cond delay="75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fade">
                                      <p:cBhvr>
                                        <p:cTn id="45" dur="500"/>
                                        <p:tgtEl>
                                          <p:spTgt spid="21">
                                            <p:txEl>
                                              <p:pRg st="0" end="0"/>
                                            </p:txEl>
                                          </p:spTgt>
                                        </p:tgtEl>
                                      </p:cBhvr>
                                    </p:animEffect>
                                  </p:childTnLst>
                                </p:cTn>
                              </p:par>
                              <p:par>
                                <p:cTn id="46" presetID="2" presetClass="entr" presetSubtype="4" decel="100000" fill="hold" grpId="0" nodeType="withEffect">
                                  <p:stCondLst>
                                    <p:cond delay="75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700" fill="hold"/>
                                        <p:tgtEl>
                                          <p:spTgt spid="14"/>
                                        </p:tgtEl>
                                        <p:attrNameLst>
                                          <p:attrName>ppt_x</p:attrName>
                                        </p:attrNameLst>
                                      </p:cBhvr>
                                      <p:tavLst>
                                        <p:tav tm="0">
                                          <p:val>
                                            <p:strVal val="#ppt_x"/>
                                          </p:val>
                                        </p:tav>
                                        <p:tav tm="100000">
                                          <p:val>
                                            <p:strVal val="#ppt_x"/>
                                          </p:val>
                                        </p:tav>
                                      </p:tavLst>
                                    </p:anim>
                                    <p:anim calcmode="lin" valueType="num">
                                      <p:cBhvr additive="base">
                                        <p:cTn id="49" dur="7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6" decel="100000" fill="hold" grpId="0" nodeType="withEffect">
                                  <p:stCondLst>
                                    <p:cond delay="75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700" fill="hold"/>
                                        <p:tgtEl>
                                          <p:spTgt spid="15"/>
                                        </p:tgtEl>
                                        <p:attrNameLst>
                                          <p:attrName>ppt_x</p:attrName>
                                        </p:attrNameLst>
                                      </p:cBhvr>
                                      <p:tavLst>
                                        <p:tav tm="0">
                                          <p:val>
                                            <p:strVal val="1+#ppt_w/2"/>
                                          </p:val>
                                        </p:tav>
                                        <p:tav tm="100000">
                                          <p:val>
                                            <p:strVal val="#ppt_x"/>
                                          </p:val>
                                        </p:tav>
                                      </p:tavLst>
                                    </p:anim>
                                    <p:anim calcmode="lin" valueType="num">
                                      <p:cBhvr additive="base">
                                        <p:cTn id="53" dur="700" fill="hold"/>
                                        <p:tgtEl>
                                          <p:spTgt spid="15"/>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22">
                                            <p:txEl>
                                              <p:pRg st="0" end="0"/>
                                            </p:txEl>
                                          </p:spTgt>
                                        </p:tgtEl>
                                        <p:attrNameLst>
                                          <p:attrName>style.visibility</p:attrName>
                                        </p:attrNameLst>
                                      </p:cBhvr>
                                      <p:to>
                                        <p:strVal val="visible"/>
                                      </p:to>
                                    </p:set>
                                    <p:animEffect transition="in" filter="fade">
                                      <p:cBhvr>
                                        <p:cTn id="56" dur="500"/>
                                        <p:tgtEl>
                                          <p:spTgt spid="22">
                                            <p:txEl>
                                              <p:pRg st="0" end="0"/>
                                            </p:txEl>
                                          </p:spTgt>
                                        </p:tgtEl>
                                      </p:cBhvr>
                                    </p:animEffect>
                                  </p:childTnLst>
                                </p:cTn>
                              </p:par>
                            </p:childTnLst>
                          </p:cTn>
                        </p:par>
                        <p:par>
                          <p:cTn id="57" fill="hold">
                            <p:stCondLst>
                              <p:cond delay="2000"/>
                            </p:stCondLst>
                            <p:childTnLst>
                              <p:par>
                                <p:cTn id="58" presetID="22" presetClass="entr" presetSubtype="2"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right)">
                                      <p:cBhvr>
                                        <p:cTn id="60" dur="500"/>
                                        <p:tgtEl>
                                          <p:spTgt spid="36"/>
                                        </p:tgtEl>
                                      </p:cBhvr>
                                    </p:animEffect>
                                  </p:childTnLst>
                                </p:cTn>
                              </p:par>
                            </p:childTnLst>
                          </p:cTn>
                        </p:par>
                        <p:par>
                          <p:cTn id="61" fill="hold">
                            <p:stCondLst>
                              <p:cond delay="2500"/>
                            </p:stCondLst>
                            <p:childTnLst>
                              <p:par>
                                <p:cTn id="62" presetID="2" presetClass="entr" presetSubtype="8" decel="100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750" fill="hold"/>
                                        <p:tgtEl>
                                          <p:spTgt spid="29"/>
                                        </p:tgtEl>
                                        <p:attrNameLst>
                                          <p:attrName>ppt_x</p:attrName>
                                        </p:attrNameLst>
                                      </p:cBhvr>
                                      <p:tavLst>
                                        <p:tav tm="0">
                                          <p:val>
                                            <p:strVal val="0-#ppt_w/2"/>
                                          </p:val>
                                        </p:tav>
                                        <p:tav tm="100000">
                                          <p:val>
                                            <p:strVal val="#ppt_x"/>
                                          </p:val>
                                        </p:tav>
                                      </p:tavLst>
                                    </p:anim>
                                    <p:anim calcmode="lin" valueType="num">
                                      <p:cBhvr additive="base">
                                        <p:cTn id="65" dur="750" fill="hold"/>
                                        <p:tgtEl>
                                          <p:spTgt spid="29"/>
                                        </p:tgtEl>
                                        <p:attrNameLst>
                                          <p:attrName>ppt_y</p:attrName>
                                        </p:attrNameLst>
                                      </p:cBhvr>
                                      <p:tavLst>
                                        <p:tav tm="0">
                                          <p:val>
                                            <p:strVal val="#ppt_y"/>
                                          </p:val>
                                        </p:tav>
                                        <p:tav tm="100000">
                                          <p:val>
                                            <p:strVal val="#ppt_y"/>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3250"/>
                            </p:stCondLst>
                            <p:childTnLst>
                              <p:par>
                                <p:cTn id="70" presetID="10" presetClass="entr" presetSubtype="0" fill="hold" grpId="0"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par>
                          <p:cTn id="73" fill="hold">
                            <p:stCondLst>
                              <p:cond delay="3750"/>
                            </p:stCondLst>
                            <p:childTnLst>
                              <p:par>
                                <p:cTn id="74" presetID="22" presetClass="entr" presetSubtype="8"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500"/>
                                        <p:tgtEl>
                                          <p:spTgt spid="25"/>
                                        </p:tgtEl>
                                      </p:cBhvr>
                                    </p:animEffect>
                                  </p:childTnLst>
                                </p:cTn>
                              </p:par>
                            </p:childTnLst>
                          </p:cTn>
                        </p:par>
                        <p:par>
                          <p:cTn id="77" fill="hold">
                            <p:stCondLst>
                              <p:cond delay="4250"/>
                            </p:stCondLst>
                            <p:childTnLst>
                              <p:par>
                                <p:cTn id="78" presetID="2" presetClass="entr" presetSubtype="2" decel="100000"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750" fill="hold"/>
                                        <p:tgtEl>
                                          <p:spTgt spid="33"/>
                                        </p:tgtEl>
                                        <p:attrNameLst>
                                          <p:attrName>ppt_x</p:attrName>
                                        </p:attrNameLst>
                                      </p:cBhvr>
                                      <p:tavLst>
                                        <p:tav tm="0">
                                          <p:val>
                                            <p:strVal val="1+#ppt_w/2"/>
                                          </p:val>
                                        </p:tav>
                                        <p:tav tm="100000">
                                          <p:val>
                                            <p:strVal val="#ppt_x"/>
                                          </p:val>
                                        </p:tav>
                                      </p:tavLst>
                                    </p:anim>
                                    <p:anim calcmode="lin" valueType="num">
                                      <p:cBhvr additive="base">
                                        <p:cTn id="81" dur="750" fill="hold"/>
                                        <p:tgtEl>
                                          <p:spTgt spid="33"/>
                                        </p:tgtEl>
                                        <p:attrNameLst>
                                          <p:attrName>ppt_y</p:attrName>
                                        </p:attrNameLst>
                                      </p:cBhvr>
                                      <p:tavLst>
                                        <p:tav tm="0">
                                          <p:val>
                                            <p:strVal val="#ppt_y"/>
                                          </p:val>
                                        </p:tav>
                                        <p:tav tm="100000">
                                          <p:val>
                                            <p:strVal val="#ppt_y"/>
                                          </p:val>
                                        </p:tav>
                                      </p:tavLst>
                                    </p:anim>
                                  </p:childTnLst>
                                </p:cTn>
                              </p:par>
                              <p:par>
                                <p:cTn id="82" presetID="22" presetClass="entr" presetSubtype="2"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right)">
                                      <p:cBhvr>
                                        <p:cTn id="84" dur="500"/>
                                        <p:tgtEl>
                                          <p:spTgt spid="51"/>
                                        </p:tgtEl>
                                      </p:cBhvr>
                                    </p:animEffect>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cTn>
                              </p:par>
                            </p:childTnLst>
                          </p:cTn>
                        </p:par>
                        <p:par>
                          <p:cTn id="89" fill="hold">
                            <p:stCondLst>
                              <p:cond delay="5500"/>
                            </p:stCondLst>
                            <p:childTnLst>
                              <p:par>
                                <p:cTn id="90" presetID="22" presetClass="entr" presetSubtype="2"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right)">
                                      <p:cBhvr>
                                        <p:cTn id="92" dur="500"/>
                                        <p:tgtEl>
                                          <p:spTgt spid="24"/>
                                        </p:tgtEl>
                                      </p:cBhvr>
                                    </p:animEffect>
                                  </p:childTnLst>
                                </p:cTn>
                              </p:par>
                            </p:childTnLst>
                          </p:cTn>
                        </p:par>
                        <p:par>
                          <p:cTn id="93" fill="hold">
                            <p:stCondLst>
                              <p:cond delay="6000"/>
                            </p:stCondLst>
                            <p:childTnLst>
                              <p:par>
                                <p:cTn id="94" presetID="2" presetClass="entr" presetSubtype="8" decel="10000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additive="base">
                                        <p:cTn id="96" dur="750" fill="hold"/>
                                        <p:tgtEl>
                                          <p:spTgt spid="30"/>
                                        </p:tgtEl>
                                        <p:attrNameLst>
                                          <p:attrName>ppt_x</p:attrName>
                                        </p:attrNameLst>
                                      </p:cBhvr>
                                      <p:tavLst>
                                        <p:tav tm="0">
                                          <p:val>
                                            <p:strVal val="0-#ppt_w/2"/>
                                          </p:val>
                                        </p:tav>
                                        <p:tav tm="100000">
                                          <p:val>
                                            <p:strVal val="#ppt_x"/>
                                          </p:val>
                                        </p:tav>
                                      </p:tavLst>
                                    </p:anim>
                                    <p:anim calcmode="lin" valueType="num">
                                      <p:cBhvr additive="base">
                                        <p:cTn id="97" dur="750" fill="hold"/>
                                        <p:tgtEl>
                                          <p:spTgt spid="30"/>
                                        </p:tgtEl>
                                        <p:attrNameLst>
                                          <p:attrName>ppt_y</p:attrName>
                                        </p:attrNameLst>
                                      </p:cBhvr>
                                      <p:tavLst>
                                        <p:tav tm="0">
                                          <p:val>
                                            <p:strVal val="#ppt_y"/>
                                          </p:val>
                                        </p:tav>
                                        <p:tav tm="100000">
                                          <p:val>
                                            <p:strVal val="#ppt_y"/>
                                          </p:val>
                                        </p:tav>
                                      </p:tavLst>
                                    </p:anim>
                                  </p:childTnLst>
                                </p:cTn>
                              </p:par>
                              <p:par>
                                <p:cTn id="98" presetID="22" presetClass="entr" presetSubtype="8"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wipe(left)">
                                      <p:cBhvr>
                                        <p:cTn id="100" dur="500"/>
                                        <p:tgtEl>
                                          <p:spTgt spid="50"/>
                                        </p:tgtEl>
                                      </p:cBhvr>
                                    </p:animEffect>
                                  </p:childTnLst>
                                </p:cTn>
                              </p:par>
                            </p:childTnLst>
                          </p:cTn>
                        </p:par>
                        <p:par>
                          <p:cTn id="101" fill="hold">
                            <p:stCondLst>
                              <p:cond delay="6750"/>
                            </p:stCondLst>
                            <p:childTnLst>
                              <p:par>
                                <p:cTn id="102" presetID="10" presetClass="entr" presetSubtype="0"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childTnLst>
                          </p:cTn>
                        </p:par>
                        <p:par>
                          <p:cTn id="105" fill="hold">
                            <p:stCondLst>
                              <p:cond delay="7250"/>
                            </p:stCondLst>
                            <p:childTnLst>
                              <p:par>
                                <p:cTn id="106" presetID="22" presetClass="entr" presetSubtype="8"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left)">
                                      <p:cBhvr>
                                        <p:cTn id="108" dur="500"/>
                                        <p:tgtEl>
                                          <p:spTgt spid="26"/>
                                        </p:tgtEl>
                                      </p:cBhvr>
                                    </p:animEffect>
                                  </p:childTnLst>
                                </p:cTn>
                              </p:par>
                            </p:childTnLst>
                          </p:cTn>
                        </p:par>
                        <p:par>
                          <p:cTn id="109" fill="hold">
                            <p:stCondLst>
                              <p:cond delay="7750"/>
                            </p:stCondLst>
                            <p:childTnLst>
                              <p:par>
                                <p:cTn id="110" presetID="2" presetClass="entr" presetSubtype="2" decel="100000"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additive="base">
                                        <p:cTn id="112" dur="750" fill="hold"/>
                                        <p:tgtEl>
                                          <p:spTgt spid="34"/>
                                        </p:tgtEl>
                                        <p:attrNameLst>
                                          <p:attrName>ppt_x</p:attrName>
                                        </p:attrNameLst>
                                      </p:cBhvr>
                                      <p:tavLst>
                                        <p:tav tm="0">
                                          <p:val>
                                            <p:strVal val="1+#ppt_w/2"/>
                                          </p:val>
                                        </p:tav>
                                        <p:tav tm="100000">
                                          <p:val>
                                            <p:strVal val="#ppt_x"/>
                                          </p:val>
                                        </p:tav>
                                      </p:tavLst>
                                    </p:anim>
                                    <p:anim calcmode="lin" valueType="num">
                                      <p:cBhvr additive="base">
                                        <p:cTn id="113" dur="750" fill="hold"/>
                                        <p:tgtEl>
                                          <p:spTgt spid="34"/>
                                        </p:tgtEl>
                                        <p:attrNameLst>
                                          <p:attrName>ppt_y</p:attrName>
                                        </p:attrNameLst>
                                      </p:cBhvr>
                                      <p:tavLst>
                                        <p:tav tm="0">
                                          <p:val>
                                            <p:strVal val="#ppt_y"/>
                                          </p:val>
                                        </p:tav>
                                        <p:tav tm="100000">
                                          <p:val>
                                            <p:strVal val="#ppt_y"/>
                                          </p:val>
                                        </p:tav>
                                      </p:tavLst>
                                    </p:anim>
                                  </p:childTnLst>
                                </p:cTn>
                              </p:par>
                              <p:par>
                                <p:cTn id="114" presetID="22" presetClass="entr" presetSubtype="2" fill="hold" grpId="0" nodeType="with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wipe(right)">
                                      <p:cBhvr>
                                        <p:cTn id="116" dur="500"/>
                                        <p:tgtEl>
                                          <p:spTgt spid="52"/>
                                        </p:tgtEl>
                                      </p:cBhvr>
                                    </p:animEffect>
                                  </p:childTnLst>
                                </p:cTn>
                              </p:par>
                            </p:childTnLst>
                          </p:cTn>
                        </p:par>
                        <p:par>
                          <p:cTn id="117" fill="hold">
                            <p:stCondLst>
                              <p:cond delay="8500"/>
                            </p:stCondLst>
                            <p:childTnLst>
                              <p:par>
                                <p:cTn id="118" presetID="10" presetClass="entr" presetSubtype="0"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fade">
                                      <p:cBhvr>
                                        <p:cTn id="120" dur="500"/>
                                        <p:tgtEl>
                                          <p:spTgt spid="56"/>
                                        </p:tgtEl>
                                      </p:cBhvr>
                                    </p:animEffect>
                                  </p:childTnLst>
                                </p:cTn>
                              </p:par>
                            </p:childTnLst>
                          </p:cTn>
                        </p:par>
                        <p:par>
                          <p:cTn id="121" fill="hold">
                            <p:stCondLst>
                              <p:cond delay="9000"/>
                            </p:stCondLst>
                            <p:childTnLst>
                              <p:par>
                                <p:cTn id="122" presetID="2" presetClass="entr" presetSubtype="8" decel="100000" fill="hold" grpId="0" nodeType="afterEffect">
                                  <p:stCondLst>
                                    <p:cond delay="500"/>
                                  </p:stCondLst>
                                  <p:childTnLst>
                                    <p:set>
                                      <p:cBhvr>
                                        <p:cTn id="123" dur="1" fill="hold">
                                          <p:stCondLst>
                                            <p:cond delay="0"/>
                                          </p:stCondLst>
                                        </p:cTn>
                                        <p:tgtEl>
                                          <p:spTgt spid="58"/>
                                        </p:tgtEl>
                                        <p:attrNameLst>
                                          <p:attrName>style.visibility</p:attrName>
                                        </p:attrNameLst>
                                      </p:cBhvr>
                                      <p:to>
                                        <p:strVal val="visible"/>
                                      </p:to>
                                    </p:set>
                                    <p:anim calcmode="lin" valueType="num">
                                      <p:cBhvr additive="base">
                                        <p:cTn id="124" dur="500" fill="hold"/>
                                        <p:tgtEl>
                                          <p:spTgt spid="58"/>
                                        </p:tgtEl>
                                        <p:attrNameLst>
                                          <p:attrName>ppt_x</p:attrName>
                                        </p:attrNameLst>
                                      </p:cBhvr>
                                      <p:tavLst>
                                        <p:tav tm="0">
                                          <p:val>
                                            <p:strVal val="0-#ppt_w/2"/>
                                          </p:val>
                                        </p:tav>
                                        <p:tav tm="100000">
                                          <p:val>
                                            <p:strVal val="#ppt_x"/>
                                          </p:val>
                                        </p:tav>
                                      </p:tavLst>
                                    </p:anim>
                                    <p:anim calcmode="lin" valueType="num">
                                      <p:cBhvr additive="base">
                                        <p:cTn id="125" dur="500" fill="hold"/>
                                        <p:tgtEl>
                                          <p:spTgt spid="58"/>
                                        </p:tgtEl>
                                        <p:attrNameLst>
                                          <p:attrName>ppt_y</p:attrName>
                                        </p:attrNameLst>
                                      </p:cBhvr>
                                      <p:tavLst>
                                        <p:tav tm="0">
                                          <p:val>
                                            <p:strVal val="#ppt_y"/>
                                          </p:val>
                                        </p:tav>
                                        <p:tav tm="100000">
                                          <p:val>
                                            <p:strVal val="#ppt_y"/>
                                          </p:val>
                                        </p:tav>
                                      </p:tavLst>
                                    </p:anim>
                                  </p:childTnLst>
                                </p:cTn>
                              </p:par>
                              <p:par>
                                <p:cTn id="126" presetID="2" presetClass="entr" presetSubtype="2" decel="100000" fill="hold" grpId="0" nodeType="withEffect">
                                  <p:stCondLst>
                                    <p:cond delay="500"/>
                                  </p:stCondLst>
                                  <p:childTnLst>
                                    <p:set>
                                      <p:cBhvr>
                                        <p:cTn id="127" dur="1" fill="hold">
                                          <p:stCondLst>
                                            <p:cond delay="0"/>
                                          </p:stCondLst>
                                        </p:cTn>
                                        <p:tgtEl>
                                          <p:spTgt spid="57">
                                            <p:txEl>
                                              <p:pRg st="0" end="0"/>
                                            </p:txEl>
                                          </p:spTgt>
                                        </p:tgtEl>
                                        <p:attrNameLst>
                                          <p:attrName>style.visibility</p:attrName>
                                        </p:attrNameLst>
                                      </p:cBhvr>
                                      <p:to>
                                        <p:strVal val="visible"/>
                                      </p:to>
                                    </p:set>
                                    <p:anim calcmode="lin" valueType="num">
                                      <p:cBhvr additive="base">
                                        <p:cTn id="128"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29" dur="500" fill="hold"/>
                                        <p:tgtEl>
                                          <p:spTgt spid="5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6" grpId="0" animBg="1"/>
      <p:bldP spid="26" grpId="0" animBg="1"/>
      <p:bldP spid="34" grpId="0" animBg="1"/>
      <p:bldP spid="25" grpId="0" animBg="1"/>
      <p:bldP spid="33" grpId="0" animBg="1"/>
      <p:bldP spid="30" grpId="0" animBg="1"/>
      <p:bldP spid="29" grpId="0" animBg="1"/>
      <p:bldP spid="9" grpId="0" animBg="1"/>
      <p:bldP spid="5"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9" grpId="0" build="p">
        <p:tmplLst>
          <p:tmpl lvl="1">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7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10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49" grpId="0">
        <p:tmplLst>
          <p:tmpl>
            <p:tnLst>
              <p:par>
                <p:cTn presetID="22" presetClass="entr" presetSubtype="8"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p:tmplLst>
          <p:tmpl>
            <p:tnLst>
              <p:par>
                <p:cTn presetID="22" presetClass="entr" presetSubtype="8"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p:tmplLst>
          <p:tmpl>
            <p:tnLst>
              <p:par>
                <p:cTn presetID="2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p:tmplLst>
          <p:tmpl>
            <p:tnLst>
              <p:par>
                <p:cTn presetID="22" presetClass="entr" presetSubtype="2"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53" grpId="0" animBg="1"/>
      <p:bldP spid="54" grpId="0" animBg="1"/>
      <p:bldP spid="55" grpId="0" animBg="1"/>
      <p:bldP spid="56" grpId="0" animBg="1"/>
      <p:bldP spid="57" grpId="0" build="allAtOnce">
        <p:tmplLst>
          <p:tmpl lvl="1">
            <p:tnLst>
              <p:par>
                <p:cTn presetID="2" presetClass="entr" presetSubtype="2" decel="10000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ドーナツ 8"/>
          <p:cNvSpPr/>
          <p:nvPr userDrawn="1"/>
        </p:nvSpPr>
        <p:spPr>
          <a:xfrm>
            <a:off x="6262886" y="2738663"/>
            <a:ext cx="5760642" cy="5769284"/>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0" name="アーチ 6"/>
          <p:cNvSpPr/>
          <p:nvPr userDrawn="1"/>
        </p:nvSpPr>
        <p:spPr>
          <a:xfrm>
            <a:off x="9178776" y="2738663"/>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20000"/>
              <a:lumOff val="8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1" name="アーチ 6"/>
          <p:cNvSpPr/>
          <p:nvPr userDrawn="1"/>
        </p:nvSpPr>
        <p:spPr>
          <a:xfrm rot="5400000">
            <a:off x="9021655" y="5506074"/>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3">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2" name="アーチ 6"/>
          <p:cNvSpPr/>
          <p:nvPr userDrawn="1"/>
        </p:nvSpPr>
        <p:spPr>
          <a:xfrm rot="10800000">
            <a:off x="6254245" y="5348952"/>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2">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3" name="アーチ 6"/>
          <p:cNvSpPr/>
          <p:nvPr userDrawn="1"/>
        </p:nvSpPr>
        <p:spPr>
          <a:xfrm rot="16200000">
            <a:off x="6411365" y="258074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4">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4" name="テキスト プレースホルダー 11"/>
          <p:cNvSpPr>
            <a:spLocks noGrp="1"/>
          </p:cNvSpPr>
          <p:nvPr>
            <p:ph type="body" sz="quarter" idx="31" hasCustomPrompt="1"/>
          </p:nvPr>
        </p:nvSpPr>
        <p:spPr>
          <a:xfrm>
            <a:off x="12158541" y="3702537"/>
            <a:ext cx="5490610" cy="1651134"/>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
        <p:nvSpPr>
          <p:cNvPr id="15" name="テキスト プレースホルダー 11"/>
          <p:cNvSpPr>
            <a:spLocks noGrp="1"/>
          </p:cNvSpPr>
          <p:nvPr>
            <p:ph type="body" sz="quarter" idx="32" hasCustomPrompt="1"/>
          </p:nvPr>
        </p:nvSpPr>
        <p:spPr>
          <a:xfrm>
            <a:off x="12158541" y="2776995"/>
            <a:ext cx="5490610" cy="773203"/>
          </a:xfrm>
        </p:spPr>
        <p:txBody>
          <a:bodyPr anchor="b">
            <a:noAutofit/>
          </a:bodyPr>
          <a:lstStyle>
            <a:lvl1pPr algn="l">
              <a:lnSpc>
                <a:spcPct val="100000"/>
              </a:lnSpc>
              <a:spcBef>
                <a:spcPts val="0"/>
              </a:spcBef>
              <a:defRPr sz="2800" spc="0">
                <a:solidFill>
                  <a:schemeClr val="accent1"/>
                </a:solidFill>
                <a:latin typeface="Route 159 SemiBold" pitchFamily="50" charset="0"/>
              </a:defRPr>
            </a:lvl1pPr>
          </a:lstStyle>
          <a:p>
            <a:pPr lvl="0"/>
            <a:r>
              <a:rPr lang="en-US" altLang="ja-JP" dirty="0"/>
              <a:t>Text here</a:t>
            </a:r>
            <a:endParaRPr lang="en-US" dirty="0"/>
          </a:p>
        </p:txBody>
      </p:sp>
      <p:sp>
        <p:nvSpPr>
          <p:cNvPr id="16" name="テキスト プレースホルダー 11"/>
          <p:cNvSpPr>
            <a:spLocks noGrp="1"/>
          </p:cNvSpPr>
          <p:nvPr>
            <p:ph type="body" sz="quarter" idx="33" hasCustomPrompt="1"/>
          </p:nvPr>
        </p:nvSpPr>
        <p:spPr>
          <a:xfrm>
            <a:off x="12158541" y="6987902"/>
            <a:ext cx="5490610" cy="1651134"/>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
        <p:nvSpPr>
          <p:cNvPr id="17" name="テキスト プレースホルダー 11"/>
          <p:cNvSpPr>
            <a:spLocks noGrp="1"/>
          </p:cNvSpPr>
          <p:nvPr>
            <p:ph type="body" sz="quarter" idx="34" hasCustomPrompt="1"/>
          </p:nvPr>
        </p:nvSpPr>
        <p:spPr>
          <a:xfrm>
            <a:off x="12158541" y="6062360"/>
            <a:ext cx="5490610" cy="773203"/>
          </a:xfrm>
        </p:spPr>
        <p:txBody>
          <a:bodyPr anchor="b">
            <a:noAutofit/>
          </a:bodyPr>
          <a:lstStyle>
            <a:lvl1pPr algn="l">
              <a:lnSpc>
                <a:spcPct val="100000"/>
              </a:lnSpc>
              <a:spcBef>
                <a:spcPts val="0"/>
              </a:spcBef>
              <a:defRPr sz="2800" spc="0">
                <a:solidFill>
                  <a:schemeClr val="accent3"/>
                </a:solidFill>
                <a:latin typeface="Route 159 SemiBold" pitchFamily="50" charset="0"/>
              </a:defRPr>
            </a:lvl1pPr>
          </a:lstStyle>
          <a:p>
            <a:pPr lvl="0"/>
            <a:r>
              <a:rPr lang="en-US" altLang="ja-JP" dirty="0"/>
              <a:t>Text here</a:t>
            </a:r>
            <a:endParaRPr lang="en-US" dirty="0"/>
          </a:p>
        </p:txBody>
      </p:sp>
      <p:sp>
        <p:nvSpPr>
          <p:cNvPr id="18" name="テキスト プレースホルダー 11"/>
          <p:cNvSpPr>
            <a:spLocks noGrp="1"/>
          </p:cNvSpPr>
          <p:nvPr>
            <p:ph type="body" sz="quarter" idx="35" hasCustomPrompt="1"/>
          </p:nvPr>
        </p:nvSpPr>
        <p:spPr>
          <a:xfrm>
            <a:off x="637261" y="3716588"/>
            <a:ext cx="5490610" cy="1651134"/>
          </a:xfrm>
        </p:spPr>
        <p:txBody>
          <a:bodyPr anchor="t">
            <a:noAutofit/>
          </a:bodyPr>
          <a:lstStyle>
            <a:lvl1pPr algn="r">
              <a:lnSpc>
                <a:spcPct val="120000"/>
              </a:lnSpc>
              <a:defRPr sz="2000">
                <a:solidFill>
                  <a:schemeClr val="tx2"/>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36" hasCustomPrompt="1"/>
          </p:nvPr>
        </p:nvSpPr>
        <p:spPr>
          <a:xfrm>
            <a:off x="637261" y="2791046"/>
            <a:ext cx="5490610" cy="773203"/>
          </a:xfrm>
        </p:spPr>
        <p:txBody>
          <a:bodyPr anchor="b">
            <a:noAutofit/>
          </a:bodyPr>
          <a:lstStyle>
            <a:lvl1pPr algn="r">
              <a:lnSpc>
                <a:spcPct val="100000"/>
              </a:lnSpc>
              <a:spcBef>
                <a:spcPts val="0"/>
              </a:spcBef>
              <a:defRPr sz="2800" spc="0">
                <a:solidFill>
                  <a:schemeClr val="accent4"/>
                </a:solidFill>
                <a:latin typeface="Route 159 SemiBold" pitchFamily="50" charset="0"/>
              </a:defRPr>
            </a:lvl1pPr>
          </a:lstStyle>
          <a:p>
            <a:pPr lvl="0"/>
            <a:r>
              <a:rPr lang="en-US" altLang="ja-JP" dirty="0"/>
              <a:t>Text here</a:t>
            </a:r>
            <a:endParaRPr lang="en-US" dirty="0"/>
          </a:p>
        </p:txBody>
      </p:sp>
      <p:sp>
        <p:nvSpPr>
          <p:cNvPr id="20" name="テキスト プレースホルダー 11"/>
          <p:cNvSpPr>
            <a:spLocks noGrp="1"/>
          </p:cNvSpPr>
          <p:nvPr>
            <p:ph type="body" sz="quarter" idx="37" hasCustomPrompt="1"/>
          </p:nvPr>
        </p:nvSpPr>
        <p:spPr>
          <a:xfrm>
            <a:off x="637261" y="7001953"/>
            <a:ext cx="5490610" cy="1651134"/>
          </a:xfrm>
        </p:spPr>
        <p:txBody>
          <a:bodyPr anchor="t">
            <a:noAutofit/>
          </a:bodyPr>
          <a:lstStyle>
            <a:lvl1pPr algn="r">
              <a:lnSpc>
                <a:spcPct val="120000"/>
              </a:lnSpc>
              <a:defRPr sz="2000">
                <a:solidFill>
                  <a:schemeClr val="tx2"/>
                </a:solidFill>
                <a:latin typeface="+mn-lt"/>
              </a:defRPr>
            </a:lvl1pPr>
          </a:lstStyle>
          <a:p>
            <a:pPr lvl="0"/>
            <a:r>
              <a:rPr lang="en-US" altLang="ja-JP" dirty="0"/>
              <a:t>Text Here</a:t>
            </a:r>
            <a:endParaRPr lang="en-US" dirty="0"/>
          </a:p>
        </p:txBody>
      </p:sp>
      <p:sp>
        <p:nvSpPr>
          <p:cNvPr id="21" name="テキスト プレースホルダー 11"/>
          <p:cNvSpPr>
            <a:spLocks noGrp="1"/>
          </p:cNvSpPr>
          <p:nvPr>
            <p:ph type="body" sz="quarter" idx="38" hasCustomPrompt="1"/>
          </p:nvPr>
        </p:nvSpPr>
        <p:spPr>
          <a:xfrm>
            <a:off x="637261" y="6076411"/>
            <a:ext cx="5490610" cy="773203"/>
          </a:xfrm>
        </p:spPr>
        <p:txBody>
          <a:bodyPr anchor="b">
            <a:noAutofit/>
          </a:bodyPr>
          <a:lstStyle>
            <a:lvl1pPr algn="r">
              <a:lnSpc>
                <a:spcPct val="100000"/>
              </a:lnSpc>
              <a:spcBef>
                <a:spcPts val="0"/>
              </a:spcBef>
              <a:defRPr sz="2800" spc="0">
                <a:solidFill>
                  <a:schemeClr val="accent2"/>
                </a:solidFill>
                <a:latin typeface="Route 159 SemiBold" pitchFamily="50" charset="0"/>
              </a:defRPr>
            </a:lvl1pPr>
          </a:lstStyle>
          <a:p>
            <a:pPr lvl="0"/>
            <a:r>
              <a:rPr lang="en-US" altLang="ja-JP" dirty="0"/>
              <a:t>Text here</a:t>
            </a:r>
            <a:endParaRPr lang="en-US" dirty="0"/>
          </a:p>
        </p:txBody>
      </p:sp>
      <p:sp>
        <p:nvSpPr>
          <p:cNvPr id="22" name="テキスト プレースホルダー 11"/>
          <p:cNvSpPr>
            <a:spLocks noGrp="1"/>
          </p:cNvSpPr>
          <p:nvPr>
            <p:ph type="body" sz="quarter" idx="39" hasCustomPrompt="1"/>
          </p:nvPr>
        </p:nvSpPr>
        <p:spPr>
          <a:xfrm>
            <a:off x="6982966" y="5168139"/>
            <a:ext cx="4275474" cy="773203"/>
          </a:xfrm>
        </p:spPr>
        <p:txBody>
          <a:bodyPr anchor="ctr">
            <a:noAutofit/>
          </a:bodyPr>
          <a:lstStyle>
            <a:lvl1pPr algn="ctr">
              <a:lnSpc>
                <a:spcPct val="120000"/>
              </a:lnSpc>
              <a:defRPr sz="3200" spc="0">
                <a:solidFill>
                  <a:schemeClr val="tx2"/>
                </a:solidFill>
                <a:latin typeface="Route 159 SemiBold" pitchFamily="50" charset="0"/>
              </a:defRPr>
            </a:lvl1pPr>
          </a:lstStyle>
          <a:p>
            <a:pPr lvl="0"/>
            <a:r>
              <a:rPr lang="en-US" altLang="ja-JP" dirty="0"/>
              <a:t>Text Here</a:t>
            </a:r>
            <a:endParaRPr lang="en-US" dirty="0"/>
          </a:p>
        </p:txBody>
      </p:sp>
      <p:sp>
        <p:nvSpPr>
          <p:cNvPr id="23" name="円/楕円 22"/>
          <p:cNvSpPr/>
          <p:nvPr userDrawn="1"/>
        </p:nvSpPr>
        <p:spPr>
          <a:xfrm>
            <a:off x="10444030" y="3322934"/>
            <a:ext cx="1350150" cy="1350150"/>
          </a:xfrm>
          <a:prstGeom prst="ellipse">
            <a:avLst/>
          </a:prstGeom>
          <a:solidFill>
            <a:schemeClr val="accent1"/>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7"/>
          <p:cNvSpPr>
            <a:spLocks noGrp="1"/>
          </p:cNvSpPr>
          <p:nvPr>
            <p:ph type="pic" sz="quarter" idx="17" hasCustomPrompt="1"/>
          </p:nvPr>
        </p:nvSpPr>
        <p:spPr>
          <a:xfrm>
            <a:off x="10793062" y="3638606"/>
            <a:ext cx="684364" cy="684364"/>
          </a:xfrm>
        </p:spPr>
        <p:txBody>
          <a:bodyPr>
            <a:normAutofit/>
          </a:bodyPr>
          <a:lstStyle>
            <a:lvl1pPr>
              <a:defRPr sz="1600"/>
            </a:lvl1pPr>
          </a:lstStyle>
          <a:p>
            <a:r>
              <a:rPr kumimoji="1" lang="en-US" altLang="ja-JP" dirty="0"/>
              <a:t>ICON</a:t>
            </a:r>
            <a:endParaRPr kumimoji="1" lang="ja-JP" altLang="en-US" dirty="0"/>
          </a:p>
        </p:txBody>
      </p:sp>
      <p:sp>
        <p:nvSpPr>
          <p:cNvPr id="25" name="円/楕円 24"/>
          <p:cNvSpPr/>
          <p:nvPr userDrawn="1"/>
        </p:nvSpPr>
        <p:spPr>
          <a:xfrm>
            <a:off x="10448351" y="6688383"/>
            <a:ext cx="1350150" cy="1350150"/>
          </a:xfrm>
          <a:prstGeom prst="ellipse">
            <a:avLst/>
          </a:prstGeom>
          <a:solidFill>
            <a:schemeClr val="accent3"/>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7"/>
          <p:cNvSpPr>
            <a:spLocks noGrp="1"/>
          </p:cNvSpPr>
          <p:nvPr>
            <p:ph type="pic" sz="quarter" idx="40" hasCustomPrompt="1"/>
          </p:nvPr>
        </p:nvSpPr>
        <p:spPr>
          <a:xfrm>
            <a:off x="10797383" y="7004055"/>
            <a:ext cx="684364" cy="684364"/>
          </a:xfrm>
        </p:spPr>
        <p:txBody>
          <a:bodyPr>
            <a:normAutofit/>
          </a:bodyPr>
          <a:lstStyle>
            <a:lvl1pPr>
              <a:defRPr sz="1600"/>
            </a:lvl1pPr>
          </a:lstStyle>
          <a:p>
            <a:r>
              <a:rPr kumimoji="1" lang="en-US" altLang="ja-JP" dirty="0"/>
              <a:t>ICON</a:t>
            </a:r>
            <a:endParaRPr kumimoji="1" lang="ja-JP" altLang="en-US" dirty="0"/>
          </a:p>
        </p:txBody>
      </p:sp>
      <p:sp>
        <p:nvSpPr>
          <p:cNvPr id="27" name="円/楕円 26"/>
          <p:cNvSpPr/>
          <p:nvPr userDrawn="1"/>
        </p:nvSpPr>
        <p:spPr>
          <a:xfrm>
            <a:off x="6543924" y="6688383"/>
            <a:ext cx="1350150" cy="1350150"/>
          </a:xfrm>
          <a:prstGeom prst="ellipse">
            <a:avLst/>
          </a:prstGeom>
          <a:solidFill>
            <a:schemeClr val="accent2"/>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7"/>
          <p:cNvSpPr>
            <a:spLocks noGrp="1"/>
          </p:cNvSpPr>
          <p:nvPr>
            <p:ph type="pic" sz="quarter" idx="41" hasCustomPrompt="1"/>
          </p:nvPr>
        </p:nvSpPr>
        <p:spPr>
          <a:xfrm>
            <a:off x="6892956" y="7004055"/>
            <a:ext cx="684364" cy="684364"/>
          </a:xfrm>
        </p:spPr>
        <p:txBody>
          <a:bodyPr>
            <a:normAutofit/>
          </a:bodyPr>
          <a:lstStyle>
            <a:lvl1pPr>
              <a:defRPr sz="1600"/>
            </a:lvl1pPr>
          </a:lstStyle>
          <a:p>
            <a:r>
              <a:rPr kumimoji="1" lang="en-US" altLang="ja-JP" dirty="0"/>
              <a:t>ICON</a:t>
            </a:r>
            <a:endParaRPr kumimoji="1" lang="ja-JP" altLang="en-US" dirty="0"/>
          </a:p>
        </p:txBody>
      </p:sp>
      <p:sp>
        <p:nvSpPr>
          <p:cNvPr id="29" name="円/楕円 28"/>
          <p:cNvSpPr/>
          <p:nvPr userDrawn="1"/>
        </p:nvSpPr>
        <p:spPr>
          <a:xfrm>
            <a:off x="6543924" y="3322934"/>
            <a:ext cx="1350150" cy="1350150"/>
          </a:xfrm>
          <a:prstGeom prst="ellipse">
            <a:avLst/>
          </a:prstGeom>
          <a:solidFill>
            <a:schemeClr val="accent4"/>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7"/>
          <p:cNvSpPr>
            <a:spLocks noGrp="1"/>
          </p:cNvSpPr>
          <p:nvPr>
            <p:ph type="pic" sz="quarter" idx="42" hasCustomPrompt="1"/>
          </p:nvPr>
        </p:nvSpPr>
        <p:spPr>
          <a:xfrm>
            <a:off x="6892956" y="3638606"/>
            <a:ext cx="684364" cy="684364"/>
          </a:xfrm>
        </p:spPr>
        <p:txBody>
          <a:bodyPr>
            <a:normAutofit/>
          </a:bodyPr>
          <a:lstStyle>
            <a:lvl1pPr>
              <a:defRPr sz="1600"/>
            </a:lvl1pPr>
          </a:lstStyle>
          <a:p>
            <a:r>
              <a:rPr kumimoji="1" lang="en-US" altLang="ja-JP" dirty="0"/>
              <a:t>ICON</a:t>
            </a:r>
            <a:endParaRPr kumimoji="1" lang="ja-JP" altLang="en-US" dirty="0"/>
          </a:p>
        </p:txBody>
      </p:sp>
      <p:sp>
        <p:nvSpPr>
          <p:cNvPr id="31" name="正方形/長方形 30"/>
          <p:cNvSpPr/>
          <p:nvPr userDrawn="1"/>
        </p:nvSpPr>
        <p:spPr>
          <a:xfrm>
            <a:off x="12264623" y="362036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2" name="正方形/長方形 31"/>
          <p:cNvSpPr/>
          <p:nvPr userDrawn="1"/>
        </p:nvSpPr>
        <p:spPr>
          <a:xfrm>
            <a:off x="12264623" y="688809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3" name="正方形/長方形 32"/>
          <p:cNvSpPr/>
          <p:nvPr userDrawn="1"/>
        </p:nvSpPr>
        <p:spPr>
          <a:xfrm>
            <a:off x="2773406" y="6909096"/>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4" name="正方形/長方形 33"/>
          <p:cNvSpPr/>
          <p:nvPr userDrawn="1"/>
        </p:nvSpPr>
        <p:spPr>
          <a:xfrm>
            <a:off x="2773406" y="361338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Tree>
    <p:extLst>
      <p:ext uri="{BB962C8B-B14F-4D97-AF65-F5344CB8AC3E}">
        <p14:creationId xmlns:p14="http://schemas.microsoft.com/office/powerpoint/2010/main" val="269218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750"/>
                                        <p:tgtEl>
                                          <p:spTgt spid="9"/>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fade">
                                      <p:cBhvr>
                                        <p:cTn id="19" dur="500"/>
                                        <p:tgtEl>
                                          <p:spTgt spid="22">
                                            <p:txEl>
                                              <p:pRg st="0" end="0"/>
                                            </p:txEl>
                                          </p:spTgt>
                                        </p:tgtEl>
                                      </p:cBhvr>
                                    </p:animEffect>
                                  </p:childTnLst>
                                </p:cTn>
                              </p:par>
                            </p:childTnLst>
                          </p:cTn>
                        </p:par>
                        <p:par>
                          <p:cTn id="20" fill="hold">
                            <p:stCondLst>
                              <p:cond delay="1750"/>
                            </p:stCondLst>
                            <p:childTnLst>
                              <p:par>
                                <p:cTn id="21" presetID="22" presetClass="entr" presetSubtype="1"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2" presetClass="entr" presetSubtype="2" decel="100000" fill="hold" grpId="0" nodeType="withEffect">
                                  <p:stCondLst>
                                    <p:cond delay="0"/>
                                  </p:stCondLst>
                                  <p:iterate type="wd">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iterate type="wd">
                                    <p:tmPct val="10000"/>
                                  </p:iterate>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50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left)">
                                      <p:cBhvr>
                                        <p:cTn id="41" dur="500"/>
                                        <p:tgtEl>
                                          <p:spTgt spid="14">
                                            <p:txEl>
                                              <p:pRg st="0" end="0"/>
                                            </p:txEl>
                                          </p:spTgt>
                                        </p:tgtEl>
                                      </p:cBhvr>
                                    </p:animEffect>
                                  </p:childTnLst>
                                </p:cTn>
                              </p:par>
                            </p:childTnLst>
                          </p:cTn>
                        </p:par>
                        <p:par>
                          <p:cTn id="42" fill="hold">
                            <p:stCondLst>
                              <p:cond delay="3750"/>
                            </p:stCondLst>
                            <p:childTnLst>
                              <p:par>
                                <p:cTn id="43" presetID="22" presetClass="entr" presetSubtype="1" fill="hold" grpId="0" nodeType="afterEffect">
                                  <p:stCondLst>
                                    <p:cond delay="25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2" presetClass="entr" presetSubtype="2" decel="100000" fill="hold" grpId="0" nodeType="withEffect">
                                  <p:stCondLst>
                                    <p:cond delay="0"/>
                                  </p:stCondLst>
                                  <p:iterate type="wd">
                                    <p:tmPct val="10000"/>
                                  </p:iterate>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additive="base">
                                        <p:cTn id="55"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iterate type="wd">
                                    <p:tmPct val="10000"/>
                                  </p:iterate>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1+#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par>
                                <p:cTn id="61" presetID="22" presetClass="entr" presetSubtype="8" fill="hold" grpId="0" nodeType="withEffect">
                                  <p:stCondLst>
                                    <p:cond delay="50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wipe(left)">
                                      <p:cBhvr>
                                        <p:cTn id="63" dur="500"/>
                                        <p:tgtEl>
                                          <p:spTgt spid="16">
                                            <p:txEl>
                                              <p:pRg st="0" end="0"/>
                                            </p:txEl>
                                          </p:spTgt>
                                        </p:tgtEl>
                                      </p:cBhvr>
                                    </p:animEffect>
                                  </p:childTnLst>
                                </p:cTn>
                              </p:par>
                            </p:childTnLst>
                          </p:cTn>
                        </p:par>
                        <p:par>
                          <p:cTn id="64" fill="hold">
                            <p:stCondLst>
                              <p:cond delay="5500"/>
                            </p:stCondLst>
                            <p:childTnLst>
                              <p:par>
                                <p:cTn id="65" presetID="22" presetClass="entr" presetSubtype="4" fill="hold" grpId="0" nodeType="afterEffect">
                                  <p:stCondLst>
                                    <p:cond delay="250"/>
                                  </p:stCondLst>
                                  <p:childTnLst>
                                    <p:set>
                                      <p:cBhvr>
                                        <p:cTn id="66" dur="1" fill="hold">
                                          <p:stCondLst>
                                            <p:cond delay="0"/>
                                          </p:stCondLst>
                                        </p:cTn>
                                        <p:tgtEl>
                                          <p:spTgt spid="12"/>
                                        </p:tgtEl>
                                        <p:attrNameLst>
                                          <p:attrName>style.visibility</p:attrName>
                                        </p:attrNameLst>
                                      </p:cBhvr>
                                      <p:to>
                                        <p:strVal val="visible"/>
                                      </p:to>
                                    </p:set>
                                    <p:animEffect transition="in" filter="wipe(down)">
                                      <p:cBhvr>
                                        <p:cTn id="67" dur="500"/>
                                        <p:tgtEl>
                                          <p:spTgt spid="12"/>
                                        </p:tgtEl>
                                      </p:cBhvr>
                                    </p:animEffect>
                                  </p:childTnLst>
                                </p:cTn>
                              </p:par>
                            </p:childTnLst>
                          </p:cTn>
                        </p:par>
                        <p:par>
                          <p:cTn id="68" fill="hold">
                            <p:stCondLst>
                              <p:cond delay="6250"/>
                            </p:stCondLst>
                            <p:childTnLst>
                              <p:par>
                                <p:cTn id="69" presetID="10"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par>
                                <p:cTn id="75" presetID="2" presetClass="entr" presetSubtype="8" decel="100000" fill="hold" grpId="0" nodeType="withEffect">
                                  <p:stCondLst>
                                    <p:cond delay="0"/>
                                  </p:stCondLst>
                                  <p:iterate type="wd">
                                    <p:tmPct val="10000"/>
                                  </p:iterate>
                                  <p:childTnLst>
                                    <p:set>
                                      <p:cBhvr>
                                        <p:cTn id="76" dur="1" fill="hold">
                                          <p:stCondLst>
                                            <p:cond delay="0"/>
                                          </p:stCondLst>
                                        </p:cTn>
                                        <p:tgtEl>
                                          <p:spTgt spid="21">
                                            <p:txEl>
                                              <p:pRg st="0" end="0"/>
                                            </p:txEl>
                                          </p:spTgt>
                                        </p:tgtEl>
                                        <p:attrNameLst>
                                          <p:attrName>style.visibility</p:attrName>
                                        </p:attrNameLst>
                                      </p:cBhvr>
                                      <p:to>
                                        <p:strVal val="visible"/>
                                      </p:to>
                                    </p:set>
                                    <p:anim calcmode="lin" valueType="num">
                                      <p:cBhvr additive="base">
                                        <p:cTn id="77"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21">
                                            <p:txEl>
                                              <p:pRg st="0" end="0"/>
                                            </p:txEl>
                                          </p:spTgt>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250"/>
                                  </p:stCondLst>
                                  <p:iterate type="wd">
                                    <p:tmPct val="10000"/>
                                  </p:iterate>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0-#ppt_w/2"/>
                                          </p:val>
                                        </p:tav>
                                        <p:tav tm="100000">
                                          <p:val>
                                            <p:strVal val="#ppt_x"/>
                                          </p:val>
                                        </p:tav>
                                      </p:tavLst>
                                    </p:anim>
                                    <p:anim calcmode="lin" valueType="num">
                                      <p:cBhvr additive="base">
                                        <p:cTn id="82" dur="500" fill="hold"/>
                                        <p:tgtEl>
                                          <p:spTgt spid="33"/>
                                        </p:tgtEl>
                                        <p:attrNameLst>
                                          <p:attrName>ppt_y</p:attrName>
                                        </p:attrNameLst>
                                      </p:cBhvr>
                                      <p:tavLst>
                                        <p:tav tm="0">
                                          <p:val>
                                            <p:strVal val="#ppt_y"/>
                                          </p:val>
                                        </p:tav>
                                        <p:tav tm="100000">
                                          <p:val>
                                            <p:strVal val="#ppt_y"/>
                                          </p:val>
                                        </p:tav>
                                      </p:tavLst>
                                    </p:anim>
                                  </p:childTnLst>
                                </p:cTn>
                              </p:par>
                              <p:par>
                                <p:cTn id="83" presetID="22" presetClass="entr" presetSubtype="2" fill="hold" grpId="0" nodeType="withEffect">
                                  <p:stCondLst>
                                    <p:cond delay="500"/>
                                  </p:stCondLst>
                                  <p:childTnLst>
                                    <p:set>
                                      <p:cBhvr>
                                        <p:cTn id="84" dur="1" fill="hold">
                                          <p:stCondLst>
                                            <p:cond delay="0"/>
                                          </p:stCondLst>
                                        </p:cTn>
                                        <p:tgtEl>
                                          <p:spTgt spid="20">
                                            <p:txEl>
                                              <p:pRg st="0" end="0"/>
                                            </p:txEl>
                                          </p:spTgt>
                                        </p:tgtEl>
                                        <p:attrNameLst>
                                          <p:attrName>style.visibility</p:attrName>
                                        </p:attrNameLst>
                                      </p:cBhvr>
                                      <p:to>
                                        <p:strVal val="visible"/>
                                      </p:to>
                                    </p:set>
                                    <p:animEffect transition="in" filter="wipe(right)">
                                      <p:cBhvr>
                                        <p:cTn id="85" dur="500"/>
                                        <p:tgtEl>
                                          <p:spTgt spid="20">
                                            <p:txEl>
                                              <p:pRg st="0" end="0"/>
                                            </p:txEl>
                                          </p:spTgt>
                                        </p:tgtEl>
                                      </p:cBhvr>
                                    </p:animEffect>
                                  </p:childTnLst>
                                </p:cTn>
                              </p:par>
                            </p:childTnLst>
                          </p:cTn>
                        </p:par>
                        <p:par>
                          <p:cTn id="86" fill="hold">
                            <p:stCondLst>
                              <p:cond delay="7250"/>
                            </p:stCondLst>
                            <p:childTnLst>
                              <p:par>
                                <p:cTn id="87" presetID="22" presetClass="entr" presetSubtype="4" fill="hold" grpId="0" nodeType="afterEffect">
                                  <p:stCondLst>
                                    <p:cond delay="250"/>
                                  </p:stCondLst>
                                  <p:childTnLst>
                                    <p:set>
                                      <p:cBhvr>
                                        <p:cTn id="88" dur="1" fill="hold">
                                          <p:stCondLst>
                                            <p:cond delay="0"/>
                                          </p:stCondLst>
                                        </p:cTn>
                                        <p:tgtEl>
                                          <p:spTgt spid="13"/>
                                        </p:tgtEl>
                                        <p:attrNameLst>
                                          <p:attrName>style.visibility</p:attrName>
                                        </p:attrNameLst>
                                      </p:cBhvr>
                                      <p:to>
                                        <p:strVal val="visible"/>
                                      </p:to>
                                    </p:set>
                                    <p:animEffect transition="in" filter="wipe(down)">
                                      <p:cBhvr>
                                        <p:cTn id="89" dur="500"/>
                                        <p:tgtEl>
                                          <p:spTgt spid="13"/>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par>
                                <p:cTn id="97" presetID="2" presetClass="entr" presetSubtype="8" decel="100000" fill="hold" grpId="0" nodeType="withEffect">
                                  <p:stCondLst>
                                    <p:cond delay="0"/>
                                  </p:stCondLst>
                                  <p:iterate type="wd">
                                    <p:tmPct val="10000"/>
                                  </p:iterate>
                                  <p:childTnLst>
                                    <p:set>
                                      <p:cBhvr>
                                        <p:cTn id="98" dur="1" fill="hold">
                                          <p:stCondLst>
                                            <p:cond delay="0"/>
                                          </p:stCondLst>
                                        </p:cTn>
                                        <p:tgtEl>
                                          <p:spTgt spid="19">
                                            <p:txEl>
                                              <p:pRg st="0" end="0"/>
                                            </p:txEl>
                                          </p:spTgt>
                                        </p:tgtEl>
                                        <p:attrNameLst>
                                          <p:attrName>style.visibility</p:attrName>
                                        </p:attrNameLst>
                                      </p:cBhvr>
                                      <p:to>
                                        <p:strVal val="visible"/>
                                      </p:to>
                                    </p:set>
                                    <p:anim calcmode="lin" valueType="num">
                                      <p:cBhvr additive="base">
                                        <p:cTn id="99"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19">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8" decel="100000" fill="hold" grpId="0" nodeType="withEffect">
                                  <p:stCondLst>
                                    <p:cond delay="250"/>
                                  </p:stCondLst>
                                  <p:iterate type="wd">
                                    <p:tmPct val="10000"/>
                                  </p:iterate>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0-#ppt_w/2"/>
                                          </p:val>
                                        </p:tav>
                                        <p:tav tm="100000">
                                          <p:val>
                                            <p:strVal val="#ppt_x"/>
                                          </p:val>
                                        </p:tav>
                                      </p:tavLst>
                                    </p:anim>
                                    <p:anim calcmode="lin" valueType="num">
                                      <p:cBhvr additive="base">
                                        <p:cTn id="104" dur="500" fill="hold"/>
                                        <p:tgtEl>
                                          <p:spTgt spid="34"/>
                                        </p:tgtEl>
                                        <p:attrNameLst>
                                          <p:attrName>ppt_y</p:attrName>
                                        </p:attrNameLst>
                                      </p:cBhvr>
                                      <p:tavLst>
                                        <p:tav tm="0">
                                          <p:val>
                                            <p:strVal val="#ppt_y"/>
                                          </p:val>
                                        </p:tav>
                                        <p:tav tm="100000">
                                          <p:val>
                                            <p:strVal val="#ppt_y"/>
                                          </p:val>
                                        </p:tav>
                                      </p:tavLst>
                                    </p:anim>
                                  </p:childTnLst>
                                </p:cTn>
                              </p:par>
                              <p:par>
                                <p:cTn id="105" presetID="22" presetClass="entr" presetSubtype="2" fill="hold" grpId="0" nodeType="withEffect">
                                  <p:stCondLst>
                                    <p:cond delay="500"/>
                                  </p:stCondLst>
                                  <p:childTnLst>
                                    <p:set>
                                      <p:cBhvr>
                                        <p:cTn id="106" dur="1" fill="hold">
                                          <p:stCondLst>
                                            <p:cond delay="0"/>
                                          </p:stCondLst>
                                        </p:cTn>
                                        <p:tgtEl>
                                          <p:spTgt spid="18">
                                            <p:txEl>
                                              <p:pRg st="0" end="0"/>
                                            </p:txEl>
                                          </p:spTgt>
                                        </p:tgtEl>
                                        <p:attrNameLst>
                                          <p:attrName>style.visibility</p:attrName>
                                        </p:attrNameLst>
                                      </p:cBhvr>
                                      <p:to>
                                        <p:strVal val="visible"/>
                                      </p:to>
                                    </p:set>
                                    <p:animEffect transition="in" filter="wipe(right)">
                                      <p:cBhvr>
                                        <p:cTn id="10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10" grpId="0" animBg="1"/>
      <p:bldP spid="11" grpId="0" animBg="1"/>
      <p:bldP spid="12" grpId="0" animBg="1"/>
      <p:bldP spid="13" grpId="0" animBg="1"/>
      <p:bldP spid="14" grpId="0" build="p">
        <p:tmplLst>
          <p:tmpl lvl="1">
            <p:tnLst>
              <p:par>
                <p:cTn presetID="22" presetClass="entr" presetSubtype="8"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2" presetClass="entr" presetSubtype="8"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2" presetClass="entr" presetSubtype="2"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right)">
                      <p:cBhvr>
                        <p:cTn dur="500"/>
                        <p:tgtEl>
                          <p:spTgt spid="18"/>
                        </p:tgtEl>
                      </p:cBhvr>
                    </p:animEffect>
                  </p:childTnLst>
                </p:cTn>
              </p:par>
            </p:tnLst>
          </p:tmpl>
        </p:tmplLst>
      </p:bldP>
      <p:bldP spid="19"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2" presetClass="entr" presetSubtype="2"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wipe(right)">
                      <p:cBhvr>
                        <p:cTn dur="500"/>
                        <p:tgtEl>
                          <p:spTgt spid="20"/>
                        </p:tgtEl>
                      </p:cBhvr>
                    </p:animEffect>
                  </p:childTnLst>
                </p:cTn>
              </p:par>
            </p:tnLst>
          </p:tmpl>
        </p:tmplLst>
      </p:bldP>
      <p:bldP spid="21"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p:bldP spid="25" grpId="0" animBg="1"/>
      <p:bldP spid="26" grpId="0"/>
      <p:bldP spid="27" grpId="0" animBg="1"/>
      <p:bldP spid="28" grpId="0"/>
      <p:bldP spid="29" grpId="0" animBg="1"/>
      <p:bldP spid="30" grpId="0"/>
      <p:bldP spid="31" grpId="0" animBg="1"/>
      <p:bldP spid="32" grpId="0" animBg="1"/>
      <p:bldP spid="33" grpId="0" animBg="1"/>
      <p:bldP spid="34"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ar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ドーナツ 7"/>
          <p:cNvSpPr/>
          <p:nvPr userDrawn="1"/>
        </p:nvSpPr>
        <p:spPr>
          <a:xfrm>
            <a:off x="3792577" y="2171314"/>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ドーナツ 7"/>
          <p:cNvSpPr/>
          <p:nvPr userDrawn="1"/>
        </p:nvSpPr>
        <p:spPr>
          <a:xfrm>
            <a:off x="7104309" y="3234519"/>
            <a:ext cx="4076208" cy="4184089"/>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tx2"/>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ドーナツ 7"/>
          <p:cNvSpPr/>
          <p:nvPr userDrawn="1"/>
        </p:nvSpPr>
        <p:spPr>
          <a:xfrm>
            <a:off x="11180517" y="4465797"/>
            <a:ext cx="2876677" cy="2952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2">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ドーナツ 7"/>
          <p:cNvSpPr/>
          <p:nvPr userDrawn="1"/>
        </p:nvSpPr>
        <p:spPr>
          <a:xfrm rot="21318328">
            <a:off x="13204533" y="1975752"/>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4">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ドーナツ 7"/>
          <p:cNvSpPr/>
          <p:nvPr userDrawn="1"/>
        </p:nvSpPr>
        <p:spPr>
          <a:xfrm rot="1061079">
            <a:off x="846870" y="2388725"/>
            <a:ext cx="2876677" cy="2952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3">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ドーナツ 7"/>
          <p:cNvSpPr/>
          <p:nvPr userDrawn="1"/>
        </p:nvSpPr>
        <p:spPr>
          <a:xfrm>
            <a:off x="14684992" y="4850808"/>
            <a:ext cx="3220870" cy="3306114"/>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6">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ドーナツ 7"/>
          <p:cNvSpPr/>
          <p:nvPr userDrawn="1"/>
        </p:nvSpPr>
        <p:spPr>
          <a:xfrm rot="1442875">
            <a:off x="1812621" y="4863286"/>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5">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プレースホルダー 6"/>
          <p:cNvSpPr>
            <a:spLocks noGrp="1"/>
          </p:cNvSpPr>
          <p:nvPr>
            <p:ph type="body" sz="quarter" idx="22" hasCustomPrompt="1"/>
          </p:nvPr>
        </p:nvSpPr>
        <p:spPr>
          <a:xfrm>
            <a:off x="5001701" y="7997587"/>
            <a:ext cx="8291216" cy="1446663"/>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16" name="正方形/長方形 15"/>
          <p:cNvSpPr/>
          <p:nvPr userDrawn="1"/>
        </p:nvSpPr>
        <p:spPr>
          <a:xfrm>
            <a:off x="7522233" y="7892109"/>
            <a:ext cx="324036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17" name="テキスト プレースホルダー 11"/>
          <p:cNvSpPr>
            <a:spLocks noGrp="1"/>
          </p:cNvSpPr>
          <p:nvPr>
            <p:ph type="body" sz="quarter" idx="32" hasCustomPrompt="1"/>
          </p:nvPr>
        </p:nvSpPr>
        <p:spPr>
          <a:xfrm>
            <a:off x="7859496" y="4912665"/>
            <a:ext cx="2567393" cy="773203"/>
          </a:xfrm>
        </p:spPr>
        <p:txBody>
          <a:bodyPr anchor="ctr">
            <a:noAutofit/>
          </a:bodyPr>
          <a:lstStyle>
            <a:lvl1pPr algn="ctr">
              <a:lnSpc>
                <a:spcPct val="100000"/>
              </a:lnSpc>
              <a:spcBef>
                <a:spcPts val="0"/>
              </a:spcBef>
              <a:defRPr sz="2400" spc="0">
                <a:solidFill>
                  <a:schemeClr val="tx2"/>
                </a:solidFill>
                <a:latin typeface="Route 159 SemiBold" pitchFamily="50" charset="0"/>
              </a:defRPr>
            </a:lvl1pPr>
          </a:lstStyle>
          <a:p>
            <a:pPr lvl="0"/>
            <a:r>
              <a:rPr lang="en-US" altLang="ja-JP" dirty="0"/>
              <a:t>Word</a:t>
            </a:r>
            <a:endParaRPr lang="en-US" dirty="0"/>
          </a:p>
        </p:txBody>
      </p:sp>
      <p:sp>
        <p:nvSpPr>
          <p:cNvPr id="18" name="テキスト プレースホルダー 11"/>
          <p:cNvSpPr>
            <a:spLocks noGrp="1"/>
          </p:cNvSpPr>
          <p:nvPr>
            <p:ph type="body" sz="quarter" idx="33" hasCustomPrompt="1"/>
          </p:nvPr>
        </p:nvSpPr>
        <p:spPr>
          <a:xfrm>
            <a:off x="4307106" y="3460117"/>
            <a:ext cx="2144508" cy="773203"/>
          </a:xfrm>
        </p:spPr>
        <p:txBody>
          <a:bodyPr anchor="ctr">
            <a:noAutofit/>
          </a:bodyPr>
          <a:lstStyle>
            <a:lvl1pPr algn="ctr">
              <a:lnSpc>
                <a:spcPct val="100000"/>
              </a:lnSpc>
              <a:spcBef>
                <a:spcPts val="0"/>
              </a:spcBef>
              <a:defRPr sz="2400" spc="0">
                <a:solidFill>
                  <a:schemeClr val="accent1"/>
                </a:solidFill>
                <a:latin typeface="Route 159 SemiBold" pitchFamily="50" charset="0"/>
              </a:defRPr>
            </a:lvl1pPr>
          </a:lstStyle>
          <a:p>
            <a:pPr lvl="0"/>
            <a:r>
              <a:rPr lang="en-US" altLang="ja-JP" dirty="0"/>
              <a:t>Word</a:t>
            </a:r>
            <a:endParaRPr lang="en-US" dirty="0"/>
          </a:p>
        </p:txBody>
      </p:sp>
      <p:sp>
        <p:nvSpPr>
          <p:cNvPr id="19" name="テキスト プレースホルダー 11"/>
          <p:cNvSpPr>
            <a:spLocks noGrp="1"/>
          </p:cNvSpPr>
          <p:nvPr>
            <p:ph type="body" sz="quarter" idx="34" hasCustomPrompt="1"/>
          </p:nvPr>
        </p:nvSpPr>
        <p:spPr>
          <a:xfrm>
            <a:off x="2358926" y="6152089"/>
            <a:ext cx="2144508" cy="773203"/>
          </a:xfrm>
        </p:spPr>
        <p:txBody>
          <a:bodyPr anchor="ctr">
            <a:noAutofit/>
          </a:bodyPr>
          <a:lstStyle>
            <a:lvl1pPr algn="ctr">
              <a:lnSpc>
                <a:spcPct val="100000"/>
              </a:lnSpc>
              <a:spcBef>
                <a:spcPts val="0"/>
              </a:spcBef>
              <a:defRPr sz="2400" spc="0">
                <a:solidFill>
                  <a:schemeClr val="accent5"/>
                </a:solidFill>
                <a:latin typeface="Route 159 SemiBold" pitchFamily="50" charset="0"/>
              </a:defRPr>
            </a:lvl1pPr>
          </a:lstStyle>
          <a:p>
            <a:pPr lvl="0"/>
            <a:r>
              <a:rPr lang="en-US" altLang="ja-JP" dirty="0"/>
              <a:t>Word</a:t>
            </a:r>
            <a:endParaRPr lang="en-US" dirty="0"/>
          </a:p>
        </p:txBody>
      </p:sp>
      <p:sp>
        <p:nvSpPr>
          <p:cNvPr id="20" name="テキスト プレースホルダー 11"/>
          <p:cNvSpPr>
            <a:spLocks noGrp="1"/>
          </p:cNvSpPr>
          <p:nvPr>
            <p:ph type="body" sz="quarter" idx="35" hasCustomPrompt="1"/>
          </p:nvPr>
        </p:nvSpPr>
        <p:spPr>
          <a:xfrm>
            <a:off x="1271559" y="3460117"/>
            <a:ext cx="1966991" cy="773203"/>
          </a:xfrm>
        </p:spPr>
        <p:txBody>
          <a:bodyPr anchor="ctr">
            <a:noAutofit/>
          </a:bodyPr>
          <a:lstStyle>
            <a:lvl1pPr algn="ctr">
              <a:lnSpc>
                <a:spcPct val="100000"/>
              </a:lnSpc>
              <a:spcBef>
                <a:spcPts val="0"/>
              </a:spcBef>
              <a:defRPr sz="2000" spc="0">
                <a:solidFill>
                  <a:schemeClr val="accent3"/>
                </a:solidFill>
                <a:latin typeface="Route 159 SemiBold" pitchFamily="50" charset="0"/>
              </a:defRPr>
            </a:lvl1pPr>
          </a:lstStyle>
          <a:p>
            <a:pPr lvl="0"/>
            <a:r>
              <a:rPr lang="en-US" altLang="ja-JP" dirty="0"/>
              <a:t>Word</a:t>
            </a:r>
            <a:endParaRPr lang="en-US" dirty="0"/>
          </a:p>
        </p:txBody>
      </p:sp>
      <p:sp>
        <p:nvSpPr>
          <p:cNvPr id="21" name="テキスト プレースホルダー 11"/>
          <p:cNvSpPr>
            <a:spLocks noGrp="1"/>
          </p:cNvSpPr>
          <p:nvPr>
            <p:ph type="body" sz="quarter" idx="36" hasCustomPrompt="1"/>
          </p:nvPr>
        </p:nvSpPr>
        <p:spPr>
          <a:xfrm>
            <a:off x="11635359" y="5538752"/>
            <a:ext cx="1966991" cy="773203"/>
          </a:xfrm>
        </p:spPr>
        <p:txBody>
          <a:bodyPr anchor="ctr">
            <a:noAutofit/>
          </a:bodyPr>
          <a:lstStyle>
            <a:lvl1pPr algn="ctr">
              <a:lnSpc>
                <a:spcPct val="100000"/>
              </a:lnSpc>
              <a:spcBef>
                <a:spcPts val="0"/>
              </a:spcBef>
              <a:defRPr sz="2000" spc="0">
                <a:solidFill>
                  <a:schemeClr val="accent2"/>
                </a:solidFill>
                <a:latin typeface="Route 159 SemiBold" pitchFamily="50" charset="0"/>
              </a:defRPr>
            </a:lvl1pPr>
          </a:lstStyle>
          <a:p>
            <a:pPr lvl="0"/>
            <a:r>
              <a:rPr lang="en-US" altLang="ja-JP" dirty="0"/>
              <a:t>Word</a:t>
            </a:r>
            <a:endParaRPr lang="en-US" dirty="0"/>
          </a:p>
        </p:txBody>
      </p:sp>
      <p:sp>
        <p:nvSpPr>
          <p:cNvPr id="22" name="テキスト プレースホルダー 11"/>
          <p:cNvSpPr>
            <a:spLocks noGrp="1"/>
          </p:cNvSpPr>
          <p:nvPr>
            <p:ph type="body" sz="quarter" idx="37" hasCustomPrompt="1"/>
          </p:nvPr>
        </p:nvSpPr>
        <p:spPr>
          <a:xfrm>
            <a:off x="13750838" y="3278442"/>
            <a:ext cx="2144508" cy="773203"/>
          </a:xfrm>
        </p:spPr>
        <p:txBody>
          <a:bodyPr anchor="ctr">
            <a:noAutofit/>
          </a:bodyPr>
          <a:lstStyle>
            <a:lvl1pPr algn="ctr">
              <a:lnSpc>
                <a:spcPct val="100000"/>
              </a:lnSpc>
              <a:spcBef>
                <a:spcPts val="0"/>
              </a:spcBef>
              <a:defRPr sz="2400" spc="0">
                <a:solidFill>
                  <a:schemeClr val="accent4"/>
                </a:solidFill>
                <a:latin typeface="Route 159 SemiBold" pitchFamily="50" charset="0"/>
              </a:defRPr>
            </a:lvl1pPr>
          </a:lstStyle>
          <a:p>
            <a:pPr lvl="0"/>
            <a:r>
              <a:rPr lang="en-US" altLang="ja-JP" dirty="0"/>
              <a:t>Word</a:t>
            </a:r>
            <a:endParaRPr lang="en-US" dirty="0"/>
          </a:p>
        </p:txBody>
      </p:sp>
      <p:sp>
        <p:nvSpPr>
          <p:cNvPr id="23" name="テキスト プレースホルダー 11"/>
          <p:cNvSpPr>
            <a:spLocks noGrp="1"/>
          </p:cNvSpPr>
          <p:nvPr>
            <p:ph type="body" sz="quarter" idx="38" hasCustomPrompt="1"/>
          </p:nvPr>
        </p:nvSpPr>
        <p:spPr>
          <a:xfrm>
            <a:off x="15223173" y="6117263"/>
            <a:ext cx="2144508" cy="773203"/>
          </a:xfrm>
        </p:spPr>
        <p:txBody>
          <a:bodyPr anchor="ctr">
            <a:noAutofit/>
          </a:bodyPr>
          <a:lstStyle>
            <a:lvl1pPr algn="ctr">
              <a:lnSpc>
                <a:spcPct val="100000"/>
              </a:lnSpc>
              <a:spcBef>
                <a:spcPts val="0"/>
              </a:spcBef>
              <a:defRPr sz="2400" spc="0">
                <a:solidFill>
                  <a:schemeClr val="accent6"/>
                </a:solidFill>
                <a:latin typeface="Route 159 SemiBold" pitchFamily="50" charset="0"/>
              </a:defRPr>
            </a:lvl1pPr>
          </a:lstStyle>
          <a:p>
            <a:pPr lvl="0"/>
            <a:r>
              <a:rPr lang="en-US" altLang="ja-JP" dirty="0"/>
              <a:t>Word</a:t>
            </a:r>
            <a:endParaRPr lang="en-US" dirty="0"/>
          </a:p>
        </p:txBody>
      </p:sp>
    </p:spTree>
    <p:extLst>
      <p:ext uri="{BB962C8B-B14F-4D97-AF65-F5344CB8AC3E}">
        <p14:creationId xmlns:p14="http://schemas.microsoft.com/office/powerpoint/2010/main" val="21720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49" presetClass="entr" presetSubtype="0" de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 calcmode="lin" valueType="num">
                                      <p:cBhvr>
                                        <p:cTn id="17" dur="750" fill="hold"/>
                                        <p:tgtEl>
                                          <p:spTgt spid="9"/>
                                        </p:tgtEl>
                                        <p:attrNameLst>
                                          <p:attrName>style.rotation</p:attrName>
                                        </p:attrNameLst>
                                      </p:cBhvr>
                                      <p:tavLst>
                                        <p:tav tm="0">
                                          <p:val>
                                            <p:fltVal val="360"/>
                                          </p:val>
                                        </p:tav>
                                        <p:tav tm="100000">
                                          <p:val>
                                            <p:fltVal val="0"/>
                                          </p:val>
                                        </p:tav>
                                      </p:tavLst>
                                    </p:anim>
                                    <p:animEffect transition="in" filter="fade">
                                      <p:cBhvr>
                                        <p:cTn id="18" dur="750"/>
                                        <p:tgtEl>
                                          <p:spTgt spid="9"/>
                                        </p:tgtEl>
                                      </p:cBhvr>
                                    </p:animEffec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par>
                          <p:cTn id="23" fill="hold">
                            <p:stCondLst>
                              <p:cond delay="1750"/>
                            </p:stCondLst>
                            <p:childTnLst>
                              <p:par>
                                <p:cTn id="24" presetID="49" presetClass="entr" presetSubtype="0" decel="10000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750" fill="hold"/>
                                        <p:tgtEl>
                                          <p:spTgt spid="31"/>
                                        </p:tgtEl>
                                        <p:attrNameLst>
                                          <p:attrName>ppt_w</p:attrName>
                                        </p:attrNameLst>
                                      </p:cBhvr>
                                      <p:tavLst>
                                        <p:tav tm="0">
                                          <p:val>
                                            <p:fltVal val="0"/>
                                          </p:val>
                                        </p:tav>
                                        <p:tav tm="100000">
                                          <p:val>
                                            <p:strVal val="#ppt_w"/>
                                          </p:val>
                                        </p:tav>
                                      </p:tavLst>
                                    </p:anim>
                                    <p:anim calcmode="lin" valueType="num">
                                      <p:cBhvr>
                                        <p:cTn id="27" dur="750" fill="hold"/>
                                        <p:tgtEl>
                                          <p:spTgt spid="31"/>
                                        </p:tgtEl>
                                        <p:attrNameLst>
                                          <p:attrName>ppt_h</p:attrName>
                                        </p:attrNameLst>
                                      </p:cBhvr>
                                      <p:tavLst>
                                        <p:tav tm="0">
                                          <p:val>
                                            <p:fltVal val="0"/>
                                          </p:val>
                                        </p:tav>
                                        <p:tav tm="100000">
                                          <p:val>
                                            <p:strVal val="#ppt_h"/>
                                          </p:val>
                                        </p:tav>
                                      </p:tavLst>
                                    </p:anim>
                                    <p:anim calcmode="lin" valueType="num">
                                      <p:cBhvr>
                                        <p:cTn id="28" dur="750" fill="hold"/>
                                        <p:tgtEl>
                                          <p:spTgt spid="31"/>
                                        </p:tgtEl>
                                        <p:attrNameLst>
                                          <p:attrName>style.rotation</p:attrName>
                                        </p:attrNameLst>
                                      </p:cBhvr>
                                      <p:tavLst>
                                        <p:tav tm="0">
                                          <p:val>
                                            <p:fltVal val="360"/>
                                          </p:val>
                                        </p:tav>
                                        <p:tav tm="100000">
                                          <p:val>
                                            <p:fltVal val="0"/>
                                          </p:val>
                                        </p:tav>
                                      </p:tavLst>
                                    </p:anim>
                                    <p:animEffect transition="in" filter="fade">
                                      <p:cBhvr>
                                        <p:cTn id="29" dur="750"/>
                                        <p:tgtEl>
                                          <p:spTgt spid="31"/>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750" fill="hold"/>
                                        <p:tgtEl>
                                          <p:spTgt spid="10"/>
                                        </p:tgtEl>
                                        <p:attrNameLst>
                                          <p:attrName>ppt_w</p:attrName>
                                        </p:attrNameLst>
                                      </p:cBhvr>
                                      <p:tavLst>
                                        <p:tav tm="0">
                                          <p:val>
                                            <p:fltVal val="0"/>
                                          </p:val>
                                        </p:tav>
                                        <p:tav tm="100000">
                                          <p:val>
                                            <p:strVal val="#ppt_w"/>
                                          </p:val>
                                        </p:tav>
                                      </p:tavLst>
                                    </p:anim>
                                    <p:anim calcmode="lin" valueType="num">
                                      <p:cBhvr>
                                        <p:cTn id="38" dur="750" fill="hold"/>
                                        <p:tgtEl>
                                          <p:spTgt spid="10"/>
                                        </p:tgtEl>
                                        <p:attrNameLst>
                                          <p:attrName>ppt_h</p:attrName>
                                        </p:attrNameLst>
                                      </p:cBhvr>
                                      <p:tavLst>
                                        <p:tav tm="0">
                                          <p:val>
                                            <p:fltVal val="0"/>
                                          </p:val>
                                        </p:tav>
                                        <p:tav tm="100000">
                                          <p:val>
                                            <p:strVal val="#ppt_h"/>
                                          </p:val>
                                        </p:tav>
                                      </p:tavLst>
                                    </p:anim>
                                    <p:anim calcmode="lin" valueType="num">
                                      <p:cBhvr>
                                        <p:cTn id="39" dur="750" fill="hold"/>
                                        <p:tgtEl>
                                          <p:spTgt spid="10"/>
                                        </p:tgtEl>
                                        <p:attrNameLst>
                                          <p:attrName>style.rotation</p:attrName>
                                        </p:attrNameLst>
                                      </p:cBhvr>
                                      <p:tavLst>
                                        <p:tav tm="0">
                                          <p:val>
                                            <p:fltVal val="360"/>
                                          </p:val>
                                        </p:tav>
                                        <p:tav tm="100000">
                                          <p:val>
                                            <p:fltVal val="0"/>
                                          </p:val>
                                        </p:tav>
                                      </p:tavLst>
                                    </p:anim>
                                    <p:animEffect transition="in" filter="fade">
                                      <p:cBhvr>
                                        <p:cTn id="40" dur="750"/>
                                        <p:tgtEl>
                                          <p:spTgt spid="10"/>
                                        </p:tgtEl>
                                      </p:cBhvr>
                                    </p:animEffect>
                                  </p:childTnLst>
                                </p:cTn>
                              </p:par>
                            </p:childTnLst>
                          </p:cTn>
                        </p:par>
                        <p:par>
                          <p:cTn id="41" fill="hold">
                            <p:stCondLst>
                              <p:cond delay="3750"/>
                            </p:stCondLst>
                            <p:childTnLst>
                              <p:par>
                                <p:cTn id="42" presetID="10" presetClass="entr" presetSubtype="0" fill="hold" grpId="0" nodeType="after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Effect transition="in" filter="fade">
                                      <p:cBhvr>
                                        <p:cTn id="44" dur="500"/>
                                        <p:tgtEl>
                                          <p:spTgt spid="21">
                                            <p:txEl>
                                              <p:pRg st="0" end="0"/>
                                            </p:txEl>
                                          </p:spTgt>
                                        </p:tgtEl>
                                      </p:cBhvr>
                                    </p:animEffect>
                                  </p:childTnLst>
                                </p:cTn>
                              </p:par>
                            </p:childTnLst>
                          </p:cTn>
                        </p:par>
                        <p:par>
                          <p:cTn id="45" fill="hold">
                            <p:stCondLst>
                              <p:cond delay="4250"/>
                            </p:stCondLst>
                            <p:childTnLst>
                              <p:par>
                                <p:cTn id="46" presetID="49" presetClass="entr" presetSubtype="0" decel="10000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750" fill="hold"/>
                                        <p:tgtEl>
                                          <p:spTgt spid="11"/>
                                        </p:tgtEl>
                                        <p:attrNameLst>
                                          <p:attrName>ppt_w</p:attrName>
                                        </p:attrNameLst>
                                      </p:cBhvr>
                                      <p:tavLst>
                                        <p:tav tm="0">
                                          <p:val>
                                            <p:fltVal val="0"/>
                                          </p:val>
                                        </p:tav>
                                        <p:tav tm="100000">
                                          <p:val>
                                            <p:strVal val="#ppt_w"/>
                                          </p:val>
                                        </p:tav>
                                      </p:tavLst>
                                    </p:anim>
                                    <p:anim calcmode="lin" valueType="num">
                                      <p:cBhvr>
                                        <p:cTn id="49" dur="750" fill="hold"/>
                                        <p:tgtEl>
                                          <p:spTgt spid="11"/>
                                        </p:tgtEl>
                                        <p:attrNameLst>
                                          <p:attrName>ppt_h</p:attrName>
                                        </p:attrNameLst>
                                      </p:cBhvr>
                                      <p:tavLst>
                                        <p:tav tm="0">
                                          <p:val>
                                            <p:fltVal val="0"/>
                                          </p:val>
                                        </p:tav>
                                        <p:tav tm="100000">
                                          <p:val>
                                            <p:strVal val="#ppt_h"/>
                                          </p:val>
                                        </p:tav>
                                      </p:tavLst>
                                    </p:anim>
                                    <p:anim calcmode="lin" valueType="num">
                                      <p:cBhvr>
                                        <p:cTn id="50" dur="750" fill="hold"/>
                                        <p:tgtEl>
                                          <p:spTgt spid="11"/>
                                        </p:tgtEl>
                                        <p:attrNameLst>
                                          <p:attrName>style.rotation</p:attrName>
                                        </p:attrNameLst>
                                      </p:cBhvr>
                                      <p:tavLst>
                                        <p:tav tm="0">
                                          <p:val>
                                            <p:fltVal val="360"/>
                                          </p:val>
                                        </p:tav>
                                        <p:tav tm="100000">
                                          <p:val>
                                            <p:fltVal val="0"/>
                                          </p:val>
                                        </p:tav>
                                      </p:tavLst>
                                    </p:anim>
                                    <p:animEffect transition="in" filter="fade">
                                      <p:cBhvr>
                                        <p:cTn id="51" dur="750"/>
                                        <p:tgtEl>
                                          <p:spTgt spid="11"/>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Effect transition="in" filter="fade">
                                      <p:cBhvr>
                                        <p:cTn id="55" dur="500"/>
                                        <p:tgtEl>
                                          <p:spTgt spid="22">
                                            <p:txEl>
                                              <p:pRg st="0" end="0"/>
                                            </p:txEl>
                                          </p:spTgt>
                                        </p:tgtEl>
                                      </p:cBhvr>
                                    </p:animEffect>
                                  </p:childTnLst>
                                </p:cTn>
                              </p:par>
                            </p:childTnLst>
                          </p:cTn>
                        </p:par>
                        <p:par>
                          <p:cTn id="56" fill="hold">
                            <p:stCondLst>
                              <p:cond delay="5500"/>
                            </p:stCondLst>
                            <p:childTnLst>
                              <p:par>
                                <p:cTn id="57" presetID="49" presetClass="entr" presetSubtype="0" decel="10000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750" fill="hold"/>
                                        <p:tgtEl>
                                          <p:spTgt spid="12"/>
                                        </p:tgtEl>
                                        <p:attrNameLst>
                                          <p:attrName>ppt_w</p:attrName>
                                        </p:attrNameLst>
                                      </p:cBhvr>
                                      <p:tavLst>
                                        <p:tav tm="0">
                                          <p:val>
                                            <p:fltVal val="0"/>
                                          </p:val>
                                        </p:tav>
                                        <p:tav tm="100000">
                                          <p:val>
                                            <p:strVal val="#ppt_w"/>
                                          </p:val>
                                        </p:tav>
                                      </p:tavLst>
                                    </p:anim>
                                    <p:anim calcmode="lin" valueType="num">
                                      <p:cBhvr>
                                        <p:cTn id="60" dur="750" fill="hold"/>
                                        <p:tgtEl>
                                          <p:spTgt spid="12"/>
                                        </p:tgtEl>
                                        <p:attrNameLst>
                                          <p:attrName>ppt_h</p:attrName>
                                        </p:attrNameLst>
                                      </p:cBhvr>
                                      <p:tavLst>
                                        <p:tav tm="0">
                                          <p:val>
                                            <p:fltVal val="0"/>
                                          </p:val>
                                        </p:tav>
                                        <p:tav tm="100000">
                                          <p:val>
                                            <p:strVal val="#ppt_h"/>
                                          </p:val>
                                        </p:tav>
                                      </p:tavLst>
                                    </p:anim>
                                    <p:anim calcmode="lin" valueType="num">
                                      <p:cBhvr>
                                        <p:cTn id="61" dur="750" fill="hold"/>
                                        <p:tgtEl>
                                          <p:spTgt spid="12"/>
                                        </p:tgtEl>
                                        <p:attrNameLst>
                                          <p:attrName>style.rotation</p:attrName>
                                        </p:attrNameLst>
                                      </p:cBhvr>
                                      <p:tavLst>
                                        <p:tav tm="0">
                                          <p:val>
                                            <p:fltVal val="360"/>
                                          </p:val>
                                        </p:tav>
                                        <p:tav tm="100000">
                                          <p:val>
                                            <p:fltVal val="0"/>
                                          </p:val>
                                        </p:tav>
                                      </p:tavLst>
                                    </p:anim>
                                    <p:animEffect transition="in" filter="fade">
                                      <p:cBhvr>
                                        <p:cTn id="62" dur="750"/>
                                        <p:tgtEl>
                                          <p:spTgt spid="12"/>
                                        </p:tgtEl>
                                      </p:cBhvr>
                                    </p:animEffect>
                                  </p:childTnLst>
                                </p:cTn>
                              </p:par>
                            </p:childTnLst>
                          </p:cTn>
                        </p:par>
                        <p:par>
                          <p:cTn id="63" fill="hold">
                            <p:stCondLst>
                              <p:cond delay="6250"/>
                            </p:stCondLst>
                            <p:childTnLst>
                              <p:par>
                                <p:cTn id="64" presetID="10" presetClass="entr" presetSubtype="0" fill="hold" grpId="0" nodeType="afterEffect">
                                  <p:stCondLst>
                                    <p:cond delay="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fade">
                                      <p:cBhvr>
                                        <p:cTn id="66" dur="500"/>
                                        <p:tgtEl>
                                          <p:spTgt spid="20">
                                            <p:txEl>
                                              <p:pRg st="0" end="0"/>
                                            </p:txEl>
                                          </p:spTgt>
                                        </p:tgtEl>
                                      </p:cBhvr>
                                    </p:animEffect>
                                  </p:childTnLst>
                                </p:cTn>
                              </p:par>
                            </p:childTnLst>
                          </p:cTn>
                        </p:par>
                        <p:par>
                          <p:cTn id="67" fill="hold">
                            <p:stCondLst>
                              <p:cond delay="6750"/>
                            </p:stCondLst>
                            <p:childTnLst>
                              <p:par>
                                <p:cTn id="68" presetID="49" presetClass="entr" presetSubtype="0" decel="10000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750" fill="hold"/>
                                        <p:tgtEl>
                                          <p:spTgt spid="13"/>
                                        </p:tgtEl>
                                        <p:attrNameLst>
                                          <p:attrName>ppt_w</p:attrName>
                                        </p:attrNameLst>
                                      </p:cBhvr>
                                      <p:tavLst>
                                        <p:tav tm="0">
                                          <p:val>
                                            <p:fltVal val="0"/>
                                          </p:val>
                                        </p:tav>
                                        <p:tav tm="100000">
                                          <p:val>
                                            <p:strVal val="#ppt_w"/>
                                          </p:val>
                                        </p:tav>
                                      </p:tavLst>
                                    </p:anim>
                                    <p:anim calcmode="lin" valueType="num">
                                      <p:cBhvr>
                                        <p:cTn id="71" dur="750" fill="hold"/>
                                        <p:tgtEl>
                                          <p:spTgt spid="13"/>
                                        </p:tgtEl>
                                        <p:attrNameLst>
                                          <p:attrName>ppt_h</p:attrName>
                                        </p:attrNameLst>
                                      </p:cBhvr>
                                      <p:tavLst>
                                        <p:tav tm="0">
                                          <p:val>
                                            <p:fltVal val="0"/>
                                          </p:val>
                                        </p:tav>
                                        <p:tav tm="100000">
                                          <p:val>
                                            <p:strVal val="#ppt_h"/>
                                          </p:val>
                                        </p:tav>
                                      </p:tavLst>
                                    </p:anim>
                                    <p:anim calcmode="lin" valueType="num">
                                      <p:cBhvr>
                                        <p:cTn id="72" dur="750" fill="hold"/>
                                        <p:tgtEl>
                                          <p:spTgt spid="13"/>
                                        </p:tgtEl>
                                        <p:attrNameLst>
                                          <p:attrName>style.rotation</p:attrName>
                                        </p:attrNameLst>
                                      </p:cBhvr>
                                      <p:tavLst>
                                        <p:tav tm="0">
                                          <p:val>
                                            <p:fltVal val="360"/>
                                          </p:val>
                                        </p:tav>
                                        <p:tav tm="100000">
                                          <p:val>
                                            <p:fltVal val="0"/>
                                          </p:val>
                                        </p:tav>
                                      </p:tavLst>
                                    </p:anim>
                                    <p:animEffect transition="in" filter="fade">
                                      <p:cBhvr>
                                        <p:cTn id="73" dur="750"/>
                                        <p:tgtEl>
                                          <p:spTgt spid="13"/>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500"/>
                                        <p:tgtEl>
                                          <p:spTgt spid="23">
                                            <p:txEl>
                                              <p:pRg st="0" end="0"/>
                                            </p:txEl>
                                          </p:spTgt>
                                        </p:tgtEl>
                                      </p:cBhvr>
                                    </p:animEffect>
                                  </p:childTnLst>
                                </p:cTn>
                              </p:par>
                            </p:childTnLst>
                          </p:cTn>
                        </p:par>
                        <p:par>
                          <p:cTn id="78" fill="hold">
                            <p:stCondLst>
                              <p:cond delay="8000"/>
                            </p:stCondLst>
                            <p:childTnLst>
                              <p:par>
                                <p:cTn id="79" presetID="49" presetClass="entr" presetSubtype="0" decel="10000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p:cTn id="81" dur="750" fill="hold"/>
                                        <p:tgtEl>
                                          <p:spTgt spid="14"/>
                                        </p:tgtEl>
                                        <p:attrNameLst>
                                          <p:attrName>ppt_w</p:attrName>
                                        </p:attrNameLst>
                                      </p:cBhvr>
                                      <p:tavLst>
                                        <p:tav tm="0">
                                          <p:val>
                                            <p:fltVal val="0"/>
                                          </p:val>
                                        </p:tav>
                                        <p:tav tm="100000">
                                          <p:val>
                                            <p:strVal val="#ppt_w"/>
                                          </p:val>
                                        </p:tav>
                                      </p:tavLst>
                                    </p:anim>
                                    <p:anim calcmode="lin" valueType="num">
                                      <p:cBhvr>
                                        <p:cTn id="82" dur="750" fill="hold"/>
                                        <p:tgtEl>
                                          <p:spTgt spid="14"/>
                                        </p:tgtEl>
                                        <p:attrNameLst>
                                          <p:attrName>ppt_h</p:attrName>
                                        </p:attrNameLst>
                                      </p:cBhvr>
                                      <p:tavLst>
                                        <p:tav tm="0">
                                          <p:val>
                                            <p:fltVal val="0"/>
                                          </p:val>
                                        </p:tav>
                                        <p:tav tm="100000">
                                          <p:val>
                                            <p:strVal val="#ppt_h"/>
                                          </p:val>
                                        </p:tav>
                                      </p:tavLst>
                                    </p:anim>
                                    <p:anim calcmode="lin" valueType="num">
                                      <p:cBhvr>
                                        <p:cTn id="83" dur="750" fill="hold"/>
                                        <p:tgtEl>
                                          <p:spTgt spid="14"/>
                                        </p:tgtEl>
                                        <p:attrNameLst>
                                          <p:attrName>style.rotation</p:attrName>
                                        </p:attrNameLst>
                                      </p:cBhvr>
                                      <p:tavLst>
                                        <p:tav tm="0">
                                          <p:val>
                                            <p:fltVal val="360"/>
                                          </p:val>
                                        </p:tav>
                                        <p:tav tm="100000">
                                          <p:val>
                                            <p:fltVal val="0"/>
                                          </p:val>
                                        </p:tav>
                                      </p:tavLst>
                                    </p:anim>
                                    <p:animEffect transition="in" filter="fade">
                                      <p:cBhvr>
                                        <p:cTn id="84" dur="750"/>
                                        <p:tgtEl>
                                          <p:spTgt spid="14"/>
                                        </p:tgtEl>
                                      </p:cBhvr>
                                    </p:animEffect>
                                  </p:childTnLst>
                                </p:cTn>
                              </p:par>
                            </p:childTnLst>
                          </p:cTn>
                        </p:par>
                        <p:par>
                          <p:cTn id="85" fill="hold">
                            <p:stCondLst>
                              <p:cond delay="8750"/>
                            </p:stCondLst>
                            <p:childTnLst>
                              <p:par>
                                <p:cTn id="86" presetID="10" presetClass="entr" presetSubtype="0" fill="hold" grpId="0" nodeType="after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childTnLst>
                          </p:cTn>
                        </p:par>
                        <p:par>
                          <p:cTn id="89" fill="hold">
                            <p:stCondLst>
                              <p:cond delay="9250"/>
                            </p:stCondLst>
                            <p:childTnLst>
                              <p:par>
                                <p:cTn id="90" presetID="2" presetClass="entr" presetSubtype="4" decel="100000" fill="hold" grpId="0" nodeType="afterEffect">
                                  <p:stCondLst>
                                    <p:cond delay="0"/>
                                  </p:stCondLst>
                                  <p:iterate type="wd">
                                    <p:tmPct val="10000"/>
                                  </p:iterate>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500"/>
                                  </p:stCondLst>
                                  <p:childTnLst>
                                    <p:set>
                                      <p:cBhvr>
                                        <p:cTn id="95" dur="1" fill="hold">
                                          <p:stCondLst>
                                            <p:cond delay="0"/>
                                          </p:stCondLst>
                                        </p:cTn>
                                        <p:tgtEl>
                                          <p:spTgt spid="15">
                                            <p:txEl>
                                              <p:pRg st="0" end="0"/>
                                            </p:txEl>
                                          </p:spTgt>
                                        </p:tgtEl>
                                        <p:attrNameLst>
                                          <p:attrName>style.visibility</p:attrName>
                                        </p:attrNameLst>
                                      </p:cBhvr>
                                      <p:to>
                                        <p:strVal val="visible"/>
                                      </p:to>
                                    </p:set>
                                    <p:anim calcmode="lin" valueType="num">
                                      <p:cBhvr additive="base">
                                        <p:cTn id="9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1" grpId="0" animBg="1"/>
      <p:bldP spid="9" grpId="0" animBg="1"/>
      <p:bldP spid="10" grpId="0" animBg="1"/>
      <p:bldP spid="11" grpId="0" animBg="1"/>
      <p:bldP spid="12" grpId="0" animBg="1"/>
      <p:bldP spid="13" grpId="0" animBg="1"/>
      <p:bldP spid="14" grpId="0" animBg="1"/>
      <p:bldP spid="15" grpId="0" build="allAtOnce">
        <p:tmplLst>
          <p:tmpl lvl="1">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ny Keywords">
    <p:spTree>
      <p:nvGrpSpPr>
        <p:cNvPr id="1" name=""/>
        <p:cNvGrpSpPr/>
        <p:nvPr/>
      </p:nvGrpSpPr>
      <p:grpSpPr>
        <a:xfrm>
          <a:off x="0" y="0"/>
          <a:ext cx="0" cy="0"/>
          <a:chOff x="0" y="0"/>
          <a:chExt cx="0" cy="0"/>
        </a:xfrm>
      </p:grpSpPr>
      <p:sp>
        <p:nvSpPr>
          <p:cNvPr id="10" name="円/楕円 9"/>
          <p:cNvSpPr/>
          <p:nvPr userDrawn="1"/>
        </p:nvSpPr>
        <p:spPr>
          <a:xfrm>
            <a:off x="10813369" y="4561118"/>
            <a:ext cx="3291116" cy="3291116"/>
          </a:xfrm>
          <a:prstGeom prst="ellips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7" name="円/楕円 16"/>
          <p:cNvSpPr/>
          <p:nvPr userDrawn="1"/>
        </p:nvSpPr>
        <p:spPr>
          <a:xfrm>
            <a:off x="2525080" y="2886529"/>
            <a:ext cx="831448" cy="831448"/>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円/楕円 23"/>
          <p:cNvSpPr/>
          <p:nvPr userDrawn="1"/>
        </p:nvSpPr>
        <p:spPr>
          <a:xfrm>
            <a:off x="142825" y="2768886"/>
            <a:ext cx="1190374" cy="119037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7079570" y="3093357"/>
            <a:ext cx="4125685" cy="4125685"/>
          </a:xfrm>
          <a:prstGeom prst="ellipse">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9" name="円/楕円 8"/>
          <p:cNvSpPr/>
          <p:nvPr userDrawn="1"/>
        </p:nvSpPr>
        <p:spPr>
          <a:xfrm>
            <a:off x="4124098" y="2616195"/>
            <a:ext cx="3291116" cy="3291116"/>
          </a:xfrm>
          <a:prstGeom prst="ellips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円/楕円 10"/>
          <p:cNvSpPr/>
          <p:nvPr userDrawn="1"/>
        </p:nvSpPr>
        <p:spPr>
          <a:xfrm>
            <a:off x="2815772" y="5090417"/>
            <a:ext cx="2616652" cy="2623462"/>
          </a:xfrm>
          <a:prstGeom prst="ellips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円/楕円 11"/>
          <p:cNvSpPr/>
          <p:nvPr userDrawn="1"/>
        </p:nvSpPr>
        <p:spPr>
          <a:xfrm>
            <a:off x="738012" y="3283849"/>
            <a:ext cx="2616652" cy="2623462"/>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円/楕円 12"/>
          <p:cNvSpPr/>
          <p:nvPr userDrawn="1"/>
        </p:nvSpPr>
        <p:spPr>
          <a:xfrm>
            <a:off x="15162214" y="4520290"/>
            <a:ext cx="2774041" cy="2774041"/>
          </a:xfrm>
          <a:prstGeom prst="ellipse">
            <a:avLst/>
          </a:prstGeom>
          <a:solidFill>
            <a:schemeClr val="accent6"/>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4" name="円/楕円 13"/>
          <p:cNvSpPr/>
          <p:nvPr userDrawn="1"/>
        </p:nvSpPr>
        <p:spPr>
          <a:xfrm>
            <a:off x="12811809" y="2448869"/>
            <a:ext cx="3020781" cy="3020781"/>
          </a:xfrm>
          <a:prstGeom prst="ellips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円/楕円 14"/>
          <p:cNvSpPr/>
          <p:nvPr userDrawn="1"/>
        </p:nvSpPr>
        <p:spPr>
          <a:xfrm>
            <a:off x="427655" y="5257626"/>
            <a:ext cx="1299369" cy="1299369"/>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6" name="円/楕円 15"/>
          <p:cNvSpPr/>
          <p:nvPr userDrawn="1"/>
        </p:nvSpPr>
        <p:spPr>
          <a:xfrm>
            <a:off x="6122252" y="5907310"/>
            <a:ext cx="1014526" cy="1014526"/>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8" name="円/楕円 17"/>
          <p:cNvSpPr/>
          <p:nvPr userDrawn="1"/>
        </p:nvSpPr>
        <p:spPr>
          <a:xfrm>
            <a:off x="11749073" y="2894039"/>
            <a:ext cx="1190374" cy="1190374"/>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円/楕円 18"/>
          <p:cNvSpPr/>
          <p:nvPr userDrawn="1"/>
        </p:nvSpPr>
        <p:spPr>
          <a:xfrm>
            <a:off x="16623653" y="3543536"/>
            <a:ext cx="415724" cy="415724"/>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0" name="円/楕円 19"/>
          <p:cNvSpPr/>
          <p:nvPr userDrawn="1"/>
        </p:nvSpPr>
        <p:spPr>
          <a:xfrm>
            <a:off x="17009954" y="2308815"/>
            <a:ext cx="824698" cy="824698"/>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円/楕円 20"/>
          <p:cNvSpPr/>
          <p:nvPr userDrawn="1"/>
        </p:nvSpPr>
        <p:spPr>
          <a:xfrm>
            <a:off x="14322199" y="6669311"/>
            <a:ext cx="1044568" cy="1044568"/>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円/楕円 21"/>
          <p:cNvSpPr/>
          <p:nvPr userDrawn="1"/>
        </p:nvSpPr>
        <p:spPr>
          <a:xfrm>
            <a:off x="15574563" y="2608030"/>
            <a:ext cx="944436" cy="944436"/>
          </a:xfrm>
          <a:prstGeom prst="ellipse">
            <a:avLst/>
          </a:prstGeom>
          <a:solidFill>
            <a:schemeClr val="accent4">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円/楕円 22"/>
          <p:cNvSpPr/>
          <p:nvPr userDrawn="1"/>
        </p:nvSpPr>
        <p:spPr>
          <a:xfrm>
            <a:off x="11205254" y="3841537"/>
            <a:ext cx="678753" cy="678753"/>
          </a:xfrm>
          <a:prstGeom prst="ellipse">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円/楕円 24"/>
          <p:cNvSpPr/>
          <p:nvPr userDrawn="1"/>
        </p:nvSpPr>
        <p:spPr>
          <a:xfrm>
            <a:off x="3562526" y="3468811"/>
            <a:ext cx="415724" cy="415724"/>
          </a:xfrm>
          <a:prstGeom prst="ellipse">
            <a:avLst/>
          </a:prstGeom>
          <a:solidFill>
            <a:schemeClr val="accent6">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円/楕円 25"/>
          <p:cNvSpPr/>
          <p:nvPr userDrawn="1"/>
        </p:nvSpPr>
        <p:spPr>
          <a:xfrm>
            <a:off x="13832175" y="5972995"/>
            <a:ext cx="794593" cy="794593"/>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円/楕円 26"/>
          <p:cNvSpPr/>
          <p:nvPr userDrawn="1"/>
        </p:nvSpPr>
        <p:spPr>
          <a:xfrm>
            <a:off x="2418475" y="6477963"/>
            <a:ext cx="794593" cy="794593"/>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テキスト プレースホルダー 11"/>
          <p:cNvSpPr>
            <a:spLocks noGrp="1"/>
          </p:cNvSpPr>
          <p:nvPr>
            <p:ph type="body" sz="quarter" idx="32" hasCustomPrompt="1"/>
          </p:nvPr>
        </p:nvSpPr>
        <p:spPr>
          <a:xfrm>
            <a:off x="7858716" y="4082887"/>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0" name="テキスト プレースホルダー 11"/>
          <p:cNvSpPr>
            <a:spLocks noGrp="1"/>
          </p:cNvSpPr>
          <p:nvPr>
            <p:ph type="body" sz="quarter" idx="31" hasCustomPrompt="1"/>
          </p:nvPr>
        </p:nvSpPr>
        <p:spPr>
          <a:xfrm>
            <a:off x="7415214" y="4727551"/>
            <a:ext cx="3398155"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31" name="テキスト プレースホルダー 11"/>
          <p:cNvSpPr>
            <a:spLocks noGrp="1"/>
          </p:cNvSpPr>
          <p:nvPr>
            <p:ph type="body" sz="quarter" idx="33" hasCustomPrompt="1"/>
          </p:nvPr>
        </p:nvSpPr>
        <p:spPr>
          <a:xfrm>
            <a:off x="4421752" y="3093357"/>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2" name="テキスト プレースホルダー 11"/>
          <p:cNvSpPr>
            <a:spLocks noGrp="1"/>
          </p:cNvSpPr>
          <p:nvPr>
            <p:ph type="body" sz="quarter" idx="34" hasCustomPrompt="1"/>
          </p:nvPr>
        </p:nvSpPr>
        <p:spPr>
          <a:xfrm>
            <a:off x="4238171" y="3738021"/>
            <a:ext cx="3018972"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33" name="テキスト プレースホルダー 11"/>
          <p:cNvSpPr>
            <a:spLocks noGrp="1"/>
          </p:cNvSpPr>
          <p:nvPr>
            <p:ph type="body" sz="quarter" idx="35" hasCustomPrompt="1"/>
          </p:nvPr>
        </p:nvSpPr>
        <p:spPr>
          <a:xfrm>
            <a:off x="11133022" y="5044936"/>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4" name="テキスト プレースホルダー 11"/>
          <p:cNvSpPr>
            <a:spLocks noGrp="1"/>
          </p:cNvSpPr>
          <p:nvPr>
            <p:ph type="body" sz="quarter" idx="36" hasCustomPrompt="1"/>
          </p:nvPr>
        </p:nvSpPr>
        <p:spPr>
          <a:xfrm>
            <a:off x="10949441" y="5689600"/>
            <a:ext cx="3018972"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35" name="テキスト プレースホルダー 11"/>
          <p:cNvSpPr>
            <a:spLocks noGrp="1"/>
          </p:cNvSpPr>
          <p:nvPr>
            <p:ph type="body" sz="quarter" idx="37" hasCustomPrompt="1"/>
          </p:nvPr>
        </p:nvSpPr>
        <p:spPr>
          <a:xfrm>
            <a:off x="2815771" y="5994292"/>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6" name="テキスト プレースホルダー 11"/>
          <p:cNvSpPr>
            <a:spLocks noGrp="1"/>
          </p:cNvSpPr>
          <p:nvPr>
            <p:ph type="body" sz="quarter" idx="38" hasCustomPrompt="1"/>
          </p:nvPr>
        </p:nvSpPr>
        <p:spPr>
          <a:xfrm>
            <a:off x="738012" y="4177230"/>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7" name="テキスト プレースホルダー 11"/>
          <p:cNvSpPr>
            <a:spLocks noGrp="1"/>
          </p:cNvSpPr>
          <p:nvPr>
            <p:ph type="body" sz="quarter" idx="39" hasCustomPrompt="1"/>
          </p:nvPr>
        </p:nvSpPr>
        <p:spPr>
          <a:xfrm>
            <a:off x="12938327" y="3542461"/>
            <a:ext cx="2766130"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8" name="テキスト プレースホルダー 11"/>
          <p:cNvSpPr>
            <a:spLocks noGrp="1"/>
          </p:cNvSpPr>
          <p:nvPr>
            <p:ph type="body" sz="quarter" idx="40" hasCustomPrompt="1"/>
          </p:nvPr>
        </p:nvSpPr>
        <p:spPr>
          <a:xfrm>
            <a:off x="15170125" y="5506194"/>
            <a:ext cx="2766130"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9" name="テキスト プレースホルダー 6"/>
          <p:cNvSpPr>
            <a:spLocks noGrp="1"/>
          </p:cNvSpPr>
          <p:nvPr>
            <p:ph type="body" sz="quarter" idx="22" hasCustomPrompt="1"/>
          </p:nvPr>
        </p:nvSpPr>
        <p:spPr>
          <a:xfrm>
            <a:off x="1799594" y="7997587"/>
            <a:ext cx="14674119" cy="1446663"/>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40" name="正方形/長方形 39"/>
          <p:cNvSpPr/>
          <p:nvPr userDrawn="1"/>
        </p:nvSpPr>
        <p:spPr>
          <a:xfrm>
            <a:off x="7522233" y="7892109"/>
            <a:ext cx="324036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Tree>
    <p:extLst>
      <p:ext uri="{BB962C8B-B14F-4D97-AF65-F5344CB8AC3E}">
        <p14:creationId xmlns:p14="http://schemas.microsoft.com/office/powerpoint/2010/main" val="45347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 presetClass="entr" presetSubtype="1" decel="10000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9">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 calcmode="lin" valueType="num">
                                      <p:cBhvr additive="base">
                                        <p:cTn id="19"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0">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0-#ppt_h/2"/>
                                          </p:val>
                                        </p:tav>
                                        <p:tav tm="100000">
                                          <p:val>
                                            <p:strVal val="#ppt_y"/>
                                          </p:val>
                                        </p:tav>
                                      </p:tavLst>
                                    </p:anim>
                                  </p:childTnLst>
                                </p:cTn>
                              </p:par>
                              <p:par>
                                <p:cTn id="25" presetID="45" presetClass="entr" presetSubtype="0" fill="hold" grpId="1" nodeType="with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fade">
                                      <p:cBhvr>
                                        <p:cTn id="27" dur="1000"/>
                                        <p:tgtEl>
                                          <p:spTgt spid="29">
                                            <p:txEl>
                                              <p:pRg st="0" end="0"/>
                                            </p:txEl>
                                          </p:spTgt>
                                        </p:tgtEl>
                                      </p:cBhvr>
                                    </p:animEffect>
                                    <p:anim calcmode="lin" valueType="num">
                                      <p:cBhvr>
                                        <p:cTn id="28" dur="1000" fill="hold"/>
                                        <p:tgtEl>
                                          <p:spTgt spid="29">
                                            <p:txEl>
                                              <p:pRg st="0" end="0"/>
                                            </p:txEl>
                                          </p:spTgt>
                                        </p:tgtEl>
                                        <p:attrNameLst>
                                          <p:attrName>ppt_w</p:attrName>
                                        </p:attrNameLst>
                                      </p:cBhvr>
                                      <p:tavLst>
                                        <p:tav tm="0" fmla="#ppt_w*sin(2.5*pi*$)">
                                          <p:val>
                                            <p:fltVal val="0"/>
                                          </p:val>
                                        </p:tav>
                                        <p:tav tm="100000">
                                          <p:val>
                                            <p:fltVal val="1"/>
                                          </p:val>
                                        </p:tav>
                                      </p:tavLst>
                                    </p:anim>
                                    <p:anim calcmode="lin" valueType="num">
                                      <p:cBhvr>
                                        <p:cTn id="29" dur="1000" fill="hold"/>
                                        <p:tgtEl>
                                          <p:spTgt spid="29">
                                            <p:txEl>
                                              <p:pRg st="0" end="0"/>
                                            </p:txEl>
                                          </p:spTgt>
                                        </p:tgtEl>
                                        <p:attrNameLst>
                                          <p:attrName>ppt_h</p:attrName>
                                        </p:attrNameLst>
                                      </p:cBhvr>
                                      <p:tavLst>
                                        <p:tav tm="0">
                                          <p:val>
                                            <p:strVal val="#ppt_h"/>
                                          </p:val>
                                        </p:tav>
                                        <p:tav tm="100000">
                                          <p:val>
                                            <p:strVal val="#ppt_h"/>
                                          </p:val>
                                        </p:tav>
                                      </p:tavLst>
                                    </p:anim>
                                  </p:childTnLst>
                                </p:cTn>
                              </p:par>
                              <p:par>
                                <p:cTn id="30" presetID="45" presetClass="entr" presetSubtype="0" fill="hold" grpId="1" nodeType="with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fade">
                                      <p:cBhvr>
                                        <p:cTn id="32" dur="1000"/>
                                        <p:tgtEl>
                                          <p:spTgt spid="30">
                                            <p:txEl>
                                              <p:pRg st="0" end="0"/>
                                            </p:txEl>
                                          </p:spTgt>
                                        </p:tgtEl>
                                      </p:cBhvr>
                                    </p:animEffect>
                                    <p:anim calcmode="lin" valueType="num">
                                      <p:cBhvr>
                                        <p:cTn id="33" dur="1000" fill="hold"/>
                                        <p:tgtEl>
                                          <p:spTgt spid="30">
                                            <p:txEl>
                                              <p:pRg st="0" end="0"/>
                                            </p:txEl>
                                          </p:spTgt>
                                        </p:tgtEl>
                                        <p:attrNameLst>
                                          <p:attrName>ppt_w</p:attrName>
                                        </p:attrNameLst>
                                      </p:cBhvr>
                                      <p:tavLst>
                                        <p:tav tm="0" fmla="#ppt_w*sin(2.5*pi*$)">
                                          <p:val>
                                            <p:fltVal val="0"/>
                                          </p:val>
                                        </p:tav>
                                        <p:tav tm="100000">
                                          <p:val>
                                            <p:fltVal val="1"/>
                                          </p:val>
                                        </p:tav>
                                      </p:tavLst>
                                    </p:anim>
                                    <p:anim calcmode="lin" valueType="num">
                                      <p:cBhvr>
                                        <p:cTn id="34" dur="1000" fill="hold"/>
                                        <p:tgtEl>
                                          <p:spTgt spid="30">
                                            <p:txEl>
                                              <p:pRg st="0" end="0"/>
                                            </p:txEl>
                                          </p:spTgt>
                                        </p:tgtEl>
                                        <p:attrNameLst>
                                          <p:attrName>ppt_h</p:attrName>
                                        </p:attrNameLst>
                                      </p:cBhvr>
                                      <p:tavLst>
                                        <p:tav tm="0">
                                          <p:val>
                                            <p:strVal val="#ppt_h"/>
                                          </p:val>
                                        </p:tav>
                                        <p:tav tm="100000">
                                          <p:val>
                                            <p:strVal val="#ppt_h"/>
                                          </p:val>
                                        </p:tav>
                                      </p:tavLst>
                                    </p:anim>
                                  </p:childTnLst>
                                </p:cTn>
                              </p:par>
                              <p:par>
                                <p:cTn id="35" presetID="45" presetClass="entr"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ppt_w</p:attrName>
                                        </p:attrNameLst>
                                      </p:cBhvr>
                                      <p:tavLst>
                                        <p:tav tm="0" fmla="#ppt_w*sin(2.5*pi*$)">
                                          <p:val>
                                            <p:fltVal val="0"/>
                                          </p:val>
                                        </p:tav>
                                        <p:tav tm="100000">
                                          <p:val>
                                            <p:fltVal val="1"/>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2" presetClass="entr" presetSubtype="1" decel="100000" fill="hold" grpId="0" nodeType="after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3">
                                            <p:txEl>
                                              <p:pRg st="0" end="0"/>
                                            </p:txEl>
                                          </p:spTgt>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anim calcmode="lin" valueType="num">
                                      <p:cBhvr additive="base">
                                        <p:cTn id="4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4">
                                            <p:txEl>
                                              <p:pRg st="0" end="0"/>
                                            </p:txEl>
                                          </p:spTgt>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1000" fill="hold"/>
                                        <p:tgtEl>
                                          <p:spTgt spid="10"/>
                                        </p:tgtEl>
                                        <p:attrNameLst>
                                          <p:attrName>ppt_x</p:attrName>
                                        </p:attrNameLst>
                                      </p:cBhvr>
                                      <p:tavLst>
                                        <p:tav tm="0">
                                          <p:val>
                                            <p:strVal val="#ppt_x"/>
                                          </p:val>
                                        </p:tav>
                                        <p:tav tm="100000">
                                          <p:val>
                                            <p:strVal val="#ppt_x"/>
                                          </p:val>
                                        </p:tav>
                                      </p:tavLst>
                                    </p:anim>
                                    <p:anim calcmode="lin" valueType="num">
                                      <p:cBhvr additive="base">
                                        <p:cTn id="52" dur="1000" fill="hold"/>
                                        <p:tgtEl>
                                          <p:spTgt spid="10"/>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fade">
                                      <p:cBhvr>
                                        <p:cTn id="55" dur="1000"/>
                                        <p:tgtEl>
                                          <p:spTgt spid="33">
                                            <p:txEl>
                                              <p:pRg st="0" end="0"/>
                                            </p:txEl>
                                          </p:spTgt>
                                        </p:tgtEl>
                                      </p:cBhvr>
                                    </p:animEffect>
                                    <p:anim calcmode="lin" valueType="num">
                                      <p:cBhvr>
                                        <p:cTn id="56" dur="1000" fill="hold"/>
                                        <p:tgtEl>
                                          <p:spTgt spid="33">
                                            <p:txEl>
                                              <p:pRg st="0" end="0"/>
                                            </p:txEl>
                                          </p:spTgt>
                                        </p:tgtEl>
                                        <p:attrNameLst>
                                          <p:attrName>ppt_w</p:attrName>
                                        </p:attrNameLst>
                                      </p:cBhvr>
                                      <p:tavLst>
                                        <p:tav tm="0" fmla="#ppt_w*sin(2.5*pi*$)">
                                          <p:val>
                                            <p:fltVal val="0"/>
                                          </p:val>
                                        </p:tav>
                                        <p:tav tm="100000">
                                          <p:val>
                                            <p:fltVal val="1"/>
                                          </p:val>
                                        </p:tav>
                                      </p:tavLst>
                                    </p:anim>
                                    <p:anim calcmode="lin" valueType="num">
                                      <p:cBhvr>
                                        <p:cTn id="57" dur="1000" fill="hold"/>
                                        <p:tgtEl>
                                          <p:spTgt spid="33">
                                            <p:txEl>
                                              <p:pRg st="0" end="0"/>
                                            </p:txEl>
                                          </p:spTgt>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34">
                                            <p:txEl>
                                              <p:pRg st="0" end="0"/>
                                            </p:txEl>
                                          </p:spTgt>
                                        </p:tgtEl>
                                        <p:attrNameLst>
                                          <p:attrName>style.visibility</p:attrName>
                                        </p:attrNameLst>
                                      </p:cBhvr>
                                      <p:to>
                                        <p:strVal val="visible"/>
                                      </p:to>
                                    </p:set>
                                    <p:animEffect transition="in" filter="fade">
                                      <p:cBhvr>
                                        <p:cTn id="60" dur="1000"/>
                                        <p:tgtEl>
                                          <p:spTgt spid="34">
                                            <p:txEl>
                                              <p:pRg st="0" end="0"/>
                                            </p:txEl>
                                          </p:spTgt>
                                        </p:tgtEl>
                                      </p:cBhvr>
                                    </p:animEffect>
                                    <p:anim calcmode="lin" valueType="num">
                                      <p:cBhvr>
                                        <p:cTn id="61" dur="1000" fill="hold"/>
                                        <p:tgtEl>
                                          <p:spTgt spid="34">
                                            <p:txEl>
                                              <p:pRg st="0" end="0"/>
                                            </p:txEl>
                                          </p:spTgt>
                                        </p:tgtEl>
                                        <p:attrNameLst>
                                          <p:attrName>ppt_w</p:attrName>
                                        </p:attrNameLst>
                                      </p:cBhvr>
                                      <p:tavLst>
                                        <p:tav tm="0" fmla="#ppt_w*sin(2.5*pi*$)">
                                          <p:val>
                                            <p:fltVal val="0"/>
                                          </p:val>
                                        </p:tav>
                                        <p:tav tm="100000">
                                          <p:val>
                                            <p:fltVal val="1"/>
                                          </p:val>
                                        </p:tav>
                                      </p:tavLst>
                                    </p:anim>
                                    <p:anim calcmode="lin" valueType="num">
                                      <p:cBhvr>
                                        <p:cTn id="62" dur="1000" fill="hold"/>
                                        <p:tgtEl>
                                          <p:spTgt spid="34">
                                            <p:txEl>
                                              <p:pRg st="0" end="0"/>
                                            </p:txEl>
                                          </p:spTgt>
                                        </p:tgtEl>
                                        <p:attrNameLst>
                                          <p:attrName>ppt_h</p:attrName>
                                        </p:attrNameLst>
                                      </p:cBhvr>
                                      <p:tavLst>
                                        <p:tav tm="0">
                                          <p:val>
                                            <p:strVal val="#ppt_h"/>
                                          </p:val>
                                        </p:tav>
                                        <p:tav tm="100000">
                                          <p:val>
                                            <p:strVal val="#ppt_h"/>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ppt_w</p:attrName>
                                        </p:attrNameLst>
                                      </p:cBhvr>
                                      <p:tavLst>
                                        <p:tav tm="0" fmla="#ppt_w*sin(2.5*pi*$)">
                                          <p:val>
                                            <p:fltVal val="0"/>
                                          </p:val>
                                        </p:tav>
                                        <p:tav tm="100000">
                                          <p:val>
                                            <p:fltVal val="1"/>
                                          </p:val>
                                        </p:tav>
                                      </p:tavLst>
                                    </p:anim>
                                    <p:anim calcmode="lin" valueType="num">
                                      <p:cBhvr>
                                        <p:cTn id="67" dur="1000" fill="hold"/>
                                        <p:tgtEl>
                                          <p:spTgt spid="10"/>
                                        </p:tgtEl>
                                        <p:attrNameLst>
                                          <p:attrName>ppt_h</p:attrName>
                                        </p:attrNameLst>
                                      </p:cBhvr>
                                      <p:tavLst>
                                        <p:tav tm="0">
                                          <p:val>
                                            <p:strVal val="#ppt_h"/>
                                          </p:val>
                                        </p:tav>
                                        <p:tav tm="100000">
                                          <p:val>
                                            <p:strVal val="#ppt_h"/>
                                          </p:val>
                                        </p:tav>
                                      </p:tavLst>
                                    </p:anim>
                                  </p:childTnLst>
                                </p:cTn>
                              </p:par>
                            </p:childTnLst>
                          </p:cTn>
                        </p:par>
                        <p:par>
                          <p:cTn id="68" fill="hold">
                            <p:stCondLst>
                              <p:cond delay="3000"/>
                            </p:stCondLst>
                            <p:childTnLst>
                              <p:par>
                                <p:cTn id="69" presetID="2" presetClass="entr" presetSubtype="1" decel="100000" fill="hold" grpId="0" nodeType="afterEffect">
                                  <p:stCondLst>
                                    <p:cond delay="0"/>
                                  </p:stCondLst>
                                  <p:childTnLst>
                                    <p:set>
                                      <p:cBhvr>
                                        <p:cTn id="70" dur="1" fill="hold">
                                          <p:stCondLst>
                                            <p:cond delay="0"/>
                                          </p:stCondLst>
                                        </p:cTn>
                                        <p:tgtEl>
                                          <p:spTgt spid="31">
                                            <p:txEl>
                                              <p:pRg st="0" end="0"/>
                                            </p:txEl>
                                          </p:spTgt>
                                        </p:tgtEl>
                                        <p:attrNameLst>
                                          <p:attrName>style.visibility</p:attrName>
                                        </p:attrNameLst>
                                      </p:cBhvr>
                                      <p:to>
                                        <p:strVal val="visible"/>
                                      </p:to>
                                    </p:set>
                                    <p:anim calcmode="lin" valueType="num">
                                      <p:cBhvr additive="base">
                                        <p:cTn id="71"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72" dur="1000" fill="hold"/>
                                        <p:tgtEl>
                                          <p:spTgt spid="31">
                                            <p:txEl>
                                              <p:pRg st="0" end="0"/>
                                            </p:txEl>
                                          </p:spTgt>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2">
                                            <p:txEl>
                                              <p:pRg st="0" end="0"/>
                                            </p:txEl>
                                          </p:spTgt>
                                        </p:tgtEl>
                                        <p:attrNameLst>
                                          <p:attrName>style.visibility</p:attrName>
                                        </p:attrNameLst>
                                      </p:cBhvr>
                                      <p:to>
                                        <p:strVal val="visible"/>
                                      </p:to>
                                    </p:set>
                                    <p:anim calcmode="lin" valueType="num">
                                      <p:cBhvr additive="base">
                                        <p:cTn id="75"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32">
                                            <p:txEl>
                                              <p:pRg st="0" end="0"/>
                                            </p:txEl>
                                          </p:spTgt>
                                        </p:tgtEl>
                                        <p:attrNameLst>
                                          <p:attrName>ppt_y</p:attrName>
                                        </p:attrNameLst>
                                      </p:cBhvr>
                                      <p:tavLst>
                                        <p:tav tm="0">
                                          <p:val>
                                            <p:strVal val="0-#ppt_h/2"/>
                                          </p:val>
                                        </p:tav>
                                        <p:tav tm="100000">
                                          <p:val>
                                            <p:strVal val="#ppt_y"/>
                                          </p:val>
                                        </p:tav>
                                      </p:tavLst>
                                    </p:anim>
                                  </p:childTnLst>
                                </p:cTn>
                              </p:par>
                              <p:par>
                                <p:cTn id="77" presetID="2" presetClass="entr" presetSubtype="1" decel="10000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1000" fill="hold"/>
                                        <p:tgtEl>
                                          <p:spTgt spid="9"/>
                                        </p:tgtEl>
                                        <p:attrNameLst>
                                          <p:attrName>ppt_x</p:attrName>
                                        </p:attrNameLst>
                                      </p:cBhvr>
                                      <p:tavLst>
                                        <p:tav tm="0">
                                          <p:val>
                                            <p:strVal val="#ppt_x"/>
                                          </p:val>
                                        </p:tav>
                                        <p:tav tm="100000">
                                          <p:val>
                                            <p:strVal val="#ppt_x"/>
                                          </p:val>
                                        </p:tav>
                                      </p:tavLst>
                                    </p:anim>
                                    <p:anim calcmode="lin" valueType="num">
                                      <p:cBhvr additive="base">
                                        <p:cTn id="80" dur="1000" fill="hold"/>
                                        <p:tgtEl>
                                          <p:spTgt spid="9"/>
                                        </p:tgtEl>
                                        <p:attrNameLst>
                                          <p:attrName>ppt_y</p:attrName>
                                        </p:attrNameLst>
                                      </p:cBhvr>
                                      <p:tavLst>
                                        <p:tav tm="0">
                                          <p:val>
                                            <p:strVal val="0-#ppt_h/2"/>
                                          </p:val>
                                        </p:tav>
                                        <p:tav tm="100000">
                                          <p:val>
                                            <p:strVal val="#ppt_y"/>
                                          </p:val>
                                        </p:tav>
                                      </p:tavLst>
                                    </p:anim>
                                  </p:childTnLst>
                                </p:cTn>
                              </p:par>
                              <p:par>
                                <p:cTn id="81" presetID="45" presetClass="entr" presetSubtype="0" fill="hold" grpId="1" nodeType="withEffect">
                                  <p:stCondLst>
                                    <p:cond delay="0"/>
                                  </p:stCondLst>
                                  <p:childTnLst>
                                    <p:set>
                                      <p:cBhvr>
                                        <p:cTn id="82" dur="1" fill="hold">
                                          <p:stCondLst>
                                            <p:cond delay="0"/>
                                          </p:stCondLst>
                                        </p:cTn>
                                        <p:tgtEl>
                                          <p:spTgt spid="31">
                                            <p:txEl>
                                              <p:pRg st="0" end="0"/>
                                            </p:txEl>
                                          </p:spTgt>
                                        </p:tgtEl>
                                        <p:attrNameLst>
                                          <p:attrName>style.visibility</p:attrName>
                                        </p:attrNameLst>
                                      </p:cBhvr>
                                      <p:to>
                                        <p:strVal val="visible"/>
                                      </p:to>
                                    </p:set>
                                    <p:animEffect transition="in" filter="fade">
                                      <p:cBhvr>
                                        <p:cTn id="83" dur="1000"/>
                                        <p:tgtEl>
                                          <p:spTgt spid="31">
                                            <p:txEl>
                                              <p:pRg st="0" end="0"/>
                                            </p:txEl>
                                          </p:spTgt>
                                        </p:tgtEl>
                                      </p:cBhvr>
                                    </p:animEffect>
                                    <p:anim calcmode="lin" valueType="num">
                                      <p:cBhvr>
                                        <p:cTn id="84" dur="1000" fill="hold"/>
                                        <p:tgtEl>
                                          <p:spTgt spid="31">
                                            <p:txEl>
                                              <p:pRg st="0" end="0"/>
                                            </p:txEl>
                                          </p:spTgt>
                                        </p:tgtEl>
                                        <p:attrNameLst>
                                          <p:attrName>ppt_w</p:attrName>
                                        </p:attrNameLst>
                                      </p:cBhvr>
                                      <p:tavLst>
                                        <p:tav tm="0" fmla="#ppt_w*sin(2.5*pi*$)">
                                          <p:val>
                                            <p:fltVal val="0"/>
                                          </p:val>
                                        </p:tav>
                                        <p:tav tm="100000">
                                          <p:val>
                                            <p:fltVal val="1"/>
                                          </p:val>
                                        </p:tav>
                                      </p:tavLst>
                                    </p:anim>
                                    <p:anim calcmode="lin" valueType="num">
                                      <p:cBhvr>
                                        <p:cTn id="85" dur="1000" fill="hold"/>
                                        <p:tgtEl>
                                          <p:spTgt spid="31">
                                            <p:txEl>
                                              <p:pRg st="0" end="0"/>
                                            </p:txEl>
                                          </p:spTgt>
                                        </p:tgtEl>
                                        <p:attrNameLst>
                                          <p:attrName>ppt_h</p:attrName>
                                        </p:attrNameLst>
                                      </p:cBhvr>
                                      <p:tavLst>
                                        <p:tav tm="0">
                                          <p:val>
                                            <p:strVal val="#ppt_h"/>
                                          </p:val>
                                        </p:tav>
                                        <p:tav tm="100000">
                                          <p:val>
                                            <p:strVal val="#ppt_h"/>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32">
                                            <p:txEl>
                                              <p:pRg st="0" end="0"/>
                                            </p:txEl>
                                          </p:spTgt>
                                        </p:tgtEl>
                                        <p:attrNameLst>
                                          <p:attrName>style.visibility</p:attrName>
                                        </p:attrNameLst>
                                      </p:cBhvr>
                                      <p:to>
                                        <p:strVal val="visible"/>
                                      </p:to>
                                    </p:set>
                                    <p:animEffect transition="in" filter="fade">
                                      <p:cBhvr>
                                        <p:cTn id="88" dur="1000"/>
                                        <p:tgtEl>
                                          <p:spTgt spid="32">
                                            <p:txEl>
                                              <p:pRg st="0" end="0"/>
                                            </p:txEl>
                                          </p:spTgt>
                                        </p:tgtEl>
                                      </p:cBhvr>
                                    </p:animEffect>
                                    <p:anim calcmode="lin" valueType="num">
                                      <p:cBhvr>
                                        <p:cTn id="89" dur="1000" fill="hold"/>
                                        <p:tgtEl>
                                          <p:spTgt spid="32">
                                            <p:txEl>
                                              <p:pRg st="0" end="0"/>
                                            </p:txEl>
                                          </p:spTgt>
                                        </p:tgtEl>
                                        <p:attrNameLst>
                                          <p:attrName>ppt_w</p:attrName>
                                        </p:attrNameLst>
                                      </p:cBhvr>
                                      <p:tavLst>
                                        <p:tav tm="0" fmla="#ppt_w*sin(2.5*pi*$)">
                                          <p:val>
                                            <p:fltVal val="0"/>
                                          </p:val>
                                        </p:tav>
                                        <p:tav tm="100000">
                                          <p:val>
                                            <p:fltVal val="1"/>
                                          </p:val>
                                        </p:tav>
                                      </p:tavLst>
                                    </p:anim>
                                    <p:anim calcmode="lin" valueType="num">
                                      <p:cBhvr>
                                        <p:cTn id="90" dur="1000" fill="hold"/>
                                        <p:tgtEl>
                                          <p:spTgt spid="32">
                                            <p:txEl>
                                              <p:pRg st="0" end="0"/>
                                            </p:txEl>
                                          </p:spTgt>
                                        </p:tgtEl>
                                        <p:attrNameLst>
                                          <p:attrName>ppt_h</p:attrName>
                                        </p:attrNameLst>
                                      </p:cBhvr>
                                      <p:tavLst>
                                        <p:tav tm="0">
                                          <p:val>
                                            <p:strVal val="#ppt_h"/>
                                          </p:val>
                                        </p:tav>
                                        <p:tav tm="100000">
                                          <p:val>
                                            <p:strVal val="#ppt_h"/>
                                          </p:val>
                                        </p:tav>
                                      </p:tavLst>
                                    </p:anim>
                                  </p:childTnLst>
                                </p:cTn>
                              </p:par>
                              <p:par>
                                <p:cTn id="91" presetID="45" presetClass="entr" presetSubtype="0" fill="hold" grpId="1"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1000"/>
                                        <p:tgtEl>
                                          <p:spTgt spid="9"/>
                                        </p:tgtEl>
                                      </p:cBhvr>
                                    </p:animEffect>
                                    <p:anim calcmode="lin" valueType="num">
                                      <p:cBhvr>
                                        <p:cTn id="94" dur="1000" fill="hold"/>
                                        <p:tgtEl>
                                          <p:spTgt spid="9"/>
                                        </p:tgtEl>
                                        <p:attrNameLst>
                                          <p:attrName>ppt_w</p:attrName>
                                        </p:attrNameLst>
                                      </p:cBhvr>
                                      <p:tavLst>
                                        <p:tav tm="0" fmla="#ppt_w*sin(2.5*pi*$)">
                                          <p:val>
                                            <p:fltVal val="0"/>
                                          </p:val>
                                        </p:tav>
                                        <p:tav tm="100000">
                                          <p:val>
                                            <p:fltVal val="1"/>
                                          </p:val>
                                        </p:tav>
                                      </p:tavLst>
                                    </p:anim>
                                    <p:anim calcmode="lin" valueType="num">
                                      <p:cBhvr>
                                        <p:cTn id="95" dur="1000" fill="hold"/>
                                        <p:tgtEl>
                                          <p:spTgt spid="9"/>
                                        </p:tgtEl>
                                        <p:attrNameLst>
                                          <p:attrName>ppt_h</p:attrName>
                                        </p:attrNameLst>
                                      </p:cBhvr>
                                      <p:tavLst>
                                        <p:tav tm="0">
                                          <p:val>
                                            <p:strVal val="#ppt_h"/>
                                          </p:val>
                                        </p:tav>
                                        <p:tav tm="100000">
                                          <p:val>
                                            <p:strVal val="#ppt_h"/>
                                          </p:val>
                                        </p:tav>
                                      </p:tavLst>
                                    </p:anim>
                                  </p:childTnLst>
                                </p:cTn>
                              </p:par>
                            </p:childTnLst>
                          </p:cTn>
                        </p:par>
                        <p:par>
                          <p:cTn id="96" fill="hold">
                            <p:stCondLst>
                              <p:cond delay="4000"/>
                            </p:stCondLst>
                            <p:childTnLst>
                              <p:par>
                                <p:cTn id="97" presetID="2" presetClass="entr" presetSubtype="1" decel="100000" fill="hold" grpId="0" nodeType="after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 calcmode="lin" valueType="num">
                                      <p:cBhvr additive="base">
                                        <p:cTn id="99"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00"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101" presetID="2" presetClass="entr" presetSubtype="1"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1000" fill="hold"/>
                                        <p:tgtEl>
                                          <p:spTgt spid="14"/>
                                        </p:tgtEl>
                                        <p:attrNameLst>
                                          <p:attrName>ppt_x</p:attrName>
                                        </p:attrNameLst>
                                      </p:cBhvr>
                                      <p:tavLst>
                                        <p:tav tm="0">
                                          <p:val>
                                            <p:strVal val="#ppt_x"/>
                                          </p:val>
                                        </p:tav>
                                        <p:tav tm="100000">
                                          <p:val>
                                            <p:strVal val="#ppt_x"/>
                                          </p:val>
                                        </p:tav>
                                      </p:tavLst>
                                    </p:anim>
                                    <p:anim calcmode="lin" valueType="num">
                                      <p:cBhvr additive="base">
                                        <p:cTn id="104" dur="1000" fill="hold"/>
                                        <p:tgtEl>
                                          <p:spTgt spid="14"/>
                                        </p:tgtEl>
                                        <p:attrNameLst>
                                          <p:attrName>ppt_y</p:attrName>
                                        </p:attrNameLst>
                                      </p:cBhvr>
                                      <p:tavLst>
                                        <p:tav tm="0">
                                          <p:val>
                                            <p:strVal val="0-#ppt_h/2"/>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37">
                                            <p:txEl>
                                              <p:pRg st="0" end="0"/>
                                            </p:txEl>
                                          </p:spTgt>
                                        </p:tgtEl>
                                        <p:attrNameLst>
                                          <p:attrName>style.visibility</p:attrName>
                                        </p:attrNameLst>
                                      </p:cBhvr>
                                      <p:to>
                                        <p:strVal val="visible"/>
                                      </p:to>
                                    </p:set>
                                    <p:animEffect transition="in" filter="fade">
                                      <p:cBhvr>
                                        <p:cTn id="107" dur="1000"/>
                                        <p:tgtEl>
                                          <p:spTgt spid="37">
                                            <p:txEl>
                                              <p:pRg st="0" end="0"/>
                                            </p:txEl>
                                          </p:spTgt>
                                        </p:tgtEl>
                                      </p:cBhvr>
                                    </p:animEffect>
                                    <p:anim calcmode="lin" valueType="num">
                                      <p:cBhvr>
                                        <p:cTn id="108" dur="1000" fill="hold"/>
                                        <p:tgtEl>
                                          <p:spTgt spid="37">
                                            <p:txEl>
                                              <p:pRg st="0" end="0"/>
                                            </p:txEl>
                                          </p:spTgt>
                                        </p:tgtEl>
                                        <p:attrNameLst>
                                          <p:attrName>ppt_w</p:attrName>
                                        </p:attrNameLst>
                                      </p:cBhvr>
                                      <p:tavLst>
                                        <p:tav tm="0" fmla="#ppt_w*sin(2.5*pi*$)">
                                          <p:val>
                                            <p:fltVal val="0"/>
                                          </p:val>
                                        </p:tav>
                                        <p:tav tm="100000">
                                          <p:val>
                                            <p:fltVal val="1"/>
                                          </p:val>
                                        </p:tav>
                                      </p:tavLst>
                                    </p:anim>
                                    <p:anim calcmode="lin" valueType="num">
                                      <p:cBhvr>
                                        <p:cTn id="109" dur="1000" fill="hold"/>
                                        <p:tgtEl>
                                          <p:spTgt spid="37">
                                            <p:txEl>
                                              <p:pRg st="0" end="0"/>
                                            </p:txEl>
                                          </p:spTgt>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1000"/>
                                        <p:tgtEl>
                                          <p:spTgt spid="14"/>
                                        </p:tgtEl>
                                      </p:cBhvr>
                                    </p:animEffect>
                                    <p:anim calcmode="lin" valueType="num">
                                      <p:cBhvr>
                                        <p:cTn id="113" dur="1000" fill="hold"/>
                                        <p:tgtEl>
                                          <p:spTgt spid="14"/>
                                        </p:tgtEl>
                                        <p:attrNameLst>
                                          <p:attrName>ppt_w</p:attrName>
                                        </p:attrNameLst>
                                      </p:cBhvr>
                                      <p:tavLst>
                                        <p:tav tm="0" fmla="#ppt_w*sin(2.5*pi*$)">
                                          <p:val>
                                            <p:fltVal val="0"/>
                                          </p:val>
                                        </p:tav>
                                        <p:tav tm="100000">
                                          <p:val>
                                            <p:fltVal val="1"/>
                                          </p:val>
                                        </p:tav>
                                      </p:tavLst>
                                    </p:anim>
                                    <p:anim calcmode="lin" valueType="num">
                                      <p:cBhvr>
                                        <p:cTn id="114" dur="1000" fill="hold"/>
                                        <p:tgtEl>
                                          <p:spTgt spid="14"/>
                                        </p:tgtEl>
                                        <p:attrNameLst>
                                          <p:attrName>ppt_h</p:attrName>
                                        </p:attrNameLst>
                                      </p:cBhvr>
                                      <p:tavLst>
                                        <p:tav tm="0">
                                          <p:val>
                                            <p:strVal val="#ppt_h"/>
                                          </p:val>
                                        </p:tav>
                                        <p:tav tm="100000">
                                          <p:val>
                                            <p:strVal val="#ppt_h"/>
                                          </p:val>
                                        </p:tav>
                                      </p:tavLst>
                                    </p:anim>
                                  </p:childTnLst>
                                </p:cTn>
                              </p:par>
                            </p:childTnLst>
                          </p:cTn>
                        </p:par>
                        <p:par>
                          <p:cTn id="115" fill="hold">
                            <p:stCondLst>
                              <p:cond delay="5000"/>
                            </p:stCondLst>
                            <p:childTnLst>
                              <p:par>
                                <p:cTn id="116" presetID="2" presetClass="entr" presetSubtype="1" decel="100000" fill="hold" grpId="0" nodeType="afterEffect">
                                  <p:stCondLst>
                                    <p:cond delay="0"/>
                                  </p:stCondLst>
                                  <p:childTnLst>
                                    <p:set>
                                      <p:cBhvr>
                                        <p:cTn id="117" dur="1" fill="hold">
                                          <p:stCondLst>
                                            <p:cond delay="0"/>
                                          </p:stCondLst>
                                        </p:cTn>
                                        <p:tgtEl>
                                          <p:spTgt spid="35">
                                            <p:txEl>
                                              <p:pRg st="0" end="0"/>
                                            </p:txEl>
                                          </p:spTgt>
                                        </p:tgtEl>
                                        <p:attrNameLst>
                                          <p:attrName>style.visibility</p:attrName>
                                        </p:attrNameLst>
                                      </p:cBhvr>
                                      <p:to>
                                        <p:strVal val="visible"/>
                                      </p:to>
                                    </p:set>
                                    <p:anim calcmode="lin" valueType="num">
                                      <p:cBhvr additive="base">
                                        <p:cTn id="118"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9" dur="1000" fill="hold"/>
                                        <p:tgtEl>
                                          <p:spTgt spid="35">
                                            <p:txEl>
                                              <p:pRg st="0" end="0"/>
                                            </p:txEl>
                                          </p:spTgt>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0"/>
                                  </p:stCondLst>
                                  <p:childTnLst>
                                    <p:set>
                                      <p:cBhvr>
                                        <p:cTn id="121" dur="1" fill="hold">
                                          <p:stCondLst>
                                            <p:cond delay="0"/>
                                          </p:stCondLst>
                                        </p:cTn>
                                        <p:tgtEl>
                                          <p:spTgt spid="11"/>
                                        </p:tgtEl>
                                        <p:attrNameLst>
                                          <p:attrName>style.visibility</p:attrName>
                                        </p:attrNameLst>
                                      </p:cBhvr>
                                      <p:to>
                                        <p:strVal val="visible"/>
                                      </p:to>
                                    </p:set>
                                    <p:anim calcmode="lin" valueType="num">
                                      <p:cBhvr additive="base">
                                        <p:cTn id="122" dur="1000" fill="hold"/>
                                        <p:tgtEl>
                                          <p:spTgt spid="11"/>
                                        </p:tgtEl>
                                        <p:attrNameLst>
                                          <p:attrName>ppt_x</p:attrName>
                                        </p:attrNameLst>
                                      </p:cBhvr>
                                      <p:tavLst>
                                        <p:tav tm="0">
                                          <p:val>
                                            <p:strVal val="#ppt_x"/>
                                          </p:val>
                                        </p:tav>
                                        <p:tav tm="100000">
                                          <p:val>
                                            <p:strVal val="#ppt_x"/>
                                          </p:val>
                                        </p:tav>
                                      </p:tavLst>
                                    </p:anim>
                                    <p:anim calcmode="lin" valueType="num">
                                      <p:cBhvr additive="base">
                                        <p:cTn id="123" dur="1000" fill="hold"/>
                                        <p:tgtEl>
                                          <p:spTgt spid="11"/>
                                        </p:tgtEl>
                                        <p:attrNameLst>
                                          <p:attrName>ppt_y</p:attrName>
                                        </p:attrNameLst>
                                      </p:cBhvr>
                                      <p:tavLst>
                                        <p:tav tm="0">
                                          <p:val>
                                            <p:strVal val="0-#ppt_h/2"/>
                                          </p:val>
                                        </p:tav>
                                        <p:tav tm="100000">
                                          <p:val>
                                            <p:strVal val="#ppt_y"/>
                                          </p:val>
                                        </p:tav>
                                      </p:tavLst>
                                    </p:anim>
                                  </p:childTnLst>
                                </p:cTn>
                              </p:par>
                              <p:par>
                                <p:cTn id="124" presetID="45" presetClass="entr" presetSubtype="0" fill="hold" grpId="1" nodeType="withEffect">
                                  <p:stCondLst>
                                    <p:cond delay="0"/>
                                  </p:stCondLst>
                                  <p:childTnLst>
                                    <p:set>
                                      <p:cBhvr>
                                        <p:cTn id="125" dur="1" fill="hold">
                                          <p:stCondLst>
                                            <p:cond delay="0"/>
                                          </p:stCondLst>
                                        </p:cTn>
                                        <p:tgtEl>
                                          <p:spTgt spid="35">
                                            <p:txEl>
                                              <p:pRg st="0" end="0"/>
                                            </p:txEl>
                                          </p:spTgt>
                                        </p:tgtEl>
                                        <p:attrNameLst>
                                          <p:attrName>style.visibility</p:attrName>
                                        </p:attrNameLst>
                                      </p:cBhvr>
                                      <p:to>
                                        <p:strVal val="visible"/>
                                      </p:to>
                                    </p:set>
                                    <p:animEffect transition="in" filter="fade">
                                      <p:cBhvr>
                                        <p:cTn id="126" dur="1000"/>
                                        <p:tgtEl>
                                          <p:spTgt spid="35">
                                            <p:txEl>
                                              <p:pRg st="0" end="0"/>
                                            </p:txEl>
                                          </p:spTgt>
                                        </p:tgtEl>
                                      </p:cBhvr>
                                    </p:animEffect>
                                    <p:anim calcmode="lin" valueType="num">
                                      <p:cBhvr>
                                        <p:cTn id="127" dur="1000" fill="hold"/>
                                        <p:tgtEl>
                                          <p:spTgt spid="35">
                                            <p:txEl>
                                              <p:pRg st="0" end="0"/>
                                            </p:txEl>
                                          </p:spTgt>
                                        </p:tgtEl>
                                        <p:attrNameLst>
                                          <p:attrName>ppt_w</p:attrName>
                                        </p:attrNameLst>
                                      </p:cBhvr>
                                      <p:tavLst>
                                        <p:tav tm="0" fmla="#ppt_w*sin(2.5*pi*$)">
                                          <p:val>
                                            <p:fltVal val="0"/>
                                          </p:val>
                                        </p:tav>
                                        <p:tav tm="100000">
                                          <p:val>
                                            <p:fltVal val="1"/>
                                          </p:val>
                                        </p:tav>
                                      </p:tavLst>
                                    </p:anim>
                                    <p:anim calcmode="lin" valueType="num">
                                      <p:cBhvr>
                                        <p:cTn id="128" dur="1000" fill="hold"/>
                                        <p:tgtEl>
                                          <p:spTgt spid="35">
                                            <p:txEl>
                                              <p:pRg st="0" end="0"/>
                                            </p:txEl>
                                          </p:spTgt>
                                        </p:tgtEl>
                                        <p:attrNameLst>
                                          <p:attrName>ppt_h</p:attrName>
                                        </p:attrNameLst>
                                      </p:cBhvr>
                                      <p:tavLst>
                                        <p:tav tm="0">
                                          <p:val>
                                            <p:strVal val="#ppt_h"/>
                                          </p:val>
                                        </p:tav>
                                        <p:tav tm="100000">
                                          <p:val>
                                            <p:strVal val="#ppt_h"/>
                                          </p:val>
                                        </p:tav>
                                      </p:tavLst>
                                    </p:anim>
                                  </p:childTnLst>
                                </p:cTn>
                              </p:par>
                              <p:par>
                                <p:cTn id="129" presetID="45" presetClass="entr" presetSubtype="0" fill="hold" grpId="1" nodeType="withEffect">
                                  <p:stCondLst>
                                    <p:cond delay="0"/>
                                  </p:stCondLst>
                                  <p:childTnLst>
                                    <p:set>
                                      <p:cBhvr>
                                        <p:cTn id="130" dur="1" fill="hold">
                                          <p:stCondLst>
                                            <p:cond delay="0"/>
                                          </p:stCondLst>
                                        </p:cTn>
                                        <p:tgtEl>
                                          <p:spTgt spid="11"/>
                                        </p:tgtEl>
                                        <p:attrNameLst>
                                          <p:attrName>style.visibility</p:attrName>
                                        </p:attrNameLst>
                                      </p:cBhvr>
                                      <p:to>
                                        <p:strVal val="visible"/>
                                      </p:to>
                                    </p:set>
                                    <p:animEffect transition="in" filter="fade">
                                      <p:cBhvr>
                                        <p:cTn id="131" dur="1000"/>
                                        <p:tgtEl>
                                          <p:spTgt spid="11"/>
                                        </p:tgtEl>
                                      </p:cBhvr>
                                    </p:animEffect>
                                    <p:anim calcmode="lin" valueType="num">
                                      <p:cBhvr>
                                        <p:cTn id="132" dur="1000" fill="hold"/>
                                        <p:tgtEl>
                                          <p:spTgt spid="11"/>
                                        </p:tgtEl>
                                        <p:attrNameLst>
                                          <p:attrName>ppt_w</p:attrName>
                                        </p:attrNameLst>
                                      </p:cBhvr>
                                      <p:tavLst>
                                        <p:tav tm="0" fmla="#ppt_w*sin(2.5*pi*$)">
                                          <p:val>
                                            <p:fltVal val="0"/>
                                          </p:val>
                                        </p:tav>
                                        <p:tav tm="100000">
                                          <p:val>
                                            <p:fltVal val="1"/>
                                          </p:val>
                                        </p:tav>
                                      </p:tavLst>
                                    </p:anim>
                                    <p:anim calcmode="lin" valueType="num">
                                      <p:cBhvr>
                                        <p:cTn id="133" dur="1000" fill="hold"/>
                                        <p:tgtEl>
                                          <p:spTgt spid="11"/>
                                        </p:tgtEl>
                                        <p:attrNameLst>
                                          <p:attrName>ppt_h</p:attrName>
                                        </p:attrNameLst>
                                      </p:cBhvr>
                                      <p:tavLst>
                                        <p:tav tm="0">
                                          <p:val>
                                            <p:strVal val="#ppt_h"/>
                                          </p:val>
                                        </p:tav>
                                        <p:tav tm="100000">
                                          <p:val>
                                            <p:strVal val="#ppt_h"/>
                                          </p:val>
                                        </p:tav>
                                      </p:tavLst>
                                    </p:anim>
                                  </p:childTnLst>
                                </p:cTn>
                              </p:par>
                            </p:childTnLst>
                          </p:cTn>
                        </p:par>
                        <p:par>
                          <p:cTn id="134" fill="hold">
                            <p:stCondLst>
                              <p:cond delay="6000"/>
                            </p:stCondLst>
                            <p:childTnLst>
                              <p:par>
                                <p:cTn id="135" presetID="2" presetClass="entr" presetSubtype="1" decel="100000" fill="hold" grpId="0" nodeType="afterEffect">
                                  <p:stCondLst>
                                    <p:cond delay="0"/>
                                  </p:stCondLst>
                                  <p:childTnLst>
                                    <p:set>
                                      <p:cBhvr>
                                        <p:cTn id="136" dur="1" fill="hold">
                                          <p:stCondLst>
                                            <p:cond delay="0"/>
                                          </p:stCondLst>
                                        </p:cTn>
                                        <p:tgtEl>
                                          <p:spTgt spid="38">
                                            <p:txEl>
                                              <p:pRg st="0" end="0"/>
                                            </p:txEl>
                                          </p:spTgt>
                                        </p:tgtEl>
                                        <p:attrNameLst>
                                          <p:attrName>style.visibility</p:attrName>
                                        </p:attrNameLst>
                                      </p:cBhvr>
                                      <p:to>
                                        <p:strVal val="visible"/>
                                      </p:to>
                                    </p:set>
                                    <p:anim calcmode="lin" valueType="num">
                                      <p:cBhvr additive="base">
                                        <p:cTn id="137"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38"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139" presetID="2" presetClass="entr" presetSubtype="1" decel="100000" fill="hold" grpId="0" nodeType="withEffect">
                                  <p:stCondLst>
                                    <p:cond delay="0"/>
                                  </p:stCondLst>
                                  <p:childTnLst>
                                    <p:set>
                                      <p:cBhvr>
                                        <p:cTn id="140" dur="1" fill="hold">
                                          <p:stCondLst>
                                            <p:cond delay="0"/>
                                          </p:stCondLst>
                                        </p:cTn>
                                        <p:tgtEl>
                                          <p:spTgt spid="13"/>
                                        </p:tgtEl>
                                        <p:attrNameLst>
                                          <p:attrName>style.visibility</p:attrName>
                                        </p:attrNameLst>
                                      </p:cBhvr>
                                      <p:to>
                                        <p:strVal val="visible"/>
                                      </p:to>
                                    </p:set>
                                    <p:anim calcmode="lin" valueType="num">
                                      <p:cBhvr additive="base">
                                        <p:cTn id="141" dur="1000" fill="hold"/>
                                        <p:tgtEl>
                                          <p:spTgt spid="13"/>
                                        </p:tgtEl>
                                        <p:attrNameLst>
                                          <p:attrName>ppt_x</p:attrName>
                                        </p:attrNameLst>
                                      </p:cBhvr>
                                      <p:tavLst>
                                        <p:tav tm="0">
                                          <p:val>
                                            <p:strVal val="#ppt_x"/>
                                          </p:val>
                                        </p:tav>
                                        <p:tav tm="100000">
                                          <p:val>
                                            <p:strVal val="#ppt_x"/>
                                          </p:val>
                                        </p:tav>
                                      </p:tavLst>
                                    </p:anim>
                                    <p:anim calcmode="lin" valueType="num">
                                      <p:cBhvr additive="base">
                                        <p:cTn id="142" dur="1000" fill="hold"/>
                                        <p:tgtEl>
                                          <p:spTgt spid="13"/>
                                        </p:tgtEl>
                                        <p:attrNameLst>
                                          <p:attrName>ppt_y</p:attrName>
                                        </p:attrNameLst>
                                      </p:cBhvr>
                                      <p:tavLst>
                                        <p:tav tm="0">
                                          <p:val>
                                            <p:strVal val="0-#ppt_h/2"/>
                                          </p:val>
                                        </p:tav>
                                        <p:tav tm="100000">
                                          <p:val>
                                            <p:strVal val="#ppt_y"/>
                                          </p:val>
                                        </p:tav>
                                      </p:tavLst>
                                    </p:anim>
                                  </p:childTnLst>
                                </p:cTn>
                              </p:par>
                              <p:par>
                                <p:cTn id="143" presetID="45" presetClass="entr" presetSubtype="0" fill="hold" grpId="1" nodeType="withEffect">
                                  <p:stCondLst>
                                    <p:cond delay="0"/>
                                  </p:stCondLst>
                                  <p:childTnLst>
                                    <p:set>
                                      <p:cBhvr>
                                        <p:cTn id="144" dur="1" fill="hold">
                                          <p:stCondLst>
                                            <p:cond delay="0"/>
                                          </p:stCondLst>
                                        </p:cTn>
                                        <p:tgtEl>
                                          <p:spTgt spid="38">
                                            <p:txEl>
                                              <p:pRg st="0" end="0"/>
                                            </p:txEl>
                                          </p:spTgt>
                                        </p:tgtEl>
                                        <p:attrNameLst>
                                          <p:attrName>style.visibility</p:attrName>
                                        </p:attrNameLst>
                                      </p:cBhvr>
                                      <p:to>
                                        <p:strVal val="visible"/>
                                      </p:to>
                                    </p:set>
                                    <p:animEffect transition="in" filter="fade">
                                      <p:cBhvr>
                                        <p:cTn id="145" dur="1000"/>
                                        <p:tgtEl>
                                          <p:spTgt spid="38">
                                            <p:txEl>
                                              <p:pRg st="0" end="0"/>
                                            </p:txEl>
                                          </p:spTgt>
                                        </p:tgtEl>
                                      </p:cBhvr>
                                    </p:animEffect>
                                    <p:anim calcmode="lin" valueType="num">
                                      <p:cBhvr>
                                        <p:cTn id="146" dur="1000" fill="hold"/>
                                        <p:tgtEl>
                                          <p:spTgt spid="38">
                                            <p:txEl>
                                              <p:pRg st="0" end="0"/>
                                            </p:txEl>
                                          </p:spTgt>
                                        </p:tgtEl>
                                        <p:attrNameLst>
                                          <p:attrName>ppt_w</p:attrName>
                                        </p:attrNameLst>
                                      </p:cBhvr>
                                      <p:tavLst>
                                        <p:tav tm="0" fmla="#ppt_w*sin(2.5*pi*$)">
                                          <p:val>
                                            <p:fltVal val="0"/>
                                          </p:val>
                                        </p:tav>
                                        <p:tav tm="100000">
                                          <p:val>
                                            <p:fltVal val="1"/>
                                          </p:val>
                                        </p:tav>
                                      </p:tavLst>
                                    </p:anim>
                                    <p:anim calcmode="lin" valueType="num">
                                      <p:cBhvr>
                                        <p:cTn id="147" dur="1000" fill="hold"/>
                                        <p:tgtEl>
                                          <p:spTgt spid="38">
                                            <p:txEl>
                                              <p:pRg st="0" end="0"/>
                                            </p:txEl>
                                          </p:spTgt>
                                        </p:tgtEl>
                                        <p:attrNameLst>
                                          <p:attrName>ppt_h</p:attrName>
                                        </p:attrNameLst>
                                      </p:cBhvr>
                                      <p:tavLst>
                                        <p:tav tm="0">
                                          <p:val>
                                            <p:strVal val="#ppt_h"/>
                                          </p:val>
                                        </p:tav>
                                        <p:tav tm="100000">
                                          <p:val>
                                            <p:strVal val="#ppt_h"/>
                                          </p:val>
                                        </p:tav>
                                      </p:tavLst>
                                    </p:anim>
                                  </p:childTnLst>
                                </p:cTn>
                              </p:par>
                              <p:par>
                                <p:cTn id="148" presetID="45" presetClass="entr" presetSubtype="0" fill="hold" grpId="1" nodeType="withEffect">
                                  <p:stCondLst>
                                    <p:cond delay="0"/>
                                  </p:stCondLst>
                                  <p:childTnLst>
                                    <p:set>
                                      <p:cBhvr>
                                        <p:cTn id="149" dur="1" fill="hold">
                                          <p:stCondLst>
                                            <p:cond delay="0"/>
                                          </p:stCondLst>
                                        </p:cTn>
                                        <p:tgtEl>
                                          <p:spTgt spid="13"/>
                                        </p:tgtEl>
                                        <p:attrNameLst>
                                          <p:attrName>style.visibility</p:attrName>
                                        </p:attrNameLst>
                                      </p:cBhvr>
                                      <p:to>
                                        <p:strVal val="visible"/>
                                      </p:to>
                                    </p:set>
                                    <p:animEffect transition="in" filter="fade">
                                      <p:cBhvr>
                                        <p:cTn id="150" dur="1000"/>
                                        <p:tgtEl>
                                          <p:spTgt spid="13"/>
                                        </p:tgtEl>
                                      </p:cBhvr>
                                    </p:animEffect>
                                    <p:anim calcmode="lin" valueType="num">
                                      <p:cBhvr>
                                        <p:cTn id="151" dur="1000" fill="hold"/>
                                        <p:tgtEl>
                                          <p:spTgt spid="13"/>
                                        </p:tgtEl>
                                        <p:attrNameLst>
                                          <p:attrName>ppt_w</p:attrName>
                                        </p:attrNameLst>
                                      </p:cBhvr>
                                      <p:tavLst>
                                        <p:tav tm="0" fmla="#ppt_w*sin(2.5*pi*$)">
                                          <p:val>
                                            <p:fltVal val="0"/>
                                          </p:val>
                                        </p:tav>
                                        <p:tav tm="100000">
                                          <p:val>
                                            <p:fltVal val="1"/>
                                          </p:val>
                                        </p:tav>
                                      </p:tavLst>
                                    </p:anim>
                                    <p:anim calcmode="lin" valueType="num">
                                      <p:cBhvr>
                                        <p:cTn id="152" dur="1000" fill="hold"/>
                                        <p:tgtEl>
                                          <p:spTgt spid="13"/>
                                        </p:tgtEl>
                                        <p:attrNameLst>
                                          <p:attrName>ppt_h</p:attrName>
                                        </p:attrNameLst>
                                      </p:cBhvr>
                                      <p:tavLst>
                                        <p:tav tm="0">
                                          <p:val>
                                            <p:strVal val="#ppt_h"/>
                                          </p:val>
                                        </p:tav>
                                        <p:tav tm="100000">
                                          <p:val>
                                            <p:strVal val="#ppt_h"/>
                                          </p:val>
                                        </p:tav>
                                      </p:tavLst>
                                    </p:anim>
                                  </p:childTnLst>
                                </p:cTn>
                              </p:par>
                            </p:childTnLst>
                          </p:cTn>
                        </p:par>
                        <p:par>
                          <p:cTn id="153" fill="hold">
                            <p:stCondLst>
                              <p:cond delay="7000"/>
                            </p:stCondLst>
                            <p:childTnLst>
                              <p:par>
                                <p:cTn id="154" presetID="2" presetClass="entr" presetSubtype="1" decel="100000" fill="hold" grpId="0" nodeType="afterEffect">
                                  <p:stCondLst>
                                    <p:cond delay="0"/>
                                  </p:stCondLst>
                                  <p:childTnLst>
                                    <p:set>
                                      <p:cBhvr>
                                        <p:cTn id="155" dur="1" fill="hold">
                                          <p:stCondLst>
                                            <p:cond delay="0"/>
                                          </p:stCondLst>
                                        </p:cTn>
                                        <p:tgtEl>
                                          <p:spTgt spid="36">
                                            <p:txEl>
                                              <p:pRg st="0" end="0"/>
                                            </p:txEl>
                                          </p:spTgt>
                                        </p:tgtEl>
                                        <p:attrNameLst>
                                          <p:attrName>style.visibility</p:attrName>
                                        </p:attrNameLst>
                                      </p:cBhvr>
                                      <p:to>
                                        <p:strVal val="visible"/>
                                      </p:to>
                                    </p:set>
                                    <p:anim calcmode="lin" valueType="num">
                                      <p:cBhvr additive="base">
                                        <p:cTn id="156"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57" dur="1000" fill="hold"/>
                                        <p:tgtEl>
                                          <p:spTgt spid="36">
                                            <p:txEl>
                                              <p:pRg st="0" end="0"/>
                                            </p:txEl>
                                          </p:spTgt>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0"/>
                                  </p:stCondLst>
                                  <p:childTnLst>
                                    <p:set>
                                      <p:cBhvr>
                                        <p:cTn id="159" dur="1" fill="hold">
                                          <p:stCondLst>
                                            <p:cond delay="0"/>
                                          </p:stCondLst>
                                        </p:cTn>
                                        <p:tgtEl>
                                          <p:spTgt spid="12"/>
                                        </p:tgtEl>
                                        <p:attrNameLst>
                                          <p:attrName>style.visibility</p:attrName>
                                        </p:attrNameLst>
                                      </p:cBhvr>
                                      <p:to>
                                        <p:strVal val="visible"/>
                                      </p:to>
                                    </p:set>
                                    <p:anim calcmode="lin" valueType="num">
                                      <p:cBhvr additive="base">
                                        <p:cTn id="160" dur="1000" fill="hold"/>
                                        <p:tgtEl>
                                          <p:spTgt spid="12"/>
                                        </p:tgtEl>
                                        <p:attrNameLst>
                                          <p:attrName>ppt_x</p:attrName>
                                        </p:attrNameLst>
                                      </p:cBhvr>
                                      <p:tavLst>
                                        <p:tav tm="0">
                                          <p:val>
                                            <p:strVal val="#ppt_x"/>
                                          </p:val>
                                        </p:tav>
                                        <p:tav tm="100000">
                                          <p:val>
                                            <p:strVal val="#ppt_x"/>
                                          </p:val>
                                        </p:tav>
                                      </p:tavLst>
                                    </p:anim>
                                    <p:anim calcmode="lin" valueType="num">
                                      <p:cBhvr additive="base">
                                        <p:cTn id="161" dur="1000" fill="hold"/>
                                        <p:tgtEl>
                                          <p:spTgt spid="12"/>
                                        </p:tgtEl>
                                        <p:attrNameLst>
                                          <p:attrName>ppt_y</p:attrName>
                                        </p:attrNameLst>
                                      </p:cBhvr>
                                      <p:tavLst>
                                        <p:tav tm="0">
                                          <p:val>
                                            <p:strVal val="0-#ppt_h/2"/>
                                          </p:val>
                                        </p:tav>
                                        <p:tav tm="100000">
                                          <p:val>
                                            <p:strVal val="#ppt_y"/>
                                          </p:val>
                                        </p:tav>
                                      </p:tavLst>
                                    </p:anim>
                                  </p:childTnLst>
                                </p:cTn>
                              </p:par>
                              <p:par>
                                <p:cTn id="162" presetID="45" presetClass="entr" presetSubtype="0" fill="hold" grpId="1" nodeType="withEffect">
                                  <p:stCondLst>
                                    <p:cond delay="0"/>
                                  </p:stCondLst>
                                  <p:childTnLst>
                                    <p:set>
                                      <p:cBhvr>
                                        <p:cTn id="163" dur="1" fill="hold">
                                          <p:stCondLst>
                                            <p:cond delay="0"/>
                                          </p:stCondLst>
                                        </p:cTn>
                                        <p:tgtEl>
                                          <p:spTgt spid="36">
                                            <p:txEl>
                                              <p:pRg st="0" end="0"/>
                                            </p:txEl>
                                          </p:spTgt>
                                        </p:tgtEl>
                                        <p:attrNameLst>
                                          <p:attrName>style.visibility</p:attrName>
                                        </p:attrNameLst>
                                      </p:cBhvr>
                                      <p:to>
                                        <p:strVal val="visible"/>
                                      </p:to>
                                    </p:set>
                                    <p:animEffect transition="in" filter="fade">
                                      <p:cBhvr>
                                        <p:cTn id="164" dur="1000"/>
                                        <p:tgtEl>
                                          <p:spTgt spid="36">
                                            <p:txEl>
                                              <p:pRg st="0" end="0"/>
                                            </p:txEl>
                                          </p:spTgt>
                                        </p:tgtEl>
                                      </p:cBhvr>
                                    </p:animEffect>
                                    <p:anim calcmode="lin" valueType="num">
                                      <p:cBhvr>
                                        <p:cTn id="165" dur="1000" fill="hold"/>
                                        <p:tgtEl>
                                          <p:spTgt spid="36">
                                            <p:txEl>
                                              <p:pRg st="0" end="0"/>
                                            </p:txEl>
                                          </p:spTgt>
                                        </p:tgtEl>
                                        <p:attrNameLst>
                                          <p:attrName>ppt_w</p:attrName>
                                        </p:attrNameLst>
                                      </p:cBhvr>
                                      <p:tavLst>
                                        <p:tav tm="0" fmla="#ppt_w*sin(2.5*pi*$)">
                                          <p:val>
                                            <p:fltVal val="0"/>
                                          </p:val>
                                        </p:tav>
                                        <p:tav tm="100000">
                                          <p:val>
                                            <p:fltVal val="1"/>
                                          </p:val>
                                        </p:tav>
                                      </p:tavLst>
                                    </p:anim>
                                    <p:anim calcmode="lin" valueType="num">
                                      <p:cBhvr>
                                        <p:cTn id="166" dur="1000" fill="hold"/>
                                        <p:tgtEl>
                                          <p:spTgt spid="36">
                                            <p:txEl>
                                              <p:pRg st="0" end="0"/>
                                            </p:txEl>
                                          </p:spTgt>
                                        </p:tgtEl>
                                        <p:attrNameLst>
                                          <p:attrName>ppt_h</p:attrName>
                                        </p:attrNameLst>
                                      </p:cBhvr>
                                      <p:tavLst>
                                        <p:tav tm="0">
                                          <p:val>
                                            <p:strVal val="#ppt_h"/>
                                          </p:val>
                                        </p:tav>
                                        <p:tav tm="100000">
                                          <p:val>
                                            <p:strVal val="#ppt_h"/>
                                          </p:val>
                                        </p:tav>
                                      </p:tavLst>
                                    </p:anim>
                                  </p:childTnLst>
                                </p:cTn>
                              </p:par>
                              <p:par>
                                <p:cTn id="167" presetID="45" presetClass="entr" presetSubtype="0" fill="hold" grpId="1" nodeType="withEffect">
                                  <p:stCondLst>
                                    <p:cond delay="0"/>
                                  </p:stCondLst>
                                  <p:childTnLst>
                                    <p:set>
                                      <p:cBhvr>
                                        <p:cTn id="168" dur="1" fill="hold">
                                          <p:stCondLst>
                                            <p:cond delay="0"/>
                                          </p:stCondLst>
                                        </p:cTn>
                                        <p:tgtEl>
                                          <p:spTgt spid="12"/>
                                        </p:tgtEl>
                                        <p:attrNameLst>
                                          <p:attrName>style.visibility</p:attrName>
                                        </p:attrNameLst>
                                      </p:cBhvr>
                                      <p:to>
                                        <p:strVal val="visible"/>
                                      </p:to>
                                    </p:set>
                                    <p:animEffect transition="in" filter="fade">
                                      <p:cBhvr>
                                        <p:cTn id="169" dur="1000"/>
                                        <p:tgtEl>
                                          <p:spTgt spid="12"/>
                                        </p:tgtEl>
                                      </p:cBhvr>
                                    </p:animEffect>
                                    <p:anim calcmode="lin" valueType="num">
                                      <p:cBhvr>
                                        <p:cTn id="170" dur="1000" fill="hold"/>
                                        <p:tgtEl>
                                          <p:spTgt spid="12"/>
                                        </p:tgtEl>
                                        <p:attrNameLst>
                                          <p:attrName>ppt_w</p:attrName>
                                        </p:attrNameLst>
                                      </p:cBhvr>
                                      <p:tavLst>
                                        <p:tav tm="0" fmla="#ppt_w*sin(2.5*pi*$)">
                                          <p:val>
                                            <p:fltVal val="0"/>
                                          </p:val>
                                        </p:tav>
                                        <p:tav tm="100000">
                                          <p:val>
                                            <p:fltVal val="1"/>
                                          </p:val>
                                        </p:tav>
                                      </p:tavLst>
                                    </p:anim>
                                    <p:anim calcmode="lin" valueType="num">
                                      <p:cBhvr>
                                        <p:cTn id="171" dur="1000" fill="hold"/>
                                        <p:tgtEl>
                                          <p:spTgt spid="12"/>
                                        </p:tgtEl>
                                        <p:attrNameLst>
                                          <p:attrName>ppt_h</p:attrName>
                                        </p:attrNameLst>
                                      </p:cBhvr>
                                      <p:tavLst>
                                        <p:tav tm="0">
                                          <p:val>
                                            <p:strVal val="#ppt_h"/>
                                          </p:val>
                                        </p:tav>
                                        <p:tav tm="100000">
                                          <p:val>
                                            <p:strVal val="#ppt_h"/>
                                          </p:val>
                                        </p:tav>
                                      </p:tavLst>
                                    </p:anim>
                                  </p:childTnLst>
                                </p:cTn>
                              </p:par>
                            </p:childTnLst>
                          </p:cTn>
                        </p:par>
                        <p:par>
                          <p:cTn id="172" fill="hold">
                            <p:stCondLst>
                              <p:cond delay="8000"/>
                            </p:stCondLst>
                            <p:childTnLst>
                              <p:par>
                                <p:cTn id="173" presetID="53" presetClass="entr" presetSubtype="528" fill="hold" grpId="0" nodeType="afterEffect">
                                  <p:stCondLst>
                                    <p:cond delay="0"/>
                                  </p:stCondLst>
                                  <p:childTnLst>
                                    <p:set>
                                      <p:cBhvr>
                                        <p:cTn id="174" dur="1" fill="hold">
                                          <p:stCondLst>
                                            <p:cond delay="0"/>
                                          </p:stCondLst>
                                        </p:cTn>
                                        <p:tgtEl>
                                          <p:spTgt spid="24"/>
                                        </p:tgtEl>
                                        <p:attrNameLst>
                                          <p:attrName>style.visibility</p:attrName>
                                        </p:attrNameLst>
                                      </p:cBhvr>
                                      <p:to>
                                        <p:strVal val="visible"/>
                                      </p:to>
                                    </p:set>
                                    <p:anim calcmode="lin" valueType="num">
                                      <p:cBhvr>
                                        <p:cTn id="175" dur="500" fill="hold"/>
                                        <p:tgtEl>
                                          <p:spTgt spid="24"/>
                                        </p:tgtEl>
                                        <p:attrNameLst>
                                          <p:attrName>ppt_w</p:attrName>
                                        </p:attrNameLst>
                                      </p:cBhvr>
                                      <p:tavLst>
                                        <p:tav tm="0">
                                          <p:val>
                                            <p:fltVal val="0"/>
                                          </p:val>
                                        </p:tav>
                                        <p:tav tm="100000">
                                          <p:val>
                                            <p:strVal val="#ppt_w"/>
                                          </p:val>
                                        </p:tav>
                                      </p:tavLst>
                                    </p:anim>
                                    <p:anim calcmode="lin" valueType="num">
                                      <p:cBhvr>
                                        <p:cTn id="176" dur="500" fill="hold"/>
                                        <p:tgtEl>
                                          <p:spTgt spid="24"/>
                                        </p:tgtEl>
                                        <p:attrNameLst>
                                          <p:attrName>ppt_h</p:attrName>
                                        </p:attrNameLst>
                                      </p:cBhvr>
                                      <p:tavLst>
                                        <p:tav tm="0">
                                          <p:val>
                                            <p:fltVal val="0"/>
                                          </p:val>
                                        </p:tav>
                                        <p:tav tm="100000">
                                          <p:val>
                                            <p:strVal val="#ppt_h"/>
                                          </p:val>
                                        </p:tav>
                                      </p:tavLst>
                                    </p:anim>
                                    <p:animEffect transition="in" filter="fade">
                                      <p:cBhvr>
                                        <p:cTn id="177" dur="500"/>
                                        <p:tgtEl>
                                          <p:spTgt spid="24"/>
                                        </p:tgtEl>
                                      </p:cBhvr>
                                    </p:animEffect>
                                    <p:anim calcmode="lin" valueType="num">
                                      <p:cBhvr>
                                        <p:cTn id="178" dur="500" fill="hold"/>
                                        <p:tgtEl>
                                          <p:spTgt spid="24"/>
                                        </p:tgtEl>
                                        <p:attrNameLst>
                                          <p:attrName>ppt_x</p:attrName>
                                        </p:attrNameLst>
                                      </p:cBhvr>
                                      <p:tavLst>
                                        <p:tav tm="0">
                                          <p:val>
                                            <p:fltVal val="0.5"/>
                                          </p:val>
                                        </p:tav>
                                        <p:tav tm="100000">
                                          <p:val>
                                            <p:strVal val="#ppt_x"/>
                                          </p:val>
                                        </p:tav>
                                      </p:tavLst>
                                    </p:anim>
                                    <p:anim calcmode="lin" valueType="num">
                                      <p:cBhvr>
                                        <p:cTn id="179" dur="500" fill="hold"/>
                                        <p:tgtEl>
                                          <p:spTgt spid="24"/>
                                        </p:tgtEl>
                                        <p:attrNameLst>
                                          <p:attrName>ppt_y</p:attrName>
                                        </p:attrNameLst>
                                      </p:cBhvr>
                                      <p:tavLst>
                                        <p:tav tm="0">
                                          <p:val>
                                            <p:fltVal val="0.5"/>
                                          </p:val>
                                        </p:tav>
                                        <p:tav tm="100000">
                                          <p:val>
                                            <p:strVal val="#ppt_y"/>
                                          </p:val>
                                        </p:tav>
                                      </p:tavLst>
                                    </p:anim>
                                  </p:childTnLst>
                                </p:cTn>
                              </p:par>
                              <p:par>
                                <p:cTn id="180" presetID="53" presetClass="entr" presetSubtype="528" fill="hold" grpId="0" nodeType="withEffect">
                                  <p:stCondLst>
                                    <p:cond delay="100"/>
                                  </p:stCondLst>
                                  <p:childTnLst>
                                    <p:set>
                                      <p:cBhvr>
                                        <p:cTn id="181" dur="1" fill="hold">
                                          <p:stCondLst>
                                            <p:cond delay="0"/>
                                          </p:stCondLst>
                                        </p:cTn>
                                        <p:tgtEl>
                                          <p:spTgt spid="15"/>
                                        </p:tgtEl>
                                        <p:attrNameLst>
                                          <p:attrName>style.visibility</p:attrName>
                                        </p:attrNameLst>
                                      </p:cBhvr>
                                      <p:to>
                                        <p:strVal val="visible"/>
                                      </p:to>
                                    </p:set>
                                    <p:anim calcmode="lin" valueType="num">
                                      <p:cBhvr>
                                        <p:cTn id="182" dur="500" fill="hold"/>
                                        <p:tgtEl>
                                          <p:spTgt spid="15"/>
                                        </p:tgtEl>
                                        <p:attrNameLst>
                                          <p:attrName>ppt_w</p:attrName>
                                        </p:attrNameLst>
                                      </p:cBhvr>
                                      <p:tavLst>
                                        <p:tav tm="0">
                                          <p:val>
                                            <p:fltVal val="0"/>
                                          </p:val>
                                        </p:tav>
                                        <p:tav tm="100000">
                                          <p:val>
                                            <p:strVal val="#ppt_w"/>
                                          </p:val>
                                        </p:tav>
                                      </p:tavLst>
                                    </p:anim>
                                    <p:anim calcmode="lin" valueType="num">
                                      <p:cBhvr>
                                        <p:cTn id="183" dur="500" fill="hold"/>
                                        <p:tgtEl>
                                          <p:spTgt spid="15"/>
                                        </p:tgtEl>
                                        <p:attrNameLst>
                                          <p:attrName>ppt_h</p:attrName>
                                        </p:attrNameLst>
                                      </p:cBhvr>
                                      <p:tavLst>
                                        <p:tav tm="0">
                                          <p:val>
                                            <p:fltVal val="0"/>
                                          </p:val>
                                        </p:tav>
                                        <p:tav tm="100000">
                                          <p:val>
                                            <p:strVal val="#ppt_h"/>
                                          </p:val>
                                        </p:tav>
                                      </p:tavLst>
                                    </p:anim>
                                    <p:animEffect transition="in" filter="fade">
                                      <p:cBhvr>
                                        <p:cTn id="184" dur="500"/>
                                        <p:tgtEl>
                                          <p:spTgt spid="15"/>
                                        </p:tgtEl>
                                      </p:cBhvr>
                                    </p:animEffect>
                                    <p:anim calcmode="lin" valueType="num">
                                      <p:cBhvr>
                                        <p:cTn id="185" dur="500" fill="hold"/>
                                        <p:tgtEl>
                                          <p:spTgt spid="15"/>
                                        </p:tgtEl>
                                        <p:attrNameLst>
                                          <p:attrName>ppt_x</p:attrName>
                                        </p:attrNameLst>
                                      </p:cBhvr>
                                      <p:tavLst>
                                        <p:tav tm="0">
                                          <p:val>
                                            <p:fltVal val="0.5"/>
                                          </p:val>
                                        </p:tav>
                                        <p:tav tm="100000">
                                          <p:val>
                                            <p:strVal val="#ppt_x"/>
                                          </p:val>
                                        </p:tav>
                                      </p:tavLst>
                                    </p:anim>
                                    <p:anim calcmode="lin" valueType="num">
                                      <p:cBhvr>
                                        <p:cTn id="186" dur="500" fill="hold"/>
                                        <p:tgtEl>
                                          <p:spTgt spid="15"/>
                                        </p:tgtEl>
                                        <p:attrNameLst>
                                          <p:attrName>ppt_y</p:attrName>
                                        </p:attrNameLst>
                                      </p:cBhvr>
                                      <p:tavLst>
                                        <p:tav tm="0">
                                          <p:val>
                                            <p:fltVal val="0.5"/>
                                          </p:val>
                                        </p:tav>
                                        <p:tav tm="100000">
                                          <p:val>
                                            <p:strVal val="#ppt_y"/>
                                          </p:val>
                                        </p:tav>
                                      </p:tavLst>
                                    </p:anim>
                                  </p:childTnLst>
                                </p:cTn>
                              </p:par>
                              <p:par>
                                <p:cTn id="187" presetID="53" presetClass="entr" presetSubtype="528" fill="hold" grpId="0" nodeType="withEffect">
                                  <p:stCondLst>
                                    <p:cond delay="200"/>
                                  </p:stCondLst>
                                  <p:childTnLst>
                                    <p:set>
                                      <p:cBhvr>
                                        <p:cTn id="188" dur="1" fill="hold">
                                          <p:stCondLst>
                                            <p:cond delay="0"/>
                                          </p:stCondLst>
                                        </p:cTn>
                                        <p:tgtEl>
                                          <p:spTgt spid="17"/>
                                        </p:tgtEl>
                                        <p:attrNameLst>
                                          <p:attrName>style.visibility</p:attrName>
                                        </p:attrNameLst>
                                      </p:cBhvr>
                                      <p:to>
                                        <p:strVal val="visible"/>
                                      </p:to>
                                    </p:set>
                                    <p:anim calcmode="lin" valueType="num">
                                      <p:cBhvr>
                                        <p:cTn id="189" dur="500" fill="hold"/>
                                        <p:tgtEl>
                                          <p:spTgt spid="17"/>
                                        </p:tgtEl>
                                        <p:attrNameLst>
                                          <p:attrName>ppt_w</p:attrName>
                                        </p:attrNameLst>
                                      </p:cBhvr>
                                      <p:tavLst>
                                        <p:tav tm="0">
                                          <p:val>
                                            <p:fltVal val="0"/>
                                          </p:val>
                                        </p:tav>
                                        <p:tav tm="100000">
                                          <p:val>
                                            <p:strVal val="#ppt_w"/>
                                          </p:val>
                                        </p:tav>
                                      </p:tavLst>
                                    </p:anim>
                                    <p:anim calcmode="lin" valueType="num">
                                      <p:cBhvr>
                                        <p:cTn id="190" dur="500" fill="hold"/>
                                        <p:tgtEl>
                                          <p:spTgt spid="17"/>
                                        </p:tgtEl>
                                        <p:attrNameLst>
                                          <p:attrName>ppt_h</p:attrName>
                                        </p:attrNameLst>
                                      </p:cBhvr>
                                      <p:tavLst>
                                        <p:tav tm="0">
                                          <p:val>
                                            <p:fltVal val="0"/>
                                          </p:val>
                                        </p:tav>
                                        <p:tav tm="100000">
                                          <p:val>
                                            <p:strVal val="#ppt_h"/>
                                          </p:val>
                                        </p:tav>
                                      </p:tavLst>
                                    </p:anim>
                                    <p:animEffect transition="in" filter="fade">
                                      <p:cBhvr>
                                        <p:cTn id="191" dur="500"/>
                                        <p:tgtEl>
                                          <p:spTgt spid="17"/>
                                        </p:tgtEl>
                                      </p:cBhvr>
                                    </p:animEffect>
                                    <p:anim calcmode="lin" valueType="num">
                                      <p:cBhvr>
                                        <p:cTn id="192" dur="500" fill="hold"/>
                                        <p:tgtEl>
                                          <p:spTgt spid="17"/>
                                        </p:tgtEl>
                                        <p:attrNameLst>
                                          <p:attrName>ppt_x</p:attrName>
                                        </p:attrNameLst>
                                      </p:cBhvr>
                                      <p:tavLst>
                                        <p:tav tm="0">
                                          <p:val>
                                            <p:fltVal val="0.5"/>
                                          </p:val>
                                        </p:tav>
                                        <p:tav tm="100000">
                                          <p:val>
                                            <p:strVal val="#ppt_x"/>
                                          </p:val>
                                        </p:tav>
                                      </p:tavLst>
                                    </p:anim>
                                    <p:anim calcmode="lin" valueType="num">
                                      <p:cBhvr>
                                        <p:cTn id="193" dur="500" fill="hold"/>
                                        <p:tgtEl>
                                          <p:spTgt spid="17"/>
                                        </p:tgtEl>
                                        <p:attrNameLst>
                                          <p:attrName>ppt_y</p:attrName>
                                        </p:attrNameLst>
                                      </p:cBhvr>
                                      <p:tavLst>
                                        <p:tav tm="0">
                                          <p:val>
                                            <p:fltVal val="0.5"/>
                                          </p:val>
                                        </p:tav>
                                        <p:tav tm="100000">
                                          <p:val>
                                            <p:strVal val="#ppt_y"/>
                                          </p:val>
                                        </p:tav>
                                      </p:tavLst>
                                    </p:anim>
                                  </p:childTnLst>
                                </p:cTn>
                              </p:par>
                              <p:par>
                                <p:cTn id="194" presetID="53" presetClass="entr" presetSubtype="528" fill="hold" grpId="0" nodeType="withEffect">
                                  <p:stCondLst>
                                    <p:cond delay="300"/>
                                  </p:stCondLst>
                                  <p:childTnLst>
                                    <p:set>
                                      <p:cBhvr>
                                        <p:cTn id="195" dur="1" fill="hold">
                                          <p:stCondLst>
                                            <p:cond delay="0"/>
                                          </p:stCondLst>
                                        </p:cTn>
                                        <p:tgtEl>
                                          <p:spTgt spid="27"/>
                                        </p:tgtEl>
                                        <p:attrNameLst>
                                          <p:attrName>style.visibility</p:attrName>
                                        </p:attrNameLst>
                                      </p:cBhvr>
                                      <p:to>
                                        <p:strVal val="visible"/>
                                      </p:to>
                                    </p:set>
                                    <p:anim calcmode="lin" valueType="num">
                                      <p:cBhvr>
                                        <p:cTn id="196" dur="500" fill="hold"/>
                                        <p:tgtEl>
                                          <p:spTgt spid="27"/>
                                        </p:tgtEl>
                                        <p:attrNameLst>
                                          <p:attrName>ppt_w</p:attrName>
                                        </p:attrNameLst>
                                      </p:cBhvr>
                                      <p:tavLst>
                                        <p:tav tm="0">
                                          <p:val>
                                            <p:fltVal val="0"/>
                                          </p:val>
                                        </p:tav>
                                        <p:tav tm="100000">
                                          <p:val>
                                            <p:strVal val="#ppt_w"/>
                                          </p:val>
                                        </p:tav>
                                      </p:tavLst>
                                    </p:anim>
                                    <p:anim calcmode="lin" valueType="num">
                                      <p:cBhvr>
                                        <p:cTn id="197" dur="500" fill="hold"/>
                                        <p:tgtEl>
                                          <p:spTgt spid="27"/>
                                        </p:tgtEl>
                                        <p:attrNameLst>
                                          <p:attrName>ppt_h</p:attrName>
                                        </p:attrNameLst>
                                      </p:cBhvr>
                                      <p:tavLst>
                                        <p:tav tm="0">
                                          <p:val>
                                            <p:fltVal val="0"/>
                                          </p:val>
                                        </p:tav>
                                        <p:tav tm="100000">
                                          <p:val>
                                            <p:strVal val="#ppt_h"/>
                                          </p:val>
                                        </p:tav>
                                      </p:tavLst>
                                    </p:anim>
                                    <p:animEffect transition="in" filter="fade">
                                      <p:cBhvr>
                                        <p:cTn id="198" dur="500"/>
                                        <p:tgtEl>
                                          <p:spTgt spid="27"/>
                                        </p:tgtEl>
                                      </p:cBhvr>
                                    </p:animEffect>
                                    <p:anim calcmode="lin" valueType="num">
                                      <p:cBhvr>
                                        <p:cTn id="199" dur="500" fill="hold"/>
                                        <p:tgtEl>
                                          <p:spTgt spid="27"/>
                                        </p:tgtEl>
                                        <p:attrNameLst>
                                          <p:attrName>ppt_x</p:attrName>
                                        </p:attrNameLst>
                                      </p:cBhvr>
                                      <p:tavLst>
                                        <p:tav tm="0">
                                          <p:val>
                                            <p:fltVal val="0.5"/>
                                          </p:val>
                                        </p:tav>
                                        <p:tav tm="100000">
                                          <p:val>
                                            <p:strVal val="#ppt_x"/>
                                          </p:val>
                                        </p:tav>
                                      </p:tavLst>
                                    </p:anim>
                                    <p:anim calcmode="lin" valueType="num">
                                      <p:cBhvr>
                                        <p:cTn id="200" dur="500" fill="hold"/>
                                        <p:tgtEl>
                                          <p:spTgt spid="27"/>
                                        </p:tgtEl>
                                        <p:attrNameLst>
                                          <p:attrName>ppt_y</p:attrName>
                                        </p:attrNameLst>
                                      </p:cBhvr>
                                      <p:tavLst>
                                        <p:tav tm="0">
                                          <p:val>
                                            <p:fltVal val="0.5"/>
                                          </p:val>
                                        </p:tav>
                                        <p:tav tm="100000">
                                          <p:val>
                                            <p:strVal val="#ppt_y"/>
                                          </p:val>
                                        </p:tav>
                                      </p:tavLst>
                                    </p:anim>
                                  </p:childTnLst>
                                </p:cTn>
                              </p:par>
                              <p:par>
                                <p:cTn id="201" presetID="53" presetClass="entr" presetSubtype="528" fill="hold" grpId="0" nodeType="withEffect">
                                  <p:stCondLst>
                                    <p:cond delay="400"/>
                                  </p:stCondLst>
                                  <p:childTnLst>
                                    <p:set>
                                      <p:cBhvr>
                                        <p:cTn id="202" dur="1" fill="hold">
                                          <p:stCondLst>
                                            <p:cond delay="0"/>
                                          </p:stCondLst>
                                        </p:cTn>
                                        <p:tgtEl>
                                          <p:spTgt spid="25"/>
                                        </p:tgtEl>
                                        <p:attrNameLst>
                                          <p:attrName>style.visibility</p:attrName>
                                        </p:attrNameLst>
                                      </p:cBhvr>
                                      <p:to>
                                        <p:strVal val="visible"/>
                                      </p:to>
                                    </p:set>
                                    <p:anim calcmode="lin" valueType="num">
                                      <p:cBhvr>
                                        <p:cTn id="203" dur="500" fill="hold"/>
                                        <p:tgtEl>
                                          <p:spTgt spid="25"/>
                                        </p:tgtEl>
                                        <p:attrNameLst>
                                          <p:attrName>ppt_w</p:attrName>
                                        </p:attrNameLst>
                                      </p:cBhvr>
                                      <p:tavLst>
                                        <p:tav tm="0">
                                          <p:val>
                                            <p:fltVal val="0"/>
                                          </p:val>
                                        </p:tav>
                                        <p:tav tm="100000">
                                          <p:val>
                                            <p:strVal val="#ppt_w"/>
                                          </p:val>
                                        </p:tav>
                                      </p:tavLst>
                                    </p:anim>
                                    <p:anim calcmode="lin" valueType="num">
                                      <p:cBhvr>
                                        <p:cTn id="204" dur="500" fill="hold"/>
                                        <p:tgtEl>
                                          <p:spTgt spid="25"/>
                                        </p:tgtEl>
                                        <p:attrNameLst>
                                          <p:attrName>ppt_h</p:attrName>
                                        </p:attrNameLst>
                                      </p:cBhvr>
                                      <p:tavLst>
                                        <p:tav tm="0">
                                          <p:val>
                                            <p:fltVal val="0"/>
                                          </p:val>
                                        </p:tav>
                                        <p:tav tm="100000">
                                          <p:val>
                                            <p:strVal val="#ppt_h"/>
                                          </p:val>
                                        </p:tav>
                                      </p:tavLst>
                                    </p:anim>
                                    <p:animEffect transition="in" filter="fade">
                                      <p:cBhvr>
                                        <p:cTn id="205" dur="500"/>
                                        <p:tgtEl>
                                          <p:spTgt spid="25"/>
                                        </p:tgtEl>
                                      </p:cBhvr>
                                    </p:animEffect>
                                    <p:anim calcmode="lin" valueType="num">
                                      <p:cBhvr>
                                        <p:cTn id="206" dur="500" fill="hold"/>
                                        <p:tgtEl>
                                          <p:spTgt spid="25"/>
                                        </p:tgtEl>
                                        <p:attrNameLst>
                                          <p:attrName>ppt_x</p:attrName>
                                        </p:attrNameLst>
                                      </p:cBhvr>
                                      <p:tavLst>
                                        <p:tav tm="0">
                                          <p:val>
                                            <p:fltVal val="0.5"/>
                                          </p:val>
                                        </p:tav>
                                        <p:tav tm="100000">
                                          <p:val>
                                            <p:strVal val="#ppt_x"/>
                                          </p:val>
                                        </p:tav>
                                      </p:tavLst>
                                    </p:anim>
                                    <p:anim calcmode="lin" valueType="num">
                                      <p:cBhvr>
                                        <p:cTn id="207" dur="500" fill="hold"/>
                                        <p:tgtEl>
                                          <p:spTgt spid="25"/>
                                        </p:tgtEl>
                                        <p:attrNameLst>
                                          <p:attrName>ppt_y</p:attrName>
                                        </p:attrNameLst>
                                      </p:cBhvr>
                                      <p:tavLst>
                                        <p:tav tm="0">
                                          <p:val>
                                            <p:fltVal val="0.5"/>
                                          </p:val>
                                        </p:tav>
                                        <p:tav tm="100000">
                                          <p:val>
                                            <p:strVal val="#ppt_y"/>
                                          </p:val>
                                        </p:tav>
                                      </p:tavLst>
                                    </p:anim>
                                  </p:childTnLst>
                                </p:cTn>
                              </p:par>
                              <p:par>
                                <p:cTn id="208" presetID="53" presetClass="entr" presetSubtype="528" fill="hold" grpId="0" nodeType="withEffect">
                                  <p:stCondLst>
                                    <p:cond delay="500"/>
                                  </p:stCondLst>
                                  <p:childTnLst>
                                    <p:set>
                                      <p:cBhvr>
                                        <p:cTn id="209" dur="1" fill="hold">
                                          <p:stCondLst>
                                            <p:cond delay="0"/>
                                          </p:stCondLst>
                                        </p:cTn>
                                        <p:tgtEl>
                                          <p:spTgt spid="16"/>
                                        </p:tgtEl>
                                        <p:attrNameLst>
                                          <p:attrName>style.visibility</p:attrName>
                                        </p:attrNameLst>
                                      </p:cBhvr>
                                      <p:to>
                                        <p:strVal val="visible"/>
                                      </p:to>
                                    </p:set>
                                    <p:anim calcmode="lin" valueType="num">
                                      <p:cBhvr>
                                        <p:cTn id="210" dur="500" fill="hold"/>
                                        <p:tgtEl>
                                          <p:spTgt spid="16"/>
                                        </p:tgtEl>
                                        <p:attrNameLst>
                                          <p:attrName>ppt_w</p:attrName>
                                        </p:attrNameLst>
                                      </p:cBhvr>
                                      <p:tavLst>
                                        <p:tav tm="0">
                                          <p:val>
                                            <p:fltVal val="0"/>
                                          </p:val>
                                        </p:tav>
                                        <p:tav tm="100000">
                                          <p:val>
                                            <p:strVal val="#ppt_w"/>
                                          </p:val>
                                        </p:tav>
                                      </p:tavLst>
                                    </p:anim>
                                    <p:anim calcmode="lin" valueType="num">
                                      <p:cBhvr>
                                        <p:cTn id="211" dur="500" fill="hold"/>
                                        <p:tgtEl>
                                          <p:spTgt spid="16"/>
                                        </p:tgtEl>
                                        <p:attrNameLst>
                                          <p:attrName>ppt_h</p:attrName>
                                        </p:attrNameLst>
                                      </p:cBhvr>
                                      <p:tavLst>
                                        <p:tav tm="0">
                                          <p:val>
                                            <p:fltVal val="0"/>
                                          </p:val>
                                        </p:tav>
                                        <p:tav tm="100000">
                                          <p:val>
                                            <p:strVal val="#ppt_h"/>
                                          </p:val>
                                        </p:tav>
                                      </p:tavLst>
                                    </p:anim>
                                    <p:animEffect transition="in" filter="fade">
                                      <p:cBhvr>
                                        <p:cTn id="212" dur="500"/>
                                        <p:tgtEl>
                                          <p:spTgt spid="16"/>
                                        </p:tgtEl>
                                      </p:cBhvr>
                                    </p:animEffect>
                                    <p:anim calcmode="lin" valueType="num">
                                      <p:cBhvr>
                                        <p:cTn id="213" dur="500" fill="hold"/>
                                        <p:tgtEl>
                                          <p:spTgt spid="16"/>
                                        </p:tgtEl>
                                        <p:attrNameLst>
                                          <p:attrName>ppt_x</p:attrName>
                                        </p:attrNameLst>
                                      </p:cBhvr>
                                      <p:tavLst>
                                        <p:tav tm="0">
                                          <p:val>
                                            <p:fltVal val="0.5"/>
                                          </p:val>
                                        </p:tav>
                                        <p:tav tm="100000">
                                          <p:val>
                                            <p:strVal val="#ppt_x"/>
                                          </p:val>
                                        </p:tav>
                                      </p:tavLst>
                                    </p:anim>
                                    <p:anim calcmode="lin" valueType="num">
                                      <p:cBhvr>
                                        <p:cTn id="214" dur="500" fill="hold"/>
                                        <p:tgtEl>
                                          <p:spTgt spid="16"/>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600"/>
                                  </p:stCondLst>
                                  <p:childTnLst>
                                    <p:set>
                                      <p:cBhvr>
                                        <p:cTn id="216" dur="1" fill="hold">
                                          <p:stCondLst>
                                            <p:cond delay="0"/>
                                          </p:stCondLst>
                                        </p:cTn>
                                        <p:tgtEl>
                                          <p:spTgt spid="23"/>
                                        </p:tgtEl>
                                        <p:attrNameLst>
                                          <p:attrName>style.visibility</p:attrName>
                                        </p:attrNameLst>
                                      </p:cBhvr>
                                      <p:to>
                                        <p:strVal val="visible"/>
                                      </p:to>
                                    </p:set>
                                    <p:anim calcmode="lin" valueType="num">
                                      <p:cBhvr>
                                        <p:cTn id="217" dur="500" fill="hold"/>
                                        <p:tgtEl>
                                          <p:spTgt spid="23"/>
                                        </p:tgtEl>
                                        <p:attrNameLst>
                                          <p:attrName>ppt_w</p:attrName>
                                        </p:attrNameLst>
                                      </p:cBhvr>
                                      <p:tavLst>
                                        <p:tav tm="0">
                                          <p:val>
                                            <p:fltVal val="0"/>
                                          </p:val>
                                        </p:tav>
                                        <p:tav tm="100000">
                                          <p:val>
                                            <p:strVal val="#ppt_w"/>
                                          </p:val>
                                        </p:tav>
                                      </p:tavLst>
                                    </p:anim>
                                    <p:anim calcmode="lin" valueType="num">
                                      <p:cBhvr>
                                        <p:cTn id="218" dur="500" fill="hold"/>
                                        <p:tgtEl>
                                          <p:spTgt spid="23"/>
                                        </p:tgtEl>
                                        <p:attrNameLst>
                                          <p:attrName>ppt_h</p:attrName>
                                        </p:attrNameLst>
                                      </p:cBhvr>
                                      <p:tavLst>
                                        <p:tav tm="0">
                                          <p:val>
                                            <p:fltVal val="0"/>
                                          </p:val>
                                        </p:tav>
                                        <p:tav tm="100000">
                                          <p:val>
                                            <p:strVal val="#ppt_h"/>
                                          </p:val>
                                        </p:tav>
                                      </p:tavLst>
                                    </p:anim>
                                    <p:animEffect transition="in" filter="fade">
                                      <p:cBhvr>
                                        <p:cTn id="219" dur="500"/>
                                        <p:tgtEl>
                                          <p:spTgt spid="23"/>
                                        </p:tgtEl>
                                      </p:cBhvr>
                                    </p:animEffect>
                                    <p:anim calcmode="lin" valueType="num">
                                      <p:cBhvr>
                                        <p:cTn id="220" dur="500" fill="hold"/>
                                        <p:tgtEl>
                                          <p:spTgt spid="23"/>
                                        </p:tgtEl>
                                        <p:attrNameLst>
                                          <p:attrName>ppt_x</p:attrName>
                                        </p:attrNameLst>
                                      </p:cBhvr>
                                      <p:tavLst>
                                        <p:tav tm="0">
                                          <p:val>
                                            <p:fltVal val="0.5"/>
                                          </p:val>
                                        </p:tav>
                                        <p:tav tm="100000">
                                          <p:val>
                                            <p:strVal val="#ppt_x"/>
                                          </p:val>
                                        </p:tav>
                                      </p:tavLst>
                                    </p:anim>
                                    <p:anim calcmode="lin" valueType="num">
                                      <p:cBhvr>
                                        <p:cTn id="221" dur="500" fill="hold"/>
                                        <p:tgtEl>
                                          <p:spTgt spid="23"/>
                                        </p:tgtEl>
                                        <p:attrNameLst>
                                          <p:attrName>ppt_y</p:attrName>
                                        </p:attrNameLst>
                                      </p:cBhvr>
                                      <p:tavLst>
                                        <p:tav tm="0">
                                          <p:val>
                                            <p:fltVal val="0.5"/>
                                          </p:val>
                                        </p:tav>
                                        <p:tav tm="100000">
                                          <p:val>
                                            <p:strVal val="#ppt_y"/>
                                          </p:val>
                                        </p:tav>
                                      </p:tavLst>
                                    </p:anim>
                                  </p:childTnLst>
                                </p:cTn>
                              </p:par>
                              <p:par>
                                <p:cTn id="222" presetID="53" presetClass="entr" presetSubtype="528" fill="hold" grpId="0" nodeType="withEffect">
                                  <p:stCondLst>
                                    <p:cond delay="700"/>
                                  </p:stCondLst>
                                  <p:childTnLst>
                                    <p:set>
                                      <p:cBhvr>
                                        <p:cTn id="223" dur="1" fill="hold">
                                          <p:stCondLst>
                                            <p:cond delay="0"/>
                                          </p:stCondLst>
                                        </p:cTn>
                                        <p:tgtEl>
                                          <p:spTgt spid="18"/>
                                        </p:tgtEl>
                                        <p:attrNameLst>
                                          <p:attrName>style.visibility</p:attrName>
                                        </p:attrNameLst>
                                      </p:cBhvr>
                                      <p:to>
                                        <p:strVal val="visible"/>
                                      </p:to>
                                    </p:set>
                                    <p:anim calcmode="lin" valueType="num">
                                      <p:cBhvr>
                                        <p:cTn id="224" dur="500" fill="hold"/>
                                        <p:tgtEl>
                                          <p:spTgt spid="18"/>
                                        </p:tgtEl>
                                        <p:attrNameLst>
                                          <p:attrName>ppt_w</p:attrName>
                                        </p:attrNameLst>
                                      </p:cBhvr>
                                      <p:tavLst>
                                        <p:tav tm="0">
                                          <p:val>
                                            <p:fltVal val="0"/>
                                          </p:val>
                                        </p:tav>
                                        <p:tav tm="100000">
                                          <p:val>
                                            <p:strVal val="#ppt_w"/>
                                          </p:val>
                                        </p:tav>
                                      </p:tavLst>
                                    </p:anim>
                                    <p:anim calcmode="lin" valueType="num">
                                      <p:cBhvr>
                                        <p:cTn id="225" dur="500" fill="hold"/>
                                        <p:tgtEl>
                                          <p:spTgt spid="18"/>
                                        </p:tgtEl>
                                        <p:attrNameLst>
                                          <p:attrName>ppt_h</p:attrName>
                                        </p:attrNameLst>
                                      </p:cBhvr>
                                      <p:tavLst>
                                        <p:tav tm="0">
                                          <p:val>
                                            <p:fltVal val="0"/>
                                          </p:val>
                                        </p:tav>
                                        <p:tav tm="100000">
                                          <p:val>
                                            <p:strVal val="#ppt_h"/>
                                          </p:val>
                                        </p:tav>
                                      </p:tavLst>
                                    </p:anim>
                                    <p:animEffect transition="in" filter="fade">
                                      <p:cBhvr>
                                        <p:cTn id="226" dur="500"/>
                                        <p:tgtEl>
                                          <p:spTgt spid="18"/>
                                        </p:tgtEl>
                                      </p:cBhvr>
                                    </p:animEffect>
                                    <p:anim calcmode="lin" valueType="num">
                                      <p:cBhvr>
                                        <p:cTn id="227" dur="500" fill="hold"/>
                                        <p:tgtEl>
                                          <p:spTgt spid="18"/>
                                        </p:tgtEl>
                                        <p:attrNameLst>
                                          <p:attrName>ppt_x</p:attrName>
                                        </p:attrNameLst>
                                      </p:cBhvr>
                                      <p:tavLst>
                                        <p:tav tm="0">
                                          <p:val>
                                            <p:fltVal val="0.5"/>
                                          </p:val>
                                        </p:tav>
                                        <p:tav tm="100000">
                                          <p:val>
                                            <p:strVal val="#ppt_x"/>
                                          </p:val>
                                        </p:tav>
                                      </p:tavLst>
                                    </p:anim>
                                    <p:anim calcmode="lin" valueType="num">
                                      <p:cBhvr>
                                        <p:cTn id="228" dur="500" fill="hold"/>
                                        <p:tgtEl>
                                          <p:spTgt spid="18"/>
                                        </p:tgtEl>
                                        <p:attrNameLst>
                                          <p:attrName>ppt_y</p:attrName>
                                        </p:attrNameLst>
                                      </p:cBhvr>
                                      <p:tavLst>
                                        <p:tav tm="0">
                                          <p:val>
                                            <p:fltVal val="0.5"/>
                                          </p:val>
                                        </p:tav>
                                        <p:tav tm="100000">
                                          <p:val>
                                            <p:strVal val="#ppt_y"/>
                                          </p:val>
                                        </p:tav>
                                      </p:tavLst>
                                    </p:anim>
                                  </p:childTnLst>
                                </p:cTn>
                              </p:par>
                              <p:par>
                                <p:cTn id="229" presetID="53" presetClass="entr" presetSubtype="528" fill="hold" grpId="0" nodeType="withEffect">
                                  <p:stCondLst>
                                    <p:cond delay="800"/>
                                  </p:stCondLst>
                                  <p:childTnLst>
                                    <p:set>
                                      <p:cBhvr>
                                        <p:cTn id="230" dur="1" fill="hold">
                                          <p:stCondLst>
                                            <p:cond delay="0"/>
                                          </p:stCondLst>
                                        </p:cTn>
                                        <p:tgtEl>
                                          <p:spTgt spid="26"/>
                                        </p:tgtEl>
                                        <p:attrNameLst>
                                          <p:attrName>style.visibility</p:attrName>
                                        </p:attrNameLst>
                                      </p:cBhvr>
                                      <p:to>
                                        <p:strVal val="visible"/>
                                      </p:to>
                                    </p:set>
                                    <p:anim calcmode="lin" valueType="num">
                                      <p:cBhvr>
                                        <p:cTn id="231" dur="500" fill="hold"/>
                                        <p:tgtEl>
                                          <p:spTgt spid="26"/>
                                        </p:tgtEl>
                                        <p:attrNameLst>
                                          <p:attrName>ppt_w</p:attrName>
                                        </p:attrNameLst>
                                      </p:cBhvr>
                                      <p:tavLst>
                                        <p:tav tm="0">
                                          <p:val>
                                            <p:fltVal val="0"/>
                                          </p:val>
                                        </p:tav>
                                        <p:tav tm="100000">
                                          <p:val>
                                            <p:strVal val="#ppt_w"/>
                                          </p:val>
                                        </p:tav>
                                      </p:tavLst>
                                    </p:anim>
                                    <p:anim calcmode="lin" valueType="num">
                                      <p:cBhvr>
                                        <p:cTn id="232" dur="500" fill="hold"/>
                                        <p:tgtEl>
                                          <p:spTgt spid="26"/>
                                        </p:tgtEl>
                                        <p:attrNameLst>
                                          <p:attrName>ppt_h</p:attrName>
                                        </p:attrNameLst>
                                      </p:cBhvr>
                                      <p:tavLst>
                                        <p:tav tm="0">
                                          <p:val>
                                            <p:fltVal val="0"/>
                                          </p:val>
                                        </p:tav>
                                        <p:tav tm="100000">
                                          <p:val>
                                            <p:strVal val="#ppt_h"/>
                                          </p:val>
                                        </p:tav>
                                      </p:tavLst>
                                    </p:anim>
                                    <p:animEffect transition="in" filter="fade">
                                      <p:cBhvr>
                                        <p:cTn id="233" dur="500"/>
                                        <p:tgtEl>
                                          <p:spTgt spid="26"/>
                                        </p:tgtEl>
                                      </p:cBhvr>
                                    </p:animEffect>
                                    <p:anim calcmode="lin" valueType="num">
                                      <p:cBhvr>
                                        <p:cTn id="234" dur="500" fill="hold"/>
                                        <p:tgtEl>
                                          <p:spTgt spid="26"/>
                                        </p:tgtEl>
                                        <p:attrNameLst>
                                          <p:attrName>ppt_x</p:attrName>
                                        </p:attrNameLst>
                                      </p:cBhvr>
                                      <p:tavLst>
                                        <p:tav tm="0">
                                          <p:val>
                                            <p:fltVal val="0.5"/>
                                          </p:val>
                                        </p:tav>
                                        <p:tav tm="100000">
                                          <p:val>
                                            <p:strVal val="#ppt_x"/>
                                          </p:val>
                                        </p:tav>
                                      </p:tavLst>
                                    </p:anim>
                                    <p:anim calcmode="lin" valueType="num">
                                      <p:cBhvr>
                                        <p:cTn id="235" dur="500" fill="hold"/>
                                        <p:tgtEl>
                                          <p:spTgt spid="26"/>
                                        </p:tgtEl>
                                        <p:attrNameLst>
                                          <p:attrName>ppt_y</p:attrName>
                                        </p:attrNameLst>
                                      </p:cBhvr>
                                      <p:tavLst>
                                        <p:tav tm="0">
                                          <p:val>
                                            <p:fltVal val="0.5"/>
                                          </p:val>
                                        </p:tav>
                                        <p:tav tm="100000">
                                          <p:val>
                                            <p:strVal val="#ppt_y"/>
                                          </p:val>
                                        </p:tav>
                                      </p:tavLst>
                                    </p:anim>
                                  </p:childTnLst>
                                </p:cTn>
                              </p:par>
                              <p:par>
                                <p:cTn id="236" presetID="53" presetClass="entr" presetSubtype="528" fill="hold" grpId="0" nodeType="withEffect">
                                  <p:stCondLst>
                                    <p:cond delay="900"/>
                                  </p:stCondLst>
                                  <p:childTnLst>
                                    <p:set>
                                      <p:cBhvr>
                                        <p:cTn id="237" dur="1" fill="hold">
                                          <p:stCondLst>
                                            <p:cond delay="0"/>
                                          </p:stCondLst>
                                        </p:cTn>
                                        <p:tgtEl>
                                          <p:spTgt spid="21"/>
                                        </p:tgtEl>
                                        <p:attrNameLst>
                                          <p:attrName>style.visibility</p:attrName>
                                        </p:attrNameLst>
                                      </p:cBhvr>
                                      <p:to>
                                        <p:strVal val="visible"/>
                                      </p:to>
                                    </p:set>
                                    <p:anim calcmode="lin" valueType="num">
                                      <p:cBhvr>
                                        <p:cTn id="238" dur="500" fill="hold"/>
                                        <p:tgtEl>
                                          <p:spTgt spid="21"/>
                                        </p:tgtEl>
                                        <p:attrNameLst>
                                          <p:attrName>ppt_w</p:attrName>
                                        </p:attrNameLst>
                                      </p:cBhvr>
                                      <p:tavLst>
                                        <p:tav tm="0">
                                          <p:val>
                                            <p:fltVal val="0"/>
                                          </p:val>
                                        </p:tav>
                                        <p:tav tm="100000">
                                          <p:val>
                                            <p:strVal val="#ppt_w"/>
                                          </p:val>
                                        </p:tav>
                                      </p:tavLst>
                                    </p:anim>
                                    <p:anim calcmode="lin" valueType="num">
                                      <p:cBhvr>
                                        <p:cTn id="239" dur="500" fill="hold"/>
                                        <p:tgtEl>
                                          <p:spTgt spid="21"/>
                                        </p:tgtEl>
                                        <p:attrNameLst>
                                          <p:attrName>ppt_h</p:attrName>
                                        </p:attrNameLst>
                                      </p:cBhvr>
                                      <p:tavLst>
                                        <p:tav tm="0">
                                          <p:val>
                                            <p:fltVal val="0"/>
                                          </p:val>
                                        </p:tav>
                                        <p:tav tm="100000">
                                          <p:val>
                                            <p:strVal val="#ppt_h"/>
                                          </p:val>
                                        </p:tav>
                                      </p:tavLst>
                                    </p:anim>
                                    <p:animEffect transition="in" filter="fade">
                                      <p:cBhvr>
                                        <p:cTn id="240" dur="500"/>
                                        <p:tgtEl>
                                          <p:spTgt spid="21"/>
                                        </p:tgtEl>
                                      </p:cBhvr>
                                    </p:animEffect>
                                    <p:anim calcmode="lin" valueType="num">
                                      <p:cBhvr>
                                        <p:cTn id="241" dur="500" fill="hold"/>
                                        <p:tgtEl>
                                          <p:spTgt spid="21"/>
                                        </p:tgtEl>
                                        <p:attrNameLst>
                                          <p:attrName>ppt_x</p:attrName>
                                        </p:attrNameLst>
                                      </p:cBhvr>
                                      <p:tavLst>
                                        <p:tav tm="0">
                                          <p:val>
                                            <p:fltVal val="0.5"/>
                                          </p:val>
                                        </p:tav>
                                        <p:tav tm="100000">
                                          <p:val>
                                            <p:strVal val="#ppt_x"/>
                                          </p:val>
                                        </p:tav>
                                      </p:tavLst>
                                    </p:anim>
                                    <p:anim calcmode="lin" valueType="num">
                                      <p:cBhvr>
                                        <p:cTn id="242" dur="500" fill="hold"/>
                                        <p:tgtEl>
                                          <p:spTgt spid="21"/>
                                        </p:tgtEl>
                                        <p:attrNameLst>
                                          <p:attrName>ppt_y</p:attrName>
                                        </p:attrNameLst>
                                      </p:cBhvr>
                                      <p:tavLst>
                                        <p:tav tm="0">
                                          <p:val>
                                            <p:fltVal val="0.5"/>
                                          </p:val>
                                        </p:tav>
                                        <p:tav tm="100000">
                                          <p:val>
                                            <p:strVal val="#ppt_y"/>
                                          </p:val>
                                        </p:tav>
                                      </p:tavLst>
                                    </p:anim>
                                  </p:childTnLst>
                                </p:cTn>
                              </p:par>
                              <p:par>
                                <p:cTn id="243" presetID="53" presetClass="entr" presetSubtype="528" fill="hold" grpId="0" nodeType="withEffect">
                                  <p:stCondLst>
                                    <p:cond delay="1000"/>
                                  </p:stCondLst>
                                  <p:childTnLst>
                                    <p:set>
                                      <p:cBhvr>
                                        <p:cTn id="244" dur="1" fill="hold">
                                          <p:stCondLst>
                                            <p:cond delay="0"/>
                                          </p:stCondLst>
                                        </p:cTn>
                                        <p:tgtEl>
                                          <p:spTgt spid="22"/>
                                        </p:tgtEl>
                                        <p:attrNameLst>
                                          <p:attrName>style.visibility</p:attrName>
                                        </p:attrNameLst>
                                      </p:cBhvr>
                                      <p:to>
                                        <p:strVal val="visible"/>
                                      </p:to>
                                    </p:set>
                                    <p:anim calcmode="lin" valueType="num">
                                      <p:cBhvr>
                                        <p:cTn id="245" dur="500" fill="hold"/>
                                        <p:tgtEl>
                                          <p:spTgt spid="22"/>
                                        </p:tgtEl>
                                        <p:attrNameLst>
                                          <p:attrName>ppt_w</p:attrName>
                                        </p:attrNameLst>
                                      </p:cBhvr>
                                      <p:tavLst>
                                        <p:tav tm="0">
                                          <p:val>
                                            <p:fltVal val="0"/>
                                          </p:val>
                                        </p:tav>
                                        <p:tav tm="100000">
                                          <p:val>
                                            <p:strVal val="#ppt_w"/>
                                          </p:val>
                                        </p:tav>
                                      </p:tavLst>
                                    </p:anim>
                                    <p:anim calcmode="lin" valueType="num">
                                      <p:cBhvr>
                                        <p:cTn id="246" dur="500" fill="hold"/>
                                        <p:tgtEl>
                                          <p:spTgt spid="22"/>
                                        </p:tgtEl>
                                        <p:attrNameLst>
                                          <p:attrName>ppt_h</p:attrName>
                                        </p:attrNameLst>
                                      </p:cBhvr>
                                      <p:tavLst>
                                        <p:tav tm="0">
                                          <p:val>
                                            <p:fltVal val="0"/>
                                          </p:val>
                                        </p:tav>
                                        <p:tav tm="100000">
                                          <p:val>
                                            <p:strVal val="#ppt_h"/>
                                          </p:val>
                                        </p:tav>
                                      </p:tavLst>
                                    </p:anim>
                                    <p:animEffect transition="in" filter="fade">
                                      <p:cBhvr>
                                        <p:cTn id="247" dur="500"/>
                                        <p:tgtEl>
                                          <p:spTgt spid="22"/>
                                        </p:tgtEl>
                                      </p:cBhvr>
                                    </p:animEffect>
                                    <p:anim calcmode="lin" valueType="num">
                                      <p:cBhvr>
                                        <p:cTn id="248" dur="500" fill="hold"/>
                                        <p:tgtEl>
                                          <p:spTgt spid="22"/>
                                        </p:tgtEl>
                                        <p:attrNameLst>
                                          <p:attrName>ppt_x</p:attrName>
                                        </p:attrNameLst>
                                      </p:cBhvr>
                                      <p:tavLst>
                                        <p:tav tm="0">
                                          <p:val>
                                            <p:fltVal val="0.5"/>
                                          </p:val>
                                        </p:tav>
                                        <p:tav tm="100000">
                                          <p:val>
                                            <p:strVal val="#ppt_x"/>
                                          </p:val>
                                        </p:tav>
                                      </p:tavLst>
                                    </p:anim>
                                    <p:anim calcmode="lin" valueType="num">
                                      <p:cBhvr>
                                        <p:cTn id="249" dur="500" fill="hold"/>
                                        <p:tgtEl>
                                          <p:spTgt spid="22"/>
                                        </p:tgtEl>
                                        <p:attrNameLst>
                                          <p:attrName>ppt_y</p:attrName>
                                        </p:attrNameLst>
                                      </p:cBhvr>
                                      <p:tavLst>
                                        <p:tav tm="0">
                                          <p:val>
                                            <p:fltVal val="0.5"/>
                                          </p:val>
                                        </p:tav>
                                        <p:tav tm="100000">
                                          <p:val>
                                            <p:strVal val="#ppt_y"/>
                                          </p:val>
                                        </p:tav>
                                      </p:tavLst>
                                    </p:anim>
                                  </p:childTnLst>
                                </p:cTn>
                              </p:par>
                              <p:par>
                                <p:cTn id="250" presetID="53" presetClass="entr" presetSubtype="528" fill="hold" grpId="0" nodeType="withEffect">
                                  <p:stCondLst>
                                    <p:cond delay="1100"/>
                                  </p:stCondLst>
                                  <p:childTnLst>
                                    <p:set>
                                      <p:cBhvr>
                                        <p:cTn id="251" dur="1" fill="hold">
                                          <p:stCondLst>
                                            <p:cond delay="0"/>
                                          </p:stCondLst>
                                        </p:cTn>
                                        <p:tgtEl>
                                          <p:spTgt spid="19"/>
                                        </p:tgtEl>
                                        <p:attrNameLst>
                                          <p:attrName>style.visibility</p:attrName>
                                        </p:attrNameLst>
                                      </p:cBhvr>
                                      <p:to>
                                        <p:strVal val="visible"/>
                                      </p:to>
                                    </p:set>
                                    <p:anim calcmode="lin" valueType="num">
                                      <p:cBhvr>
                                        <p:cTn id="252" dur="500" fill="hold"/>
                                        <p:tgtEl>
                                          <p:spTgt spid="19"/>
                                        </p:tgtEl>
                                        <p:attrNameLst>
                                          <p:attrName>ppt_w</p:attrName>
                                        </p:attrNameLst>
                                      </p:cBhvr>
                                      <p:tavLst>
                                        <p:tav tm="0">
                                          <p:val>
                                            <p:fltVal val="0"/>
                                          </p:val>
                                        </p:tav>
                                        <p:tav tm="100000">
                                          <p:val>
                                            <p:strVal val="#ppt_w"/>
                                          </p:val>
                                        </p:tav>
                                      </p:tavLst>
                                    </p:anim>
                                    <p:anim calcmode="lin" valueType="num">
                                      <p:cBhvr>
                                        <p:cTn id="253" dur="500" fill="hold"/>
                                        <p:tgtEl>
                                          <p:spTgt spid="19"/>
                                        </p:tgtEl>
                                        <p:attrNameLst>
                                          <p:attrName>ppt_h</p:attrName>
                                        </p:attrNameLst>
                                      </p:cBhvr>
                                      <p:tavLst>
                                        <p:tav tm="0">
                                          <p:val>
                                            <p:fltVal val="0"/>
                                          </p:val>
                                        </p:tav>
                                        <p:tav tm="100000">
                                          <p:val>
                                            <p:strVal val="#ppt_h"/>
                                          </p:val>
                                        </p:tav>
                                      </p:tavLst>
                                    </p:anim>
                                    <p:animEffect transition="in" filter="fade">
                                      <p:cBhvr>
                                        <p:cTn id="254" dur="500"/>
                                        <p:tgtEl>
                                          <p:spTgt spid="19"/>
                                        </p:tgtEl>
                                      </p:cBhvr>
                                    </p:animEffect>
                                    <p:anim calcmode="lin" valueType="num">
                                      <p:cBhvr>
                                        <p:cTn id="255" dur="500" fill="hold"/>
                                        <p:tgtEl>
                                          <p:spTgt spid="19"/>
                                        </p:tgtEl>
                                        <p:attrNameLst>
                                          <p:attrName>ppt_x</p:attrName>
                                        </p:attrNameLst>
                                      </p:cBhvr>
                                      <p:tavLst>
                                        <p:tav tm="0">
                                          <p:val>
                                            <p:fltVal val="0.5"/>
                                          </p:val>
                                        </p:tav>
                                        <p:tav tm="100000">
                                          <p:val>
                                            <p:strVal val="#ppt_x"/>
                                          </p:val>
                                        </p:tav>
                                      </p:tavLst>
                                    </p:anim>
                                    <p:anim calcmode="lin" valueType="num">
                                      <p:cBhvr>
                                        <p:cTn id="256" dur="500" fill="hold"/>
                                        <p:tgtEl>
                                          <p:spTgt spid="19"/>
                                        </p:tgtEl>
                                        <p:attrNameLst>
                                          <p:attrName>ppt_y</p:attrName>
                                        </p:attrNameLst>
                                      </p:cBhvr>
                                      <p:tavLst>
                                        <p:tav tm="0">
                                          <p:val>
                                            <p:fltVal val="0.5"/>
                                          </p:val>
                                        </p:tav>
                                        <p:tav tm="100000">
                                          <p:val>
                                            <p:strVal val="#ppt_y"/>
                                          </p:val>
                                        </p:tav>
                                      </p:tavLst>
                                    </p:anim>
                                  </p:childTnLst>
                                </p:cTn>
                              </p:par>
                              <p:par>
                                <p:cTn id="257" presetID="53" presetClass="entr" presetSubtype="528" fill="hold" grpId="0" nodeType="withEffect">
                                  <p:stCondLst>
                                    <p:cond delay="1200"/>
                                  </p:stCondLst>
                                  <p:childTnLst>
                                    <p:set>
                                      <p:cBhvr>
                                        <p:cTn id="258" dur="1" fill="hold">
                                          <p:stCondLst>
                                            <p:cond delay="0"/>
                                          </p:stCondLst>
                                        </p:cTn>
                                        <p:tgtEl>
                                          <p:spTgt spid="20"/>
                                        </p:tgtEl>
                                        <p:attrNameLst>
                                          <p:attrName>style.visibility</p:attrName>
                                        </p:attrNameLst>
                                      </p:cBhvr>
                                      <p:to>
                                        <p:strVal val="visible"/>
                                      </p:to>
                                    </p:set>
                                    <p:anim calcmode="lin" valueType="num">
                                      <p:cBhvr>
                                        <p:cTn id="259" dur="500" fill="hold"/>
                                        <p:tgtEl>
                                          <p:spTgt spid="20"/>
                                        </p:tgtEl>
                                        <p:attrNameLst>
                                          <p:attrName>ppt_w</p:attrName>
                                        </p:attrNameLst>
                                      </p:cBhvr>
                                      <p:tavLst>
                                        <p:tav tm="0">
                                          <p:val>
                                            <p:fltVal val="0"/>
                                          </p:val>
                                        </p:tav>
                                        <p:tav tm="100000">
                                          <p:val>
                                            <p:strVal val="#ppt_w"/>
                                          </p:val>
                                        </p:tav>
                                      </p:tavLst>
                                    </p:anim>
                                    <p:anim calcmode="lin" valueType="num">
                                      <p:cBhvr>
                                        <p:cTn id="260" dur="500" fill="hold"/>
                                        <p:tgtEl>
                                          <p:spTgt spid="20"/>
                                        </p:tgtEl>
                                        <p:attrNameLst>
                                          <p:attrName>ppt_h</p:attrName>
                                        </p:attrNameLst>
                                      </p:cBhvr>
                                      <p:tavLst>
                                        <p:tav tm="0">
                                          <p:val>
                                            <p:fltVal val="0"/>
                                          </p:val>
                                        </p:tav>
                                        <p:tav tm="100000">
                                          <p:val>
                                            <p:strVal val="#ppt_h"/>
                                          </p:val>
                                        </p:tav>
                                      </p:tavLst>
                                    </p:anim>
                                    <p:animEffect transition="in" filter="fade">
                                      <p:cBhvr>
                                        <p:cTn id="261" dur="500"/>
                                        <p:tgtEl>
                                          <p:spTgt spid="20"/>
                                        </p:tgtEl>
                                      </p:cBhvr>
                                    </p:animEffect>
                                    <p:anim calcmode="lin" valueType="num">
                                      <p:cBhvr>
                                        <p:cTn id="262" dur="500" fill="hold"/>
                                        <p:tgtEl>
                                          <p:spTgt spid="20"/>
                                        </p:tgtEl>
                                        <p:attrNameLst>
                                          <p:attrName>ppt_x</p:attrName>
                                        </p:attrNameLst>
                                      </p:cBhvr>
                                      <p:tavLst>
                                        <p:tav tm="0">
                                          <p:val>
                                            <p:fltVal val="0.5"/>
                                          </p:val>
                                        </p:tav>
                                        <p:tav tm="100000">
                                          <p:val>
                                            <p:strVal val="#ppt_x"/>
                                          </p:val>
                                        </p:tav>
                                      </p:tavLst>
                                    </p:anim>
                                    <p:anim calcmode="lin" valueType="num">
                                      <p:cBhvr>
                                        <p:cTn id="263" dur="500" fill="hold"/>
                                        <p:tgtEl>
                                          <p:spTgt spid="20"/>
                                        </p:tgtEl>
                                        <p:attrNameLst>
                                          <p:attrName>ppt_y</p:attrName>
                                        </p:attrNameLst>
                                      </p:cBhvr>
                                      <p:tavLst>
                                        <p:tav tm="0">
                                          <p:val>
                                            <p:fltVal val="0.5"/>
                                          </p:val>
                                        </p:tav>
                                        <p:tav tm="100000">
                                          <p:val>
                                            <p:strVal val="#ppt_y"/>
                                          </p:val>
                                        </p:tav>
                                      </p:tavLst>
                                    </p:anim>
                                  </p:childTnLst>
                                </p:cTn>
                              </p:par>
                            </p:childTnLst>
                          </p:cTn>
                        </p:par>
                        <p:par>
                          <p:cTn id="264" fill="hold">
                            <p:stCondLst>
                              <p:cond delay="9700"/>
                            </p:stCondLst>
                            <p:childTnLst>
                              <p:par>
                                <p:cTn id="265" presetID="2" presetClass="entr" presetSubtype="4" decel="100000" fill="hold" grpId="0" nodeType="afterEffect">
                                  <p:stCondLst>
                                    <p:cond delay="500"/>
                                  </p:stCondLst>
                                  <p:iterate type="wd">
                                    <p:tmPct val="10000"/>
                                  </p:iterate>
                                  <p:childTnLst>
                                    <p:set>
                                      <p:cBhvr>
                                        <p:cTn id="266" dur="1" fill="hold">
                                          <p:stCondLst>
                                            <p:cond delay="0"/>
                                          </p:stCondLst>
                                        </p:cTn>
                                        <p:tgtEl>
                                          <p:spTgt spid="40"/>
                                        </p:tgtEl>
                                        <p:attrNameLst>
                                          <p:attrName>style.visibility</p:attrName>
                                        </p:attrNameLst>
                                      </p:cBhvr>
                                      <p:to>
                                        <p:strVal val="visible"/>
                                      </p:to>
                                    </p:set>
                                    <p:anim calcmode="lin" valueType="num">
                                      <p:cBhvr additive="base">
                                        <p:cTn id="267" dur="500" fill="hold"/>
                                        <p:tgtEl>
                                          <p:spTgt spid="40"/>
                                        </p:tgtEl>
                                        <p:attrNameLst>
                                          <p:attrName>ppt_x</p:attrName>
                                        </p:attrNameLst>
                                      </p:cBhvr>
                                      <p:tavLst>
                                        <p:tav tm="0">
                                          <p:val>
                                            <p:strVal val="#ppt_x"/>
                                          </p:val>
                                        </p:tav>
                                        <p:tav tm="100000">
                                          <p:val>
                                            <p:strVal val="#ppt_x"/>
                                          </p:val>
                                        </p:tav>
                                      </p:tavLst>
                                    </p:anim>
                                    <p:anim calcmode="lin" valueType="num">
                                      <p:cBhvr additive="base">
                                        <p:cTn id="268" dur="500" fill="hold"/>
                                        <p:tgtEl>
                                          <p:spTgt spid="40"/>
                                        </p:tgtEl>
                                        <p:attrNameLst>
                                          <p:attrName>ppt_y</p:attrName>
                                        </p:attrNameLst>
                                      </p:cBhvr>
                                      <p:tavLst>
                                        <p:tav tm="0">
                                          <p:val>
                                            <p:strVal val="1+#ppt_h/2"/>
                                          </p:val>
                                        </p:tav>
                                        <p:tav tm="100000">
                                          <p:val>
                                            <p:strVal val="#ppt_y"/>
                                          </p:val>
                                        </p:tav>
                                      </p:tavLst>
                                    </p:anim>
                                  </p:childTnLst>
                                </p:cTn>
                              </p:par>
                              <p:par>
                                <p:cTn id="269" presetID="2" presetClass="entr" presetSubtype="4" decel="100000" fill="hold" grpId="0" nodeType="withEffect">
                                  <p:stCondLst>
                                    <p:cond delay="750"/>
                                  </p:stCondLst>
                                  <p:childTnLst>
                                    <p:set>
                                      <p:cBhvr>
                                        <p:cTn id="270" dur="1" fill="hold">
                                          <p:stCondLst>
                                            <p:cond delay="0"/>
                                          </p:stCondLst>
                                        </p:cTn>
                                        <p:tgtEl>
                                          <p:spTgt spid="39">
                                            <p:txEl>
                                              <p:pRg st="0" end="0"/>
                                            </p:txEl>
                                          </p:spTgt>
                                        </p:tgtEl>
                                        <p:attrNameLst>
                                          <p:attrName>style.visibility</p:attrName>
                                        </p:attrNameLst>
                                      </p:cBhvr>
                                      <p:to>
                                        <p:strVal val="visible"/>
                                      </p:to>
                                    </p:set>
                                    <p:anim calcmode="lin" valueType="num">
                                      <p:cBhvr additive="base">
                                        <p:cTn id="27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7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7" grpId="0" animBg="1"/>
      <p:bldP spid="24"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5" grpId="1" animBg="1"/>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8" grpId="0" animBg="1"/>
      <p:bldP spid="19" grpId="0" animBg="1"/>
      <p:bldP spid="20" grpId="0" animBg="1"/>
      <p:bldP spid="21" grpId="0" animBg="1"/>
      <p:bldP spid="22" grpId="0" animBg="1"/>
      <p:bldP spid="23" grpId="0" animBg="1"/>
      <p:bldP spid="25" grpId="0" animBg="1"/>
      <p:bldP spid="26" grpId="0" animBg="1"/>
      <p:bldP spid="27" grpId="0" animBg="1"/>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ppt_x"/>
                          </p:val>
                        </p:tav>
                        <p:tav tm="100000">
                          <p:val>
                            <p:strVal val="#ppt_x"/>
                          </p:val>
                        </p:tav>
                      </p:tavLst>
                    </p:anim>
                    <p:anim calcmode="lin" valueType="num">
                      <p:cBhvr additive="base">
                        <p:cTn dur="1000" fill="hold"/>
                        <p:tgtEl>
                          <p:spTgt spid="29"/>
                        </p:tgtEl>
                        <p:attrNameLst>
                          <p:attrName>ppt_y</p:attrName>
                        </p:attrNameLst>
                      </p:cBhvr>
                      <p:tavLst>
                        <p:tav tm="0">
                          <p:val>
                            <p:strVal val="0-#ppt_h/2"/>
                          </p:val>
                        </p:tav>
                        <p:tav tm="100000">
                          <p:val>
                            <p:strVal val="#ppt_y"/>
                          </p:val>
                        </p:tav>
                      </p:tavLst>
                    </p:anim>
                  </p:childTnLst>
                </p:cTn>
              </p:par>
            </p:tnLst>
          </p:tmpl>
        </p:tmplLst>
      </p:bldP>
      <p:bldP spid="29" grpId="1" build="p">
        <p:tmplLst>
          <p:tmpl lvl="1">
            <p:tnLst>
              <p:par>
                <p:cTn presetID="45"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ppt_w</p:attrName>
                        </p:attrNameLst>
                      </p:cBhvr>
                      <p:tavLst>
                        <p:tav tm="0" fmla="#ppt_w*sin(2.5*pi*$)">
                          <p:val>
                            <p:fltVal val="0"/>
                          </p:val>
                        </p:tav>
                        <p:tav tm="100000">
                          <p:val>
                            <p:fltVal val="1"/>
                          </p:val>
                        </p:tav>
                      </p:tavLst>
                    </p:anim>
                    <p:anim calcmode="lin" valueType="num">
                      <p:cBhvr>
                        <p:cTn dur="1000" fill="hold"/>
                        <p:tgtEl>
                          <p:spTgt spid="29"/>
                        </p:tgtEl>
                        <p:attrNameLst>
                          <p:attrName>ppt_h</p:attrName>
                        </p:attrNameLst>
                      </p:cBhvr>
                      <p:tavLst>
                        <p:tav tm="0">
                          <p:val>
                            <p:strVal val="#ppt_h"/>
                          </p:val>
                        </p:tav>
                        <p:tav tm="100000">
                          <p:val>
                            <p:strVal val="#ppt_h"/>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ppt_x"/>
                          </p:val>
                        </p:tav>
                        <p:tav tm="100000">
                          <p:val>
                            <p:strVal val="#ppt_x"/>
                          </p:val>
                        </p:tav>
                      </p:tavLst>
                    </p:anim>
                    <p:anim calcmode="lin" valueType="num">
                      <p:cBhvr additive="base">
                        <p:cTn dur="1000" fill="hold"/>
                        <p:tgtEl>
                          <p:spTgt spid="30"/>
                        </p:tgtEl>
                        <p:attrNameLst>
                          <p:attrName>ppt_y</p:attrName>
                        </p:attrNameLst>
                      </p:cBhvr>
                      <p:tavLst>
                        <p:tav tm="0">
                          <p:val>
                            <p:strVal val="0-#ppt_h/2"/>
                          </p:val>
                        </p:tav>
                        <p:tav tm="100000">
                          <p:val>
                            <p:strVal val="#ppt_y"/>
                          </p:val>
                        </p:tav>
                      </p:tavLst>
                    </p:anim>
                  </p:childTnLst>
                </p:cTn>
              </p:par>
            </p:tnLst>
          </p:tmpl>
        </p:tmplLst>
      </p:bldP>
      <p:bldP spid="30" grpId="1" build="p">
        <p:tmplLst>
          <p:tmpl lvl="1">
            <p:tnLst>
              <p:par>
                <p:cTn presetID="45"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ppt_w</p:attrName>
                        </p:attrNameLst>
                      </p:cBhvr>
                      <p:tavLst>
                        <p:tav tm="0" fmla="#ppt_w*sin(2.5*pi*$)">
                          <p:val>
                            <p:fltVal val="0"/>
                          </p:val>
                        </p:tav>
                        <p:tav tm="100000">
                          <p:val>
                            <p:fltVal val="1"/>
                          </p:val>
                        </p:tav>
                      </p:tavLst>
                    </p:anim>
                    <p:anim calcmode="lin" valueType="num">
                      <p:cBhvr>
                        <p:cTn dur="1000" fill="hold"/>
                        <p:tgtEl>
                          <p:spTgt spid="30"/>
                        </p:tgtEl>
                        <p:attrNameLst>
                          <p:attrName>ppt_h</p:attrName>
                        </p:attrNameLst>
                      </p:cBhvr>
                      <p:tavLst>
                        <p:tav tm="0">
                          <p:val>
                            <p:strVal val="#ppt_h"/>
                          </p:val>
                        </p:tav>
                        <p:tav tm="100000">
                          <p:val>
                            <p:strVal val="#ppt_h"/>
                          </p:val>
                        </p:tav>
                      </p:tavLst>
                    </p:anim>
                  </p:childTnLst>
                </p:cTn>
              </p:par>
            </p:tnLst>
          </p:tmpl>
        </p:tmplLst>
      </p:bldP>
      <p:bldP spid="31" grpId="0" build="p">
        <p:tmplLst>
          <p:tmpl lvl="1">
            <p:tnLst>
              <p:par>
                <p:cTn presetID="2" presetClass="entr" presetSubtype="1"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ppt_x"/>
                          </p:val>
                        </p:tav>
                        <p:tav tm="100000">
                          <p:val>
                            <p:strVal val="#ppt_x"/>
                          </p:val>
                        </p:tav>
                      </p:tavLst>
                    </p:anim>
                    <p:anim calcmode="lin" valueType="num">
                      <p:cBhvr additive="base">
                        <p:cTn dur="1000" fill="hold"/>
                        <p:tgtEl>
                          <p:spTgt spid="31"/>
                        </p:tgtEl>
                        <p:attrNameLst>
                          <p:attrName>ppt_y</p:attrName>
                        </p:attrNameLst>
                      </p:cBhvr>
                      <p:tavLst>
                        <p:tav tm="0">
                          <p:val>
                            <p:strVal val="0-#ppt_h/2"/>
                          </p:val>
                        </p:tav>
                        <p:tav tm="100000">
                          <p:val>
                            <p:strVal val="#ppt_y"/>
                          </p:val>
                        </p:tav>
                      </p:tavLst>
                    </p:anim>
                  </p:childTnLst>
                </p:cTn>
              </p:par>
            </p:tnLst>
          </p:tmpl>
        </p:tmplLst>
      </p:bldP>
      <p:bldP spid="31" grpId="1" build="p">
        <p:tmplLst>
          <p:tmpl lvl="1">
            <p:tnLst>
              <p:par>
                <p:cTn presetID="45"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anim calcmode="lin" valueType="num">
                      <p:cBhvr>
                        <p:cTn dur="1000" fill="hold"/>
                        <p:tgtEl>
                          <p:spTgt spid="31"/>
                        </p:tgtEl>
                        <p:attrNameLst>
                          <p:attrName>ppt_w</p:attrName>
                        </p:attrNameLst>
                      </p:cBhvr>
                      <p:tavLst>
                        <p:tav tm="0" fmla="#ppt_w*sin(2.5*pi*$)">
                          <p:val>
                            <p:fltVal val="0"/>
                          </p:val>
                        </p:tav>
                        <p:tav tm="100000">
                          <p:val>
                            <p:fltVal val="1"/>
                          </p:val>
                        </p:tav>
                      </p:tavLst>
                    </p:anim>
                    <p:anim calcmode="lin" valueType="num">
                      <p:cBhvr>
                        <p:cTn dur="1000" fill="hold"/>
                        <p:tgtEl>
                          <p:spTgt spid="31"/>
                        </p:tgtEl>
                        <p:attrNameLst>
                          <p:attrName>ppt_h</p:attrName>
                        </p:attrNameLst>
                      </p:cBhvr>
                      <p:tavLst>
                        <p:tav tm="0">
                          <p:val>
                            <p:strVal val="#ppt_h"/>
                          </p:val>
                        </p:tav>
                        <p:tav tm="100000">
                          <p:val>
                            <p:strVal val="#ppt_h"/>
                          </p:val>
                        </p:tav>
                      </p:tavLst>
                    </p:anim>
                  </p:childTnLst>
                </p:cTn>
              </p:par>
            </p:tnLst>
          </p:tmpl>
        </p:tmplLst>
      </p:bldP>
      <p:bldP spid="32" grpId="0" build="p">
        <p:tmplLst>
          <p:tmpl lvl="1">
            <p:tnLst>
              <p:par>
                <p:cTn presetID="2" presetClass="entr" presetSubtype="1"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ppt_x"/>
                          </p:val>
                        </p:tav>
                        <p:tav tm="100000">
                          <p:val>
                            <p:strVal val="#ppt_x"/>
                          </p:val>
                        </p:tav>
                      </p:tavLst>
                    </p:anim>
                    <p:anim calcmode="lin" valueType="num">
                      <p:cBhvr additive="base">
                        <p:cTn dur="1000" fill="hold"/>
                        <p:tgtEl>
                          <p:spTgt spid="32"/>
                        </p:tgtEl>
                        <p:attrNameLst>
                          <p:attrName>ppt_y</p:attrName>
                        </p:attrNameLst>
                      </p:cBhvr>
                      <p:tavLst>
                        <p:tav tm="0">
                          <p:val>
                            <p:strVal val="0-#ppt_h/2"/>
                          </p:val>
                        </p:tav>
                        <p:tav tm="100000">
                          <p:val>
                            <p:strVal val="#ppt_y"/>
                          </p:val>
                        </p:tav>
                      </p:tavLst>
                    </p:anim>
                  </p:childTnLst>
                </p:cTn>
              </p:par>
            </p:tnLst>
          </p:tmpl>
        </p:tmplLst>
      </p:bldP>
      <p:bldP spid="32" grpId="1" build="p">
        <p:tmplLst>
          <p:tmpl lvl="1">
            <p:tnLst>
              <p:par>
                <p:cTn presetID="45"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anim calcmode="lin" valueType="num">
                      <p:cBhvr>
                        <p:cTn dur="1000" fill="hold"/>
                        <p:tgtEl>
                          <p:spTgt spid="32"/>
                        </p:tgtEl>
                        <p:attrNameLst>
                          <p:attrName>ppt_w</p:attrName>
                        </p:attrNameLst>
                      </p:cBhvr>
                      <p:tavLst>
                        <p:tav tm="0" fmla="#ppt_w*sin(2.5*pi*$)">
                          <p:val>
                            <p:fltVal val="0"/>
                          </p:val>
                        </p:tav>
                        <p:tav tm="100000">
                          <p:val>
                            <p:fltVal val="1"/>
                          </p:val>
                        </p:tav>
                      </p:tavLst>
                    </p:anim>
                    <p:anim calcmode="lin" valueType="num">
                      <p:cBhvr>
                        <p:cTn dur="1000" fill="hold"/>
                        <p:tgtEl>
                          <p:spTgt spid="32"/>
                        </p:tgtEl>
                        <p:attrNameLst>
                          <p:attrName>ppt_h</p:attrName>
                        </p:attrNameLst>
                      </p:cBhvr>
                      <p:tavLst>
                        <p:tav tm="0">
                          <p:val>
                            <p:strVal val="#ppt_h"/>
                          </p:val>
                        </p:tav>
                        <p:tav tm="100000">
                          <p:val>
                            <p:strVal val="#ppt_h"/>
                          </p:val>
                        </p:tav>
                      </p:tavLst>
                    </p:anim>
                  </p:childTnLst>
                </p:cTn>
              </p:par>
            </p:tnLst>
          </p:tmpl>
        </p:tmplLst>
      </p:bldP>
      <p:bldP spid="33" grpId="0" build="p">
        <p:tmplLst>
          <p:tmpl lvl="1">
            <p:tnLst>
              <p:par>
                <p:cTn presetID="2" presetClass="entr" presetSubtype="1"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ppt_x"/>
                          </p:val>
                        </p:tav>
                        <p:tav tm="100000">
                          <p:val>
                            <p:strVal val="#ppt_x"/>
                          </p:val>
                        </p:tav>
                      </p:tavLst>
                    </p:anim>
                    <p:anim calcmode="lin" valueType="num">
                      <p:cBhvr additive="base">
                        <p:cTn dur="1000" fill="hold"/>
                        <p:tgtEl>
                          <p:spTgt spid="33"/>
                        </p:tgtEl>
                        <p:attrNameLst>
                          <p:attrName>ppt_y</p:attrName>
                        </p:attrNameLst>
                      </p:cBhvr>
                      <p:tavLst>
                        <p:tav tm="0">
                          <p:val>
                            <p:strVal val="0-#ppt_h/2"/>
                          </p:val>
                        </p:tav>
                        <p:tav tm="100000">
                          <p:val>
                            <p:strVal val="#ppt_y"/>
                          </p:val>
                        </p:tav>
                      </p:tavLst>
                    </p:anim>
                  </p:childTnLst>
                </p:cTn>
              </p:par>
            </p:tnLst>
          </p:tmpl>
        </p:tmplLst>
      </p:bldP>
      <p:bldP spid="33" grpId="1" build="p">
        <p:tmplLst>
          <p:tmpl lvl="1">
            <p:tnLst>
              <p:par>
                <p:cTn presetID="45"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1000"/>
                        <p:tgtEl>
                          <p:spTgt spid="33"/>
                        </p:tgtEl>
                      </p:cBhvr>
                    </p:animEffect>
                    <p:anim calcmode="lin" valueType="num">
                      <p:cBhvr>
                        <p:cTn dur="1000" fill="hold"/>
                        <p:tgtEl>
                          <p:spTgt spid="33"/>
                        </p:tgtEl>
                        <p:attrNameLst>
                          <p:attrName>ppt_w</p:attrName>
                        </p:attrNameLst>
                      </p:cBhvr>
                      <p:tavLst>
                        <p:tav tm="0" fmla="#ppt_w*sin(2.5*pi*$)">
                          <p:val>
                            <p:fltVal val="0"/>
                          </p:val>
                        </p:tav>
                        <p:tav tm="100000">
                          <p:val>
                            <p:fltVal val="1"/>
                          </p:val>
                        </p:tav>
                      </p:tavLst>
                    </p:anim>
                    <p:anim calcmode="lin" valueType="num">
                      <p:cBhvr>
                        <p:cTn dur="1000" fill="hold"/>
                        <p:tgtEl>
                          <p:spTgt spid="33"/>
                        </p:tgtEl>
                        <p:attrNameLst>
                          <p:attrName>ppt_h</p:attrName>
                        </p:attrNameLst>
                      </p:cBhvr>
                      <p:tavLst>
                        <p:tav tm="0">
                          <p:val>
                            <p:strVal val="#ppt_h"/>
                          </p:val>
                        </p:tav>
                        <p:tav tm="100000">
                          <p:val>
                            <p:strVal val="#ppt_h"/>
                          </p:val>
                        </p:tav>
                      </p:tavLst>
                    </p:anim>
                  </p:childTnLst>
                </p:cTn>
              </p:par>
            </p:tnLst>
          </p:tmpl>
        </p:tmplLst>
      </p:bldP>
      <p:bldP spid="34" grpId="0" build="p">
        <p:tmplLst>
          <p:tmpl lvl="1">
            <p:tnLst>
              <p:par>
                <p:cTn presetID="2" presetClass="entr" presetSubtype="1"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ppt_x"/>
                          </p:val>
                        </p:tav>
                        <p:tav tm="100000">
                          <p:val>
                            <p:strVal val="#ppt_x"/>
                          </p:val>
                        </p:tav>
                      </p:tavLst>
                    </p:anim>
                    <p:anim calcmode="lin" valueType="num">
                      <p:cBhvr additive="base">
                        <p:cTn dur="1000" fill="hold"/>
                        <p:tgtEl>
                          <p:spTgt spid="34"/>
                        </p:tgtEl>
                        <p:attrNameLst>
                          <p:attrName>ppt_y</p:attrName>
                        </p:attrNameLst>
                      </p:cBhvr>
                      <p:tavLst>
                        <p:tav tm="0">
                          <p:val>
                            <p:strVal val="0-#ppt_h/2"/>
                          </p:val>
                        </p:tav>
                        <p:tav tm="100000">
                          <p:val>
                            <p:strVal val="#ppt_y"/>
                          </p:val>
                        </p:tav>
                      </p:tavLst>
                    </p:anim>
                  </p:childTnLst>
                </p:cTn>
              </p:par>
            </p:tnLst>
          </p:tmpl>
        </p:tmplLst>
      </p:bldP>
      <p:bldP spid="34" grpId="1" build="p">
        <p:tmplLst>
          <p:tmpl lvl="1">
            <p:tnLst>
              <p:par>
                <p:cTn presetID="45"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1000"/>
                        <p:tgtEl>
                          <p:spTgt spid="34"/>
                        </p:tgtEl>
                      </p:cBhvr>
                    </p:animEffect>
                    <p:anim calcmode="lin" valueType="num">
                      <p:cBhvr>
                        <p:cTn dur="1000" fill="hold"/>
                        <p:tgtEl>
                          <p:spTgt spid="34"/>
                        </p:tgtEl>
                        <p:attrNameLst>
                          <p:attrName>ppt_w</p:attrName>
                        </p:attrNameLst>
                      </p:cBhvr>
                      <p:tavLst>
                        <p:tav tm="0" fmla="#ppt_w*sin(2.5*pi*$)">
                          <p:val>
                            <p:fltVal val="0"/>
                          </p:val>
                        </p:tav>
                        <p:tav tm="100000">
                          <p:val>
                            <p:fltVal val="1"/>
                          </p:val>
                        </p:tav>
                      </p:tavLst>
                    </p:anim>
                    <p:anim calcmode="lin" valueType="num">
                      <p:cBhvr>
                        <p:cTn dur="1000" fill="hold"/>
                        <p:tgtEl>
                          <p:spTgt spid="34"/>
                        </p:tgtEl>
                        <p:attrNameLst>
                          <p:attrName>ppt_h</p:attrName>
                        </p:attrNameLst>
                      </p:cBhvr>
                      <p:tavLst>
                        <p:tav tm="0">
                          <p:val>
                            <p:strVal val="#ppt_h"/>
                          </p:val>
                        </p:tav>
                        <p:tav tm="100000">
                          <p:val>
                            <p:strVal val="#ppt_h"/>
                          </p:val>
                        </p:tav>
                      </p:tavLst>
                    </p:anim>
                  </p:childTnLst>
                </p:cTn>
              </p:par>
            </p:tnLst>
          </p:tmpl>
        </p:tmplLst>
      </p:bldP>
      <p:bldP spid="35" grpId="0" build="p">
        <p:tmplLst>
          <p:tmpl lvl="1">
            <p:tnLst>
              <p:par>
                <p:cTn presetID="2" presetClass="entr" presetSubtype="1"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ppt_x"/>
                          </p:val>
                        </p:tav>
                        <p:tav tm="100000">
                          <p:val>
                            <p:strVal val="#ppt_x"/>
                          </p:val>
                        </p:tav>
                      </p:tavLst>
                    </p:anim>
                    <p:anim calcmode="lin" valueType="num">
                      <p:cBhvr additive="base">
                        <p:cTn dur="1000" fill="hold"/>
                        <p:tgtEl>
                          <p:spTgt spid="35"/>
                        </p:tgtEl>
                        <p:attrNameLst>
                          <p:attrName>ppt_y</p:attrName>
                        </p:attrNameLst>
                      </p:cBhvr>
                      <p:tavLst>
                        <p:tav tm="0">
                          <p:val>
                            <p:strVal val="0-#ppt_h/2"/>
                          </p:val>
                        </p:tav>
                        <p:tav tm="100000">
                          <p:val>
                            <p:strVal val="#ppt_y"/>
                          </p:val>
                        </p:tav>
                      </p:tavLst>
                    </p:anim>
                  </p:childTnLst>
                </p:cTn>
              </p:par>
            </p:tnLst>
          </p:tmpl>
        </p:tmplLst>
      </p:bldP>
      <p:bldP spid="35" grpId="1" build="p">
        <p:tmplLst>
          <p:tmpl lvl="1">
            <p:tnLst>
              <p:par>
                <p:cTn presetID="45"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1000"/>
                        <p:tgtEl>
                          <p:spTgt spid="35"/>
                        </p:tgtEl>
                      </p:cBhvr>
                    </p:animEffect>
                    <p:anim calcmode="lin" valueType="num">
                      <p:cBhvr>
                        <p:cTn dur="1000" fill="hold"/>
                        <p:tgtEl>
                          <p:spTgt spid="35"/>
                        </p:tgtEl>
                        <p:attrNameLst>
                          <p:attrName>ppt_w</p:attrName>
                        </p:attrNameLst>
                      </p:cBhvr>
                      <p:tavLst>
                        <p:tav tm="0" fmla="#ppt_w*sin(2.5*pi*$)">
                          <p:val>
                            <p:fltVal val="0"/>
                          </p:val>
                        </p:tav>
                        <p:tav tm="100000">
                          <p:val>
                            <p:fltVal val="1"/>
                          </p:val>
                        </p:tav>
                      </p:tavLst>
                    </p:anim>
                    <p:anim calcmode="lin" valueType="num">
                      <p:cBhvr>
                        <p:cTn dur="1000" fill="hold"/>
                        <p:tgtEl>
                          <p:spTgt spid="35"/>
                        </p:tgtEl>
                        <p:attrNameLst>
                          <p:attrName>ppt_h</p:attrName>
                        </p:attrNameLst>
                      </p:cBhvr>
                      <p:tavLst>
                        <p:tav tm="0">
                          <p:val>
                            <p:strVal val="#ppt_h"/>
                          </p:val>
                        </p:tav>
                        <p:tav tm="100000">
                          <p:val>
                            <p:strVal val="#ppt_h"/>
                          </p:val>
                        </p:tav>
                      </p:tavLst>
                    </p:anim>
                  </p:childTnLst>
                </p:cTn>
              </p:par>
            </p:tnLst>
          </p:tmpl>
        </p:tmplLst>
      </p:bldP>
      <p:bldP spid="36" grpId="0" build="p">
        <p:tmplLst>
          <p:tmpl lvl="1">
            <p:tnLst>
              <p:par>
                <p:cTn presetID="2" presetClass="entr" presetSubtype="1"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ppt_x"/>
                          </p:val>
                        </p:tav>
                        <p:tav tm="100000">
                          <p:val>
                            <p:strVal val="#ppt_x"/>
                          </p:val>
                        </p:tav>
                      </p:tavLst>
                    </p:anim>
                    <p:anim calcmode="lin" valueType="num">
                      <p:cBhvr additive="base">
                        <p:cTn dur="1000" fill="hold"/>
                        <p:tgtEl>
                          <p:spTgt spid="36"/>
                        </p:tgtEl>
                        <p:attrNameLst>
                          <p:attrName>ppt_y</p:attrName>
                        </p:attrNameLst>
                      </p:cBhvr>
                      <p:tavLst>
                        <p:tav tm="0">
                          <p:val>
                            <p:strVal val="0-#ppt_h/2"/>
                          </p:val>
                        </p:tav>
                        <p:tav tm="100000">
                          <p:val>
                            <p:strVal val="#ppt_y"/>
                          </p:val>
                        </p:tav>
                      </p:tavLst>
                    </p:anim>
                  </p:childTnLst>
                </p:cTn>
              </p:par>
            </p:tnLst>
          </p:tmpl>
        </p:tmplLst>
      </p:bldP>
      <p:bldP spid="36" grpId="1" build="p">
        <p:tmplLst>
          <p:tmpl lvl="1">
            <p:tnLst>
              <p:par>
                <p:cTn presetID="45"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1000"/>
                        <p:tgtEl>
                          <p:spTgt spid="36"/>
                        </p:tgtEl>
                      </p:cBhvr>
                    </p:animEffect>
                    <p:anim calcmode="lin" valueType="num">
                      <p:cBhvr>
                        <p:cTn dur="1000" fill="hold"/>
                        <p:tgtEl>
                          <p:spTgt spid="36"/>
                        </p:tgtEl>
                        <p:attrNameLst>
                          <p:attrName>ppt_w</p:attrName>
                        </p:attrNameLst>
                      </p:cBhvr>
                      <p:tavLst>
                        <p:tav tm="0" fmla="#ppt_w*sin(2.5*pi*$)">
                          <p:val>
                            <p:fltVal val="0"/>
                          </p:val>
                        </p:tav>
                        <p:tav tm="100000">
                          <p:val>
                            <p:fltVal val="1"/>
                          </p:val>
                        </p:tav>
                      </p:tavLst>
                    </p:anim>
                    <p:anim calcmode="lin" valueType="num">
                      <p:cBhvr>
                        <p:cTn dur="1000" fill="hold"/>
                        <p:tgtEl>
                          <p:spTgt spid="36"/>
                        </p:tgtEl>
                        <p:attrNameLst>
                          <p:attrName>ppt_h</p:attrName>
                        </p:attrNameLst>
                      </p:cBhvr>
                      <p:tavLst>
                        <p:tav tm="0">
                          <p:val>
                            <p:strVal val="#ppt_h"/>
                          </p:val>
                        </p:tav>
                        <p:tav tm="100000">
                          <p:val>
                            <p:strVal val="#ppt_h"/>
                          </p:val>
                        </p:tav>
                      </p:tavLst>
                    </p:anim>
                  </p:childTnLst>
                </p:cTn>
              </p:par>
            </p:tnLst>
          </p:tmpl>
        </p:tmplLst>
      </p:bldP>
      <p:bldP spid="37" grpId="0" build="p">
        <p:tmplLst>
          <p:tmpl lvl="1">
            <p:tnLst>
              <p:par>
                <p:cTn presetID="2" presetClass="entr" presetSubtype="1"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ppt_x"/>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7" grpId="1" build="p">
        <p:tmplLst>
          <p:tmpl lvl="1">
            <p:tnLst>
              <p:par>
                <p:cTn presetID="45"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1000"/>
                        <p:tgtEl>
                          <p:spTgt spid="37"/>
                        </p:tgtEl>
                      </p:cBhvr>
                    </p:animEffect>
                    <p:anim calcmode="lin" valueType="num">
                      <p:cBhvr>
                        <p:cTn dur="1000" fill="hold"/>
                        <p:tgtEl>
                          <p:spTgt spid="37"/>
                        </p:tgtEl>
                        <p:attrNameLst>
                          <p:attrName>ppt_w</p:attrName>
                        </p:attrNameLst>
                      </p:cBhvr>
                      <p:tavLst>
                        <p:tav tm="0" fmla="#ppt_w*sin(2.5*pi*$)">
                          <p:val>
                            <p:fltVal val="0"/>
                          </p:val>
                        </p:tav>
                        <p:tav tm="100000">
                          <p:val>
                            <p:fltVal val="1"/>
                          </p:val>
                        </p:tav>
                      </p:tavLst>
                    </p:anim>
                    <p:anim calcmode="lin" valueType="num">
                      <p:cBhvr>
                        <p:cTn dur="1000" fill="hold"/>
                        <p:tgtEl>
                          <p:spTgt spid="37"/>
                        </p:tgtEl>
                        <p:attrNameLst>
                          <p:attrName>ppt_h</p:attrName>
                        </p:attrNameLst>
                      </p:cBhvr>
                      <p:tavLst>
                        <p:tav tm="0">
                          <p:val>
                            <p:strVal val="#ppt_h"/>
                          </p:val>
                        </p:tav>
                        <p:tav tm="100000">
                          <p:val>
                            <p:strVal val="#ppt_h"/>
                          </p:val>
                        </p:tav>
                      </p:tavLst>
                    </p:anim>
                  </p:childTnLst>
                </p:cTn>
              </p:par>
            </p:tnLst>
          </p:tmpl>
        </p:tmplLst>
      </p:bldP>
      <p:bldP spid="38" grpId="0" build="p">
        <p:tmplLst>
          <p:tmpl lvl="1">
            <p:tnLst>
              <p:par>
                <p:cTn presetID="2" presetClass="entr" presetSubtype="1"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ppt_x"/>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38" grpId="1" build="p">
        <p:tmplLst>
          <p:tmpl lvl="1">
            <p:tnLst>
              <p:par>
                <p:cTn presetID="45"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ppt_w</p:attrName>
                        </p:attrNameLst>
                      </p:cBhvr>
                      <p:tavLst>
                        <p:tav tm="0" fmla="#ppt_w*sin(2.5*pi*$)">
                          <p:val>
                            <p:fltVal val="0"/>
                          </p:val>
                        </p:tav>
                        <p:tav tm="100000">
                          <p:val>
                            <p:fltVal val="1"/>
                          </p:val>
                        </p:tav>
                      </p:tavLst>
                    </p:anim>
                    <p:anim calcmode="lin" valueType="num">
                      <p:cBhvr>
                        <p:cTn dur="1000" fill="hold"/>
                        <p:tgtEl>
                          <p:spTgt spid="38"/>
                        </p:tgtEl>
                        <p:attrNameLst>
                          <p:attrName>ppt_h</p:attrName>
                        </p:attrNameLst>
                      </p:cBhvr>
                      <p:tavLst>
                        <p:tav tm="0">
                          <p:val>
                            <p:strVal val="#ppt_h"/>
                          </p:val>
                        </p:tav>
                        <p:tav tm="100000">
                          <p:val>
                            <p:strVal val="#ppt_h"/>
                          </p:val>
                        </p:tav>
                      </p:tavLst>
                    </p:anim>
                  </p:childTnLst>
                </p:cTn>
              </p:par>
            </p:tnLst>
          </p:tmpl>
        </p:tmplLst>
      </p:bldP>
      <p:bldP spid="39" grpId="0" build="allAtOnce">
        <p:tmplLst>
          <p:tmpl lvl="1">
            <p:tnLst>
              <p:par>
                <p:cTn presetID="2" presetClass="entr" presetSubtype="4" decel="100000" fill="hold" nodeType="withEffect">
                  <p:stCondLst>
                    <p:cond delay="7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0" y="2814604"/>
            <a:ext cx="9664975" cy="3312368"/>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4" name="グループ化 33"/>
          <p:cNvGrpSpPr/>
          <p:nvPr userDrawn="1"/>
        </p:nvGrpSpPr>
        <p:grpSpPr>
          <a:xfrm rot="10800000">
            <a:off x="8621438" y="3303070"/>
            <a:ext cx="9664975" cy="3312368"/>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7" name="テキスト プレースホルダー 6"/>
          <p:cNvSpPr>
            <a:spLocks noGrp="1"/>
          </p:cNvSpPr>
          <p:nvPr>
            <p:ph type="body" sz="quarter" idx="27" hasCustomPrompt="1"/>
          </p:nvPr>
        </p:nvSpPr>
        <p:spPr>
          <a:xfrm>
            <a:off x="834889" y="3103641"/>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8" hasCustomPrompt="1"/>
          </p:nvPr>
        </p:nvSpPr>
        <p:spPr>
          <a:xfrm>
            <a:off x="10065028" y="3605358"/>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0" y="6111441"/>
            <a:ext cx="9701241" cy="119030"/>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grpSp>
      <p:grpSp>
        <p:nvGrpSpPr>
          <p:cNvPr id="42" name="グループ化 41"/>
          <p:cNvGrpSpPr/>
          <p:nvPr userDrawn="1"/>
        </p:nvGrpSpPr>
        <p:grpSpPr>
          <a:xfrm rot="10800000">
            <a:off x="8581997" y="3199915"/>
            <a:ext cx="9704415" cy="119030"/>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45" name="テキスト プレースホルダー 6"/>
          <p:cNvSpPr>
            <a:spLocks noGrp="1"/>
          </p:cNvSpPr>
          <p:nvPr>
            <p:ph type="body" sz="quarter" idx="14" hasCustomPrompt="1"/>
          </p:nvPr>
        </p:nvSpPr>
        <p:spPr>
          <a:xfrm>
            <a:off x="829466" y="6348582"/>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9" hasCustomPrompt="1"/>
          </p:nvPr>
        </p:nvSpPr>
        <p:spPr>
          <a:xfrm>
            <a:off x="10054379" y="6729738"/>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0355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ppt_x"/>
                                          </p:val>
                                        </p:tav>
                                        <p:tav tm="100000">
                                          <p:val>
                                            <p:strVal val="#ppt_x"/>
                                          </p:val>
                                        </p:tav>
                                      </p:tavLst>
                                    </p:anim>
                                    <p:anim calcmode="lin" valueType="num">
                                      <p:cBhvr additive="base">
                                        <p:cTn id="24" dur="10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000" fill="hold"/>
                                        <p:tgtEl>
                                          <p:spTgt spid="42"/>
                                        </p:tgtEl>
                                        <p:attrNameLst>
                                          <p:attrName>ppt_x</p:attrName>
                                        </p:attrNameLst>
                                      </p:cBhvr>
                                      <p:tavLst>
                                        <p:tav tm="0">
                                          <p:val>
                                            <p:strVal val="#ppt_x"/>
                                          </p:val>
                                        </p:tav>
                                        <p:tav tm="100000">
                                          <p:val>
                                            <p:strVal val="#ppt_x"/>
                                          </p:val>
                                        </p:tav>
                                      </p:tavLst>
                                    </p:anim>
                                    <p:anim calcmode="lin" valueType="num">
                                      <p:cBhvr additive="base">
                                        <p:cTn id="28" dur="10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9" decel="100000" fill="hold" grpId="0" nodeType="withEffect">
                                  <p:stCondLst>
                                    <p:cond delay="0"/>
                                  </p:stCondLst>
                                  <p:iterate type="wd">
                                    <p:tmPct val="10000"/>
                                  </p:iterate>
                                  <p:childTnLst>
                                    <p:set>
                                      <p:cBhvr>
                                        <p:cTn id="30" dur="1" fill="hold">
                                          <p:stCondLst>
                                            <p:cond delay="0"/>
                                          </p:stCondLst>
                                        </p:cTn>
                                        <p:tgtEl>
                                          <p:spTgt spid="37">
                                            <p:txEl>
                                              <p:pRg st="0" end="0"/>
                                            </p:txEl>
                                          </p:spTgt>
                                        </p:tgtEl>
                                        <p:attrNameLst>
                                          <p:attrName>style.visibility</p:attrName>
                                        </p:attrNameLst>
                                      </p:cBhvr>
                                      <p:to>
                                        <p:strVal val="visible"/>
                                      </p:to>
                                    </p:set>
                                    <p:anim calcmode="lin" valueType="num">
                                      <p:cBhvr additive="base">
                                        <p:cTn id="31" dur="10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45">
                                            <p:txEl>
                                              <p:pRg st="0" end="0"/>
                                            </p:txEl>
                                          </p:spTgt>
                                        </p:tgtEl>
                                        <p:attrNameLst>
                                          <p:attrName>style.visibility</p:attrName>
                                        </p:attrNameLst>
                                      </p:cBhvr>
                                      <p:to>
                                        <p:strVal val="visible"/>
                                      </p:to>
                                    </p:set>
                                    <p:anim calcmode="lin" valueType="num">
                                      <p:cBhvr additive="base">
                                        <p:cTn id="35" dur="10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45">
                                            <p:txEl>
                                              <p:pRg st="0" end="0"/>
                                            </p:txEl>
                                          </p:spTgt>
                                        </p:tgtEl>
                                        <p:attrNameLst>
                                          <p:attrName>ppt_y</p:attrName>
                                        </p:attrNameLst>
                                      </p:cBhvr>
                                      <p:tavLst>
                                        <p:tav tm="0">
                                          <p:val>
                                            <p:strVal val="#ppt_y"/>
                                          </p:val>
                                        </p:tav>
                                        <p:tav tm="100000">
                                          <p:val>
                                            <p:strVal val="#ppt_y"/>
                                          </p:val>
                                        </p:tav>
                                      </p:tavLst>
                                    </p:anim>
                                  </p:childTnLst>
                                </p:cTn>
                              </p:par>
                              <p:par>
                                <p:cTn id="37" presetID="10" presetClass="entr" presetSubtype="0" fill="hold" grpId="1" nodeType="withEffect">
                                  <p:stCondLst>
                                    <p:cond delay="250"/>
                                  </p:stCondLst>
                                  <p:childTnLst>
                                    <p:set>
                                      <p:cBhvr>
                                        <p:cTn id="38" dur="1" fill="hold">
                                          <p:stCondLst>
                                            <p:cond delay="0"/>
                                          </p:stCondLst>
                                        </p:cTn>
                                        <p:tgtEl>
                                          <p:spTgt spid="45">
                                            <p:txEl>
                                              <p:pRg st="0" end="0"/>
                                            </p:txEl>
                                          </p:spTgt>
                                        </p:tgtEl>
                                        <p:attrNameLst>
                                          <p:attrName>style.visibility</p:attrName>
                                        </p:attrNameLst>
                                      </p:cBhvr>
                                      <p:to>
                                        <p:strVal val="visible"/>
                                      </p:to>
                                    </p:set>
                                    <p:animEffect transition="in" filter="fade">
                                      <p:cBhvr>
                                        <p:cTn id="39" dur="1000"/>
                                        <p:tgtEl>
                                          <p:spTgt spid="45">
                                            <p:txEl>
                                              <p:pRg st="0" end="0"/>
                                            </p:txEl>
                                          </p:spTgt>
                                        </p:tgtEl>
                                      </p:cBhvr>
                                    </p:animEffect>
                                  </p:childTnLst>
                                </p:cTn>
                              </p:par>
                              <p:par>
                                <p:cTn id="40" presetID="2" presetClass="entr" presetSubtype="3" decel="100000" fill="hold" grpId="0" nodeType="withEffect">
                                  <p:stCondLst>
                                    <p:cond delay="0"/>
                                  </p:stCondLst>
                                  <p:iterate type="wd">
                                    <p:tmPct val="10000"/>
                                  </p:iterate>
                                  <p:childTnLst>
                                    <p:set>
                                      <p:cBhvr>
                                        <p:cTn id="41" dur="1" fill="hold">
                                          <p:stCondLst>
                                            <p:cond delay="0"/>
                                          </p:stCondLst>
                                        </p:cTn>
                                        <p:tgtEl>
                                          <p:spTgt spid="38">
                                            <p:txEl>
                                              <p:pRg st="0" end="0"/>
                                            </p:txEl>
                                          </p:spTgt>
                                        </p:tgtEl>
                                        <p:attrNameLst>
                                          <p:attrName>style.visibility</p:attrName>
                                        </p:attrNameLst>
                                      </p:cBhvr>
                                      <p:to>
                                        <p:strVal val="visible"/>
                                      </p:to>
                                    </p:set>
                                    <p:anim calcmode="lin" valueType="num">
                                      <p:cBhvr additive="base">
                                        <p:cTn id="42" dur="10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44" presetID="10" presetClass="entr" presetSubtype="0" fill="hold" grpId="1" nodeType="withEffect">
                                  <p:stCondLst>
                                    <p:cond delay="500"/>
                                  </p:stCondLst>
                                  <p:childTnLst>
                                    <p:set>
                                      <p:cBhvr>
                                        <p:cTn id="45" dur="1" fill="hold">
                                          <p:stCondLst>
                                            <p:cond delay="0"/>
                                          </p:stCondLst>
                                        </p:cTn>
                                        <p:tgtEl>
                                          <p:spTgt spid="46">
                                            <p:txEl>
                                              <p:pRg st="0" end="0"/>
                                            </p:txEl>
                                          </p:spTgt>
                                        </p:tgtEl>
                                        <p:attrNameLst>
                                          <p:attrName>style.visibility</p:attrName>
                                        </p:attrNameLst>
                                      </p:cBhvr>
                                      <p:to>
                                        <p:strVal val="visible"/>
                                      </p:to>
                                    </p:set>
                                    <p:animEffect transition="in" filter="fade">
                                      <p:cBhvr>
                                        <p:cTn id="46" dur="1000"/>
                                        <p:tgtEl>
                                          <p:spTgt spid="46">
                                            <p:txEl>
                                              <p:pRg st="0" end="0"/>
                                            </p:txEl>
                                          </p:spTgt>
                                        </p:tgtEl>
                                      </p:cBhvr>
                                    </p:animEffect>
                                  </p:childTnLst>
                                </p:cTn>
                              </p:par>
                              <p:par>
                                <p:cTn id="47" presetID="2" presetClass="entr" presetSubtype="2" decel="100000" fill="hold" grpId="0" nodeType="withEffect">
                                  <p:stCondLst>
                                    <p:cond delay="500"/>
                                  </p:stCondLst>
                                  <p:childTnLst>
                                    <p:set>
                                      <p:cBhvr>
                                        <p:cTn id="48" dur="1" fill="hold">
                                          <p:stCondLst>
                                            <p:cond delay="0"/>
                                          </p:stCondLst>
                                        </p:cTn>
                                        <p:tgtEl>
                                          <p:spTgt spid="46">
                                            <p:txEl>
                                              <p:pRg st="0" end="0"/>
                                            </p:txEl>
                                          </p:spTgt>
                                        </p:tgtEl>
                                        <p:attrNameLst>
                                          <p:attrName>style.visibility</p:attrName>
                                        </p:attrNameLst>
                                      </p:cBhvr>
                                      <p:to>
                                        <p:strVal val="visible"/>
                                      </p:to>
                                    </p:set>
                                    <p:anim calcmode="lin" valueType="num">
                                      <p:cBhvr additive="base">
                                        <p:cTn id="49"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7"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0-#ppt_w/2"/>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0-#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5" grpId="1" build="p">
        <p:tmplLst>
          <p:tmpl lvl="1">
            <p:tnLst>
              <p:par>
                <p:cTn presetID="10" presetClass="entr" presetSubtype="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childTnLst>
                </p:cTn>
              </p:par>
            </p:tnLst>
          </p:tmpl>
        </p:tmplLst>
      </p:bldP>
      <p:bldP spid="46" grpId="0" build="p">
        <p:tmplLst>
          <p:tmpl lvl="1">
            <p:tnLst>
              <p:par>
                <p:cTn presetID="2" presetClass="entr" presetSubtype="2"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166542" y="2185837"/>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9 Imagen">
            <a:extLst>
              <a:ext uri="{FF2B5EF4-FFF2-40B4-BE49-F238E27FC236}">
                <a16:creationId xmlns:a16="http://schemas.microsoft.com/office/drawing/2014/main" id="{CAE5BFA0-4384-4461-8830-4A9A63FE8C8B}"/>
              </a:ext>
            </a:extLst>
          </p:cNvPr>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485699" y="9175886"/>
            <a:ext cx="2601667" cy="1123630"/>
          </a:xfrm>
          <a:prstGeom prst="rect">
            <a:avLst/>
          </a:prstGeom>
          <a:noFill/>
          <a:ln>
            <a:noFill/>
          </a:ln>
        </p:spPr>
      </p:pic>
    </p:spTree>
    <p:extLst>
      <p:ext uri="{BB962C8B-B14F-4D97-AF65-F5344CB8AC3E}">
        <p14:creationId xmlns:p14="http://schemas.microsoft.com/office/powerpoint/2010/main" val="378826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7798236" y="3354576"/>
            <a:ext cx="2688353" cy="4554631"/>
            <a:chOff x="7305638" y="3002101"/>
            <a:chExt cx="2688353" cy="4554631"/>
          </a:xfrm>
        </p:grpSpPr>
        <p:grpSp>
          <p:nvGrpSpPr>
            <p:cNvPr id="10" name="グループ化 9"/>
            <p:cNvGrpSpPr/>
            <p:nvPr userDrawn="1"/>
          </p:nvGrpSpPr>
          <p:grpSpPr>
            <a:xfrm>
              <a:off x="8267831" y="5345989"/>
              <a:ext cx="763508" cy="2210743"/>
              <a:chOff x="8267831" y="5345989"/>
              <a:chExt cx="763508" cy="2210743"/>
            </a:xfrm>
          </p:grpSpPr>
          <p:sp>
            <p:nvSpPr>
              <p:cNvPr id="34" name="円/楕円 33"/>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userDrawn="1"/>
          </p:nvGrpSpPr>
          <p:grpSpPr>
            <a:xfrm flipH="1">
              <a:off x="8650044" y="5266273"/>
              <a:ext cx="1343947" cy="1366912"/>
              <a:chOff x="7305639" y="5547570"/>
              <a:chExt cx="1343947" cy="1366912"/>
            </a:xfrm>
            <a:solidFill>
              <a:schemeClr val="accent2">
                <a:lumMod val="50000"/>
              </a:schemeClr>
            </a:solidFill>
          </p:grpSpPr>
          <p:sp>
            <p:nvSpPr>
              <p:cNvPr id="30" name="直角三角形 29"/>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userDrawn="1"/>
          </p:nvGrpSpPr>
          <p:grpSpPr>
            <a:xfrm>
              <a:off x="7305638" y="5266273"/>
              <a:ext cx="1343947" cy="1366912"/>
              <a:chOff x="7305639" y="5547570"/>
              <a:chExt cx="1343947" cy="1366912"/>
            </a:xfrm>
            <a:solidFill>
              <a:schemeClr val="accent2">
                <a:lumMod val="50000"/>
              </a:schemeClr>
            </a:solidFill>
          </p:grpSpPr>
          <p:sp>
            <p:nvSpPr>
              <p:cNvPr id="26" name="直角三角形 25"/>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userDrawn="1"/>
          </p:nvGrpSpPr>
          <p:grpSpPr>
            <a:xfrm>
              <a:off x="7665303" y="3002101"/>
              <a:ext cx="1969480" cy="3253919"/>
              <a:chOff x="7665303" y="3002101"/>
              <a:chExt cx="1969480" cy="3253919"/>
            </a:xfrm>
          </p:grpSpPr>
          <p:sp>
            <p:nvSpPr>
              <p:cNvPr id="24"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userDrawn="1"/>
          </p:nvGrpSpPr>
          <p:grpSpPr>
            <a:xfrm>
              <a:off x="7830833" y="3002102"/>
              <a:ext cx="1639326" cy="1035326"/>
              <a:chOff x="7830833" y="3002102"/>
              <a:chExt cx="1639326" cy="1035326"/>
            </a:xfrm>
          </p:grpSpPr>
          <p:sp>
            <p:nvSpPr>
              <p:cNvPr id="22"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userDrawn="1"/>
          </p:nvGrpSpPr>
          <p:grpSpPr>
            <a:xfrm>
              <a:off x="8239071" y="3682019"/>
              <a:ext cx="821030" cy="821030"/>
              <a:chOff x="11914174" y="3199309"/>
              <a:chExt cx="990518" cy="990518"/>
            </a:xfrm>
          </p:grpSpPr>
          <p:sp>
            <p:nvSpPr>
              <p:cNvPr id="20" name="円/楕円 19"/>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userDrawn="1"/>
          </p:nvGrpSpPr>
          <p:grpSpPr>
            <a:xfrm>
              <a:off x="8562396" y="5264781"/>
              <a:ext cx="174376" cy="1354190"/>
              <a:chOff x="8562396" y="5264781"/>
              <a:chExt cx="174376" cy="1354190"/>
            </a:xfrm>
          </p:grpSpPr>
          <p:sp>
            <p:nvSpPr>
              <p:cNvPr id="18"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61161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649736" y="2911252"/>
            <a:ext cx="6768554" cy="6768554"/>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502246"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3" hasCustomPrompt="1"/>
          </p:nvPr>
        </p:nvSpPr>
        <p:spPr>
          <a:xfrm>
            <a:off x="7594055" y="6766640"/>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4" hasCustomPrompt="1"/>
          </p:nvPr>
        </p:nvSpPr>
        <p:spPr>
          <a:xfrm>
            <a:off x="7577521" y="7951812"/>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5" hasCustomPrompt="1"/>
          </p:nvPr>
        </p:nvSpPr>
        <p:spPr>
          <a:xfrm>
            <a:off x="610258"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3" name="図プレースホルダー 12"/>
          <p:cNvSpPr>
            <a:spLocks noGrp="1"/>
          </p:cNvSpPr>
          <p:nvPr>
            <p:ph type="pic" sz="quarter" idx="16" hasCustomPrompt="1"/>
          </p:nvPr>
        </p:nvSpPr>
        <p:spPr>
          <a:xfrm>
            <a:off x="3457832" y="5143872"/>
            <a:ext cx="1152363" cy="1152363"/>
          </a:xfrm>
        </p:spPr>
        <p:txBody>
          <a:bodyPr/>
          <a:lstStyle>
            <a:lvl1pPr>
              <a:defRPr/>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17" hasCustomPrompt="1"/>
          </p:nvPr>
        </p:nvSpPr>
        <p:spPr>
          <a:xfrm>
            <a:off x="865661"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8" hasCustomPrompt="1"/>
          </p:nvPr>
        </p:nvSpPr>
        <p:spPr>
          <a:xfrm>
            <a:off x="9431238" y="8298184"/>
            <a:ext cx="1185172" cy="1185172"/>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7" name="テキスト プレースホルダー 5"/>
          <p:cNvSpPr>
            <a:spLocks noGrp="1"/>
          </p:cNvSpPr>
          <p:nvPr>
            <p:ph type="body" sz="quarter" idx="19" hasCustomPrompt="1"/>
          </p:nvPr>
        </p:nvSpPr>
        <p:spPr>
          <a:xfrm>
            <a:off x="2086422" y="1872979"/>
            <a:ext cx="792087" cy="792087"/>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303146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12" decel="100000" fill="hold" grpId="0" nodeType="withEffect">
                                  <p:stCondLst>
                                    <p:cond delay="1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750" fill="hold"/>
                                        <p:tgtEl>
                                          <p:spTgt spid="7"/>
                                        </p:tgtEl>
                                        <p:attrNameLst>
                                          <p:attrName>ppt_x</p:attrName>
                                        </p:attrNameLst>
                                      </p:cBhvr>
                                      <p:tavLst>
                                        <p:tav tm="0">
                                          <p:val>
                                            <p:strVal val="0-#ppt_w/2"/>
                                          </p:val>
                                        </p:tav>
                                        <p:tav tm="100000">
                                          <p:val>
                                            <p:strVal val="#ppt_x"/>
                                          </p:val>
                                        </p:tav>
                                      </p:tavLst>
                                    </p:anim>
                                    <p:anim calcmode="lin" valueType="num">
                                      <p:cBhvr additive="base">
                                        <p:cTn id="21" dur="750" fill="hold"/>
                                        <p:tgtEl>
                                          <p:spTgt spid="7"/>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12" decel="100000" fill="hold" grpId="0" nodeType="withEffect">
                                  <p:stCondLst>
                                    <p:cond delay="1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0-#ppt_w/2"/>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12"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0-#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45" presetClass="entr" presetSubtype="0" fill="hold" grpId="1"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750"/>
                                        <p:tgtEl>
                                          <p:spTgt spid="9"/>
                                        </p:tgtEl>
                                      </p:cBhvr>
                                    </p:animEffect>
                                    <p:anim calcmode="lin" valueType="num">
                                      <p:cBhvr>
                                        <p:cTn id="43" dur="750" fill="hold"/>
                                        <p:tgtEl>
                                          <p:spTgt spid="9"/>
                                        </p:tgtEl>
                                        <p:attrNameLst>
                                          <p:attrName>ppt_w</p:attrName>
                                        </p:attrNameLst>
                                      </p:cBhvr>
                                      <p:tavLst>
                                        <p:tav tm="0" fmla="#ppt_w*sin(2.5*pi*$)">
                                          <p:val>
                                            <p:fltVal val="0"/>
                                          </p:val>
                                        </p:tav>
                                        <p:tav tm="100000">
                                          <p:val>
                                            <p:fltVal val="1"/>
                                          </p:val>
                                        </p:tav>
                                      </p:tavLst>
                                    </p:anim>
                                    <p:anim calcmode="lin" valueType="num">
                                      <p:cBhvr>
                                        <p:cTn id="44" dur="750" fill="hold"/>
                                        <p:tgtEl>
                                          <p:spTgt spid="9"/>
                                        </p:tgtEl>
                                        <p:attrNameLst>
                                          <p:attrName>ppt_h</p:attrName>
                                        </p:attrNameLst>
                                      </p:cBhvr>
                                      <p:tavLst>
                                        <p:tav tm="0">
                                          <p:val>
                                            <p:strVal val="#ppt_h"/>
                                          </p:val>
                                        </p:tav>
                                        <p:tav tm="100000">
                                          <p:val>
                                            <p:strVal val="#ppt_h"/>
                                          </p:val>
                                        </p:tav>
                                      </p:tavLst>
                                    </p:anim>
                                  </p:childTnLst>
                                </p:cTn>
                              </p:par>
                              <p:par>
                                <p:cTn id="45" presetID="2" presetClass="entr" presetSubtype="12" decel="100000" fill="hold" grpId="0"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12"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0-#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12"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0-#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750"/>
                                        <p:tgtEl>
                                          <p:spTgt spid="13"/>
                                        </p:tgtEl>
                                      </p:cBhvr>
                                    </p:animEffect>
                                  </p:childTnLst>
                                </p:cTn>
                              </p:par>
                            </p:childTnLst>
                          </p:cTn>
                        </p:par>
                        <p:par>
                          <p:cTn id="66" fill="hold">
                            <p:stCondLst>
                              <p:cond delay="2500"/>
                            </p:stCondLst>
                            <p:childTnLst>
                              <p:par>
                                <p:cTn id="67" presetID="2" presetClass="entr" presetSubtype="12"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75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70"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12"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12"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12"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12"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12"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12"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12"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12"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 Full Animated">
    <p:spTree>
      <p:nvGrpSpPr>
        <p:cNvPr id="1" name=""/>
        <p:cNvGrpSpPr/>
        <p:nvPr/>
      </p:nvGrpSpPr>
      <p:grpSpPr>
        <a:xfrm>
          <a:off x="0" y="0"/>
          <a:ext cx="0" cy="0"/>
          <a:chOff x="0" y="0"/>
          <a:chExt cx="0" cy="0"/>
        </a:xfrm>
      </p:grpSpPr>
      <p:sp>
        <p:nvSpPr>
          <p:cNvPr id="18" name="正方形/長方形 17"/>
          <p:cNvSpPr/>
          <p:nvPr userDrawn="1"/>
        </p:nvSpPr>
        <p:spPr>
          <a:xfrm>
            <a:off x="0" y="1"/>
            <a:ext cx="18286413"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3" name="正方形/長方形 2"/>
          <p:cNvSpPr/>
          <p:nvPr userDrawn="1"/>
        </p:nvSpPr>
        <p:spPr>
          <a:xfrm>
            <a:off x="0" y="1"/>
            <a:ext cx="18286413"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17" name="正方形/長方形 3"/>
          <p:cNvSpPr/>
          <p:nvPr userDrawn="1"/>
        </p:nvSpPr>
        <p:spPr>
          <a:xfrm rot="10800000">
            <a:off x="14509396" y="-14517"/>
            <a:ext cx="6109984" cy="10301516"/>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0514" h="10299927">
                <a:moveTo>
                  <a:pt x="1059543" y="0"/>
                </a:moveTo>
                <a:lnTo>
                  <a:pt x="4746171" y="0"/>
                </a:lnTo>
                <a:lnTo>
                  <a:pt x="6110514" y="10299927"/>
                </a:lnTo>
                <a:lnTo>
                  <a:pt x="0" y="10299927"/>
                </a:lnTo>
                <a:lnTo>
                  <a:pt x="1059543"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6" name="正方形/長方形 3"/>
          <p:cNvSpPr/>
          <p:nvPr userDrawn="1"/>
        </p:nvSpPr>
        <p:spPr>
          <a:xfrm>
            <a:off x="-1988283" y="0"/>
            <a:ext cx="9760009" cy="10316033"/>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10566400"/>
              <a:gd name="connsiteY0" fmla="*/ 0 h 10328956"/>
              <a:gd name="connsiteX1" fmla="*/ 4746171 w 10566400"/>
              <a:gd name="connsiteY1" fmla="*/ 0 h 10328956"/>
              <a:gd name="connsiteX2" fmla="*/ 10566400 w 10566400"/>
              <a:gd name="connsiteY2" fmla="*/ 10328956 h 10328956"/>
              <a:gd name="connsiteX3" fmla="*/ 0 w 10566400"/>
              <a:gd name="connsiteY3" fmla="*/ 10299927 h 10328956"/>
              <a:gd name="connsiteX4" fmla="*/ 1059543 w 10566400"/>
              <a:gd name="connsiteY4" fmla="*/ 0 h 10328956"/>
              <a:gd name="connsiteX0" fmla="*/ 1059543 w 6560457"/>
              <a:gd name="connsiteY0" fmla="*/ 0 h 10314442"/>
              <a:gd name="connsiteX1" fmla="*/ 4746171 w 6560457"/>
              <a:gd name="connsiteY1" fmla="*/ 0 h 10314442"/>
              <a:gd name="connsiteX2" fmla="*/ 6560457 w 6560457"/>
              <a:gd name="connsiteY2" fmla="*/ 10314442 h 10314442"/>
              <a:gd name="connsiteX3" fmla="*/ 0 w 6560457"/>
              <a:gd name="connsiteY3" fmla="*/ 10299927 h 10314442"/>
              <a:gd name="connsiteX4" fmla="*/ 1059543 w 6560457"/>
              <a:gd name="connsiteY4" fmla="*/ 0 h 1031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0457" h="10314442">
                <a:moveTo>
                  <a:pt x="1059543" y="0"/>
                </a:moveTo>
                <a:lnTo>
                  <a:pt x="4746171" y="0"/>
                </a:lnTo>
                <a:lnTo>
                  <a:pt x="6560457" y="10314442"/>
                </a:lnTo>
                <a:lnTo>
                  <a:pt x="0" y="10299927"/>
                </a:lnTo>
                <a:lnTo>
                  <a:pt x="105954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4" name="正方形/長方形 3"/>
          <p:cNvSpPr/>
          <p:nvPr userDrawn="1"/>
        </p:nvSpPr>
        <p:spPr>
          <a:xfrm>
            <a:off x="8771309" y="0"/>
            <a:ext cx="9810806" cy="10316033"/>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9811657"/>
              <a:gd name="connsiteY0" fmla="*/ 14515 h 10314442"/>
              <a:gd name="connsiteX1" fmla="*/ 9811657 w 9811657"/>
              <a:gd name="connsiteY1" fmla="*/ 0 h 10314442"/>
              <a:gd name="connsiteX2" fmla="*/ 6110514 w 9811657"/>
              <a:gd name="connsiteY2" fmla="*/ 10314442 h 10314442"/>
              <a:gd name="connsiteX3" fmla="*/ 0 w 9811657"/>
              <a:gd name="connsiteY3" fmla="*/ 10314442 h 10314442"/>
              <a:gd name="connsiteX4" fmla="*/ 1059543 w 9811657"/>
              <a:gd name="connsiteY4" fmla="*/ 14515 h 1031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1657" h="10314442">
                <a:moveTo>
                  <a:pt x="1059543" y="14515"/>
                </a:moveTo>
                <a:lnTo>
                  <a:pt x="9811657" y="0"/>
                </a:lnTo>
                <a:lnTo>
                  <a:pt x="6110514" y="10314442"/>
                </a:lnTo>
                <a:lnTo>
                  <a:pt x="0" y="10314442"/>
                </a:lnTo>
                <a:lnTo>
                  <a:pt x="1059543" y="1451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3" name="正方形/長方形 3"/>
          <p:cNvSpPr/>
          <p:nvPr userDrawn="1"/>
        </p:nvSpPr>
        <p:spPr>
          <a:xfrm rot="10800000">
            <a:off x="4749388" y="1"/>
            <a:ext cx="6109984" cy="10301516"/>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0514" h="10299927">
                <a:moveTo>
                  <a:pt x="1059543" y="0"/>
                </a:moveTo>
                <a:lnTo>
                  <a:pt x="4746171" y="0"/>
                </a:lnTo>
                <a:lnTo>
                  <a:pt x="6110514" y="10299927"/>
                </a:lnTo>
                <a:lnTo>
                  <a:pt x="0" y="10299927"/>
                </a:lnTo>
                <a:lnTo>
                  <a:pt x="1059543" y="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4" name="正方形/長方形 3"/>
          <p:cNvSpPr/>
          <p:nvPr userDrawn="1"/>
        </p:nvSpPr>
        <p:spPr>
          <a:xfrm rot="10800000">
            <a:off x="8930951" y="-43550"/>
            <a:ext cx="9506032" cy="10330550"/>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10566400"/>
              <a:gd name="connsiteY0" fmla="*/ 0 h 10328956"/>
              <a:gd name="connsiteX1" fmla="*/ 4746171 w 10566400"/>
              <a:gd name="connsiteY1" fmla="*/ 0 h 10328956"/>
              <a:gd name="connsiteX2" fmla="*/ 10566400 w 10566400"/>
              <a:gd name="connsiteY2" fmla="*/ 10328956 h 10328956"/>
              <a:gd name="connsiteX3" fmla="*/ 0 w 10566400"/>
              <a:gd name="connsiteY3" fmla="*/ 10299927 h 10328956"/>
              <a:gd name="connsiteX4" fmla="*/ 1059543 w 10566400"/>
              <a:gd name="connsiteY4" fmla="*/ 0 h 10328956"/>
              <a:gd name="connsiteX0" fmla="*/ 0 w 9506857"/>
              <a:gd name="connsiteY0" fmla="*/ 0 h 10328956"/>
              <a:gd name="connsiteX1" fmla="*/ 3686628 w 9506857"/>
              <a:gd name="connsiteY1" fmla="*/ 0 h 10328956"/>
              <a:gd name="connsiteX2" fmla="*/ 9506857 w 9506857"/>
              <a:gd name="connsiteY2" fmla="*/ 10328956 h 10328956"/>
              <a:gd name="connsiteX3" fmla="*/ 4601028 w 9506857"/>
              <a:gd name="connsiteY3" fmla="*/ 10314441 h 10328956"/>
              <a:gd name="connsiteX4" fmla="*/ 0 w 9506857"/>
              <a:gd name="connsiteY4" fmla="*/ 0 h 10328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6857" h="10328956">
                <a:moveTo>
                  <a:pt x="0" y="0"/>
                </a:moveTo>
                <a:lnTo>
                  <a:pt x="3686628" y="0"/>
                </a:lnTo>
                <a:lnTo>
                  <a:pt x="9506857" y="10328956"/>
                </a:lnTo>
                <a:lnTo>
                  <a:pt x="4601028" y="10314441"/>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5" name="直角三角形 4"/>
          <p:cNvSpPr/>
          <p:nvPr userDrawn="1"/>
        </p:nvSpPr>
        <p:spPr>
          <a:xfrm rot="5400000">
            <a:off x="3955359" y="-4045846"/>
            <a:ext cx="10415612" cy="1843698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19" name="直角三角形 18"/>
          <p:cNvSpPr/>
          <p:nvPr userDrawn="1"/>
        </p:nvSpPr>
        <p:spPr>
          <a:xfrm rot="16200000">
            <a:off x="3977931" y="-3985191"/>
            <a:ext cx="10330552" cy="18286414"/>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26" name="直角三角形 25"/>
          <p:cNvSpPr/>
          <p:nvPr userDrawn="1"/>
        </p:nvSpPr>
        <p:spPr>
          <a:xfrm rot="5400000">
            <a:off x="3967541" y="-4048184"/>
            <a:ext cx="10393064" cy="1839706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27" name="直角三角形 26"/>
          <p:cNvSpPr/>
          <p:nvPr userDrawn="1"/>
        </p:nvSpPr>
        <p:spPr>
          <a:xfrm rot="16200000">
            <a:off x="3977931" y="-3999706"/>
            <a:ext cx="10330552" cy="1828641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28" name="直角三角形 27"/>
          <p:cNvSpPr/>
          <p:nvPr userDrawn="1"/>
        </p:nvSpPr>
        <p:spPr>
          <a:xfrm rot="5400000">
            <a:off x="3885947" y="-4032675"/>
            <a:ext cx="10432010" cy="18466009"/>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29" name="直角三角形 28"/>
          <p:cNvSpPr/>
          <p:nvPr userDrawn="1"/>
        </p:nvSpPr>
        <p:spPr>
          <a:xfrm rot="16200000">
            <a:off x="3977931" y="-3999706"/>
            <a:ext cx="10330552" cy="18286414"/>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30" name="正方形/長方形 29"/>
          <p:cNvSpPr/>
          <p:nvPr userDrawn="1"/>
        </p:nvSpPr>
        <p:spPr>
          <a:xfrm>
            <a:off x="0" y="1"/>
            <a:ext cx="18286413"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31" name="タイトル 1"/>
          <p:cNvSpPr>
            <a:spLocks noGrp="1"/>
          </p:cNvSpPr>
          <p:nvPr>
            <p:ph type="title" hasCustomPrompt="1"/>
          </p:nvPr>
        </p:nvSpPr>
        <p:spPr>
          <a:xfrm>
            <a:off x="475948" y="3650906"/>
            <a:ext cx="17334518" cy="1280238"/>
          </a:xfrm>
        </p:spPr>
        <p:txBody>
          <a:bodyPr anchor="b">
            <a:normAutofit/>
          </a:bodyPr>
          <a:lstStyle>
            <a:lvl1pPr>
              <a:defRPr sz="5999"/>
            </a:lvl1pPr>
          </a:lstStyle>
          <a:p>
            <a:r>
              <a:rPr kumimoji="1" lang="en-US" altLang="ja-JP" dirty="0"/>
              <a:t>Presentation Title</a:t>
            </a:r>
            <a:endParaRPr kumimoji="1" lang="ja-JP" altLang="en-US" dirty="0"/>
          </a:p>
        </p:txBody>
      </p:sp>
      <p:sp>
        <p:nvSpPr>
          <p:cNvPr id="32" name="正方形/長方形 31"/>
          <p:cNvSpPr/>
          <p:nvPr userDrawn="1"/>
        </p:nvSpPr>
        <p:spPr>
          <a:xfrm>
            <a:off x="8170595" y="5075058"/>
            <a:ext cx="648016" cy="720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33" name="正方形/長方形 32"/>
          <p:cNvSpPr/>
          <p:nvPr userDrawn="1"/>
        </p:nvSpPr>
        <p:spPr>
          <a:xfrm>
            <a:off x="8818611" y="5075058"/>
            <a:ext cx="648016" cy="72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34" name="正方形/長方形 33"/>
          <p:cNvSpPr/>
          <p:nvPr userDrawn="1"/>
        </p:nvSpPr>
        <p:spPr>
          <a:xfrm>
            <a:off x="9467802" y="5075058"/>
            <a:ext cx="648016" cy="720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35" name="テキスト プレースホルダー 12"/>
          <p:cNvSpPr>
            <a:spLocks noGrp="1"/>
          </p:cNvSpPr>
          <p:nvPr>
            <p:ph type="body" sz="quarter" idx="13" hasCustomPrompt="1"/>
          </p:nvPr>
        </p:nvSpPr>
        <p:spPr>
          <a:xfrm>
            <a:off x="3200123" y="5347525"/>
            <a:ext cx="11886168" cy="747147"/>
          </a:xfrm>
        </p:spPr>
        <p:txBody>
          <a:bodyPr anchor="t">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Subtitle Goes Here</a:t>
            </a:r>
            <a:endParaRPr kumimoji="1" lang="ja-JP" altLang="en-US" dirty="0"/>
          </a:p>
        </p:txBody>
      </p:sp>
      <p:sp>
        <p:nvSpPr>
          <p:cNvPr id="36" name="テキスト プレースホルダー 12"/>
          <p:cNvSpPr>
            <a:spLocks noGrp="1"/>
          </p:cNvSpPr>
          <p:nvPr>
            <p:ph type="body" sz="quarter" idx="12" hasCustomPrompt="1"/>
          </p:nvPr>
        </p:nvSpPr>
        <p:spPr>
          <a:xfrm>
            <a:off x="3200123" y="8281678"/>
            <a:ext cx="11886168" cy="1655251"/>
          </a:xfrm>
        </p:spPr>
        <p:txBody>
          <a:bodyPr anchor="b">
            <a:normAutofit/>
          </a:bodyPr>
          <a:lstStyle>
            <a:lvl1pPr algn="ctr">
              <a:spcBef>
                <a:spcPts val="0"/>
              </a:spcBef>
              <a:defRPr sz="2000" baseline="0">
                <a:solidFill>
                  <a:schemeClr val="tx2">
                    <a:lumMod val="60000"/>
                    <a:lumOff val="4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4120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25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 calcmode="lin" valueType="num">
                                      <p:cBhvr>
                                        <p:cTn id="9" dur="750" fill="hold"/>
                                        <p:tgtEl>
                                          <p:spTgt spid="17"/>
                                        </p:tgtEl>
                                        <p:attrNameLst>
                                          <p:attrName>style.rotation</p:attrName>
                                        </p:attrNameLst>
                                      </p:cBhvr>
                                      <p:tavLst>
                                        <p:tav tm="0">
                                          <p:val>
                                            <p:fltVal val="360"/>
                                          </p:val>
                                        </p:tav>
                                        <p:tav tm="100000">
                                          <p:val>
                                            <p:fltVal val="0"/>
                                          </p:val>
                                        </p:tav>
                                      </p:tavLst>
                                    </p:anim>
                                    <p:animEffect transition="in" filter="fade">
                                      <p:cBhvr>
                                        <p:cTn id="10" dur="750"/>
                                        <p:tgtEl>
                                          <p:spTgt spid="17"/>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 calcmode="lin" valueType="num">
                                      <p:cBhvr>
                                        <p:cTn id="15" dur="750" fill="hold"/>
                                        <p:tgtEl>
                                          <p:spTgt spid="4"/>
                                        </p:tgtEl>
                                        <p:attrNameLst>
                                          <p:attrName>style.rotation</p:attrName>
                                        </p:attrNameLst>
                                      </p:cBhvr>
                                      <p:tavLst>
                                        <p:tav tm="0">
                                          <p:val>
                                            <p:fltVal val="360"/>
                                          </p:val>
                                        </p:tav>
                                        <p:tav tm="100000">
                                          <p:val>
                                            <p:fltVal val="0"/>
                                          </p:val>
                                        </p:tav>
                                      </p:tavLst>
                                    </p:anim>
                                    <p:animEffect transition="in" filter="fade">
                                      <p:cBhvr>
                                        <p:cTn id="16" dur="750"/>
                                        <p:tgtEl>
                                          <p:spTgt spid="4"/>
                                        </p:tgtEl>
                                      </p:cBhvr>
                                    </p:animEffect>
                                  </p:childTnLst>
                                </p:cTn>
                              </p:par>
                              <p:par>
                                <p:cTn id="17" presetID="49" presetClass="entr" presetSubtype="0" decel="100000"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 calcmode="lin" valueType="num">
                                      <p:cBhvr>
                                        <p:cTn id="19" dur="750" fill="hold"/>
                                        <p:tgtEl>
                                          <p:spTgt spid="14"/>
                                        </p:tgtEl>
                                        <p:attrNameLst>
                                          <p:attrName>ppt_w</p:attrName>
                                        </p:attrNameLst>
                                      </p:cBhvr>
                                      <p:tavLst>
                                        <p:tav tm="0">
                                          <p:val>
                                            <p:fltVal val="0"/>
                                          </p:val>
                                        </p:tav>
                                        <p:tav tm="100000">
                                          <p:val>
                                            <p:strVal val="#ppt_w"/>
                                          </p:val>
                                        </p:tav>
                                      </p:tavLst>
                                    </p:anim>
                                    <p:anim calcmode="lin" valueType="num">
                                      <p:cBhvr>
                                        <p:cTn id="20" dur="750" fill="hold"/>
                                        <p:tgtEl>
                                          <p:spTgt spid="14"/>
                                        </p:tgtEl>
                                        <p:attrNameLst>
                                          <p:attrName>ppt_h</p:attrName>
                                        </p:attrNameLst>
                                      </p:cBhvr>
                                      <p:tavLst>
                                        <p:tav tm="0">
                                          <p:val>
                                            <p:fltVal val="0"/>
                                          </p:val>
                                        </p:tav>
                                        <p:tav tm="100000">
                                          <p:val>
                                            <p:strVal val="#ppt_h"/>
                                          </p:val>
                                        </p:tav>
                                      </p:tavLst>
                                    </p:anim>
                                    <p:anim calcmode="lin" valueType="num">
                                      <p:cBhvr>
                                        <p:cTn id="21" dur="750" fill="hold"/>
                                        <p:tgtEl>
                                          <p:spTgt spid="14"/>
                                        </p:tgtEl>
                                        <p:attrNameLst>
                                          <p:attrName>style.rotation</p:attrName>
                                        </p:attrNameLst>
                                      </p:cBhvr>
                                      <p:tavLst>
                                        <p:tav tm="0">
                                          <p:val>
                                            <p:fltVal val="360"/>
                                          </p:val>
                                        </p:tav>
                                        <p:tav tm="100000">
                                          <p:val>
                                            <p:fltVal val="0"/>
                                          </p:val>
                                        </p:tav>
                                      </p:tavLst>
                                    </p:anim>
                                    <p:animEffect transition="in" filter="fade">
                                      <p:cBhvr>
                                        <p:cTn id="22" dur="750"/>
                                        <p:tgtEl>
                                          <p:spTgt spid="14"/>
                                        </p:tgtEl>
                                      </p:cBhvr>
                                    </p:animEffect>
                                  </p:childTnLst>
                                </p:cTn>
                              </p:par>
                              <p:par>
                                <p:cTn id="23" presetID="49" presetClass="entr" presetSubtype="0" decel="100000" fill="hold" grpId="0" nodeType="withEffect">
                                  <p:stCondLst>
                                    <p:cond delay="250"/>
                                  </p:stCondLst>
                                  <p:childTnLst>
                                    <p:set>
                                      <p:cBhvr>
                                        <p:cTn id="24" dur="1" fill="hold">
                                          <p:stCondLst>
                                            <p:cond delay="0"/>
                                          </p:stCondLst>
                                        </p:cTn>
                                        <p:tgtEl>
                                          <p:spTgt spid="13"/>
                                        </p:tgtEl>
                                        <p:attrNameLst>
                                          <p:attrName>style.visibility</p:attrName>
                                        </p:attrNameLst>
                                      </p:cBhvr>
                                      <p:to>
                                        <p:strVal val="visible"/>
                                      </p:to>
                                    </p:set>
                                    <p:anim calcmode="lin" valueType="num">
                                      <p:cBhvr>
                                        <p:cTn id="25" dur="750" fill="hold"/>
                                        <p:tgtEl>
                                          <p:spTgt spid="13"/>
                                        </p:tgtEl>
                                        <p:attrNameLst>
                                          <p:attrName>ppt_w</p:attrName>
                                        </p:attrNameLst>
                                      </p:cBhvr>
                                      <p:tavLst>
                                        <p:tav tm="0">
                                          <p:val>
                                            <p:fltVal val="0"/>
                                          </p:val>
                                        </p:tav>
                                        <p:tav tm="100000">
                                          <p:val>
                                            <p:strVal val="#ppt_w"/>
                                          </p:val>
                                        </p:tav>
                                      </p:tavLst>
                                    </p:anim>
                                    <p:anim calcmode="lin" valueType="num">
                                      <p:cBhvr>
                                        <p:cTn id="26" dur="750" fill="hold"/>
                                        <p:tgtEl>
                                          <p:spTgt spid="13"/>
                                        </p:tgtEl>
                                        <p:attrNameLst>
                                          <p:attrName>ppt_h</p:attrName>
                                        </p:attrNameLst>
                                      </p:cBhvr>
                                      <p:tavLst>
                                        <p:tav tm="0">
                                          <p:val>
                                            <p:fltVal val="0"/>
                                          </p:val>
                                        </p:tav>
                                        <p:tav tm="100000">
                                          <p:val>
                                            <p:strVal val="#ppt_h"/>
                                          </p:val>
                                        </p:tav>
                                      </p:tavLst>
                                    </p:anim>
                                    <p:anim calcmode="lin" valueType="num">
                                      <p:cBhvr>
                                        <p:cTn id="27" dur="750" fill="hold"/>
                                        <p:tgtEl>
                                          <p:spTgt spid="13"/>
                                        </p:tgtEl>
                                        <p:attrNameLst>
                                          <p:attrName>style.rotation</p:attrName>
                                        </p:attrNameLst>
                                      </p:cBhvr>
                                      <p:tavLst>
                                        <p:tav tm="0">
                                          <p:val>
                                            <p:fltVal val="360"/>
                                          </p:val>
                                        </p:tav>
                                        <p:tav tm="100000">
                                          <p:val>
                                            <p:fltVal val="0"/>
                                          </p:val>
                                        </p:tav>
                                      </p:tavLst>
                                    </p:anim>
                                    <p:animEffect transition="in" filter="fade">
                                      <p:cBhvr>
                                        <p:cTn id="28" dur="750"/>
                                        <p:tgtEl>
                                          <p:spTgt spid="13"/>
                                        </p:tgtEl>
                                      </p:cBhvr>
                                    </p:animEffect>
                                  </p:childTnLst>
                                </p:cTn>
                              </p:par>
                              <p:par>
                                <p:cTn id="29" presetID="49" presetClass="entr" presetSubtype="0" decel="100000" fill="hold" grpId="0" nodeType="withEffect">
                                  <p:stCondLst>
                                    <p:cond delay="25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 calcmode="lin" valueType="num">
                                      <p:cBhvr>
                                        <p:cTn id="33" dur="750" fill="hold"/>
                                        <p:tgtEl>
                                          <p:spTgt spid="16"/>
                                        </p:tgtEl>
                                        <p:attrNameLst>
                                          <p:attrName>style.rotation</p:attrName>
                                        </p:attrNameLst>
                                      </p:cBhvr>
                                      <p:tavLst>
                                        <p:tav tm="0">
                                          <p:val>
                                            <p:fltVal val="360"/>
                                          </p:val>
                                        </p:tav>
                                        <p:tav tm="100000">
                                          <p:val>
                                            <p:fltVal val="0"/>
                                          </p:val>
                                        </p:tav>
                                      </p:tavLst>
                                    </p:anim>
                                    <p:animEffect transition="in" filter="fade">
                                      <p:cBhvr>
                                        <p:cTn id="34" dur="750"/>
                                        <p:tgtEl>
                                          <p:spTgt spid="16"/>
                                        </p:tgtEl>
                                      </p:cBhvr>
                                    </p:animEffect>
                                  </p:childTnLst>
                                </p:cTn>
                              </p:par>
                              <p:par>
                                <p:cTn id="35" presetID="2" presetClass="entr" presetSubtype="12" decel="100000" fill="hold" grpId="1" nodeType="withEffect">
                                  <p:stCondLst>
                                    <p:cond delay="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0-#ppt_w/2"/>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8" decel="100000" fill="hold" grpId="1" nodeType="withEffect">
                                  <p:stCondLst>
                                    <p:cond delay="25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750" fill="hold"/>
                                        <p:tgtEl>
                                          <p:spTgt spid="4"/>
                                        </p:tgtEl>
                                        <p:attrNameLst>
                                          <p:attrName>ppt_x</p:attrName>
                                        </p:attrNameLst>
                                      </p:cBhvr>
                                      <p:tavLst>
                                        <p:tav tm="0">
                                          <p:val>
                                            <p:strVal val="0-#ppt_w/2"/>
                                          </p:val>
                                        </p:tav>
                                        <p:tav tm="100000">
                                          <p:val>
                                            <p:strVal val="#ppt_x"/>
                                          </p:val>
                                        </p:tav>
                                      </p:tavLst>
                                    </p:anim>
                                    <p:anim calcmode="lin" valueType="num">
                                      <p:cBhvr additive="base">
                                        <p:cTn id="42" dur="750" fill="hold"/>
                                        <p:tgtEl>
                                          <p:spTgt spid="4"/>
                                        </p:tgtEl>
                                        <p:attrNameLst>
                                          <p:attrName>ppt_y</p:attrName>
                                        </p:attrNameLst>
                                      </p:cBhvr>
                                      <p:tavLst>
                                        <p:tav tm="0">
                                          <p:val>
                                            <p:strVal val="#ppt_y"/>
                                          </p:val>
                                        </p:tav>
                                        <p:tav tm="100000">
                                          <p:val>
                                            <p:strVal val="#ppt_y"/>
                                          </p:val>
                                        </p:tav>
                                      </p:tavLst>
                                    </p:anim>
                                  </p:childTnLst>
                                </p:cTn>
                              </p:par>
                              <p:par>
                                <p:cTn id="43" presetID="2" presetClass="entr" presetSubtype="8" decel="100000" fill="hold" grpId="1" nodeType="withEffect">
                                  <p:stCondLst>
                                    <p:cond delay="25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750" fill="hold"/>
                                        <p:tgtEl>
                                          <p:spTgt spid="14"/>
                                        </p:tgtEl>
                                        <p:attrNameLst>
                                          <p:attrName>ppt_x</p:attrName>
                                        </p:attrNameLst>
                                      </p:cBhvr>
                                      <p:tavLst>
                                        <p:tav tm="0">
                                          <p:val>
                                            <p:strVal val="0-#ppt_w/2"/>
                                          </p:val>
                                        </p:tav>
                                        <p:tav tm="100000">
                                          <p:val>
                                            <p:strVal val="#ppt_x"/>
                                          </p:val>
                                        </p:tav>
                                      </p:tavLst>
                                    </p:anim>
                                    <p:anim calcmode="lin" valueType="num">
                                      <p:cBhvr additive="base">
                                        <p:cTn id="46" dur="750" fill="hold"/>
                                        <p:tgtEl>
                                          <p:spTgt spid="14"/>
                                        </p:tgtEl>
                                        <p:attrNameLst>
                                          <p:attrName>ppt_y</p:attrName>
                                        </p:attrNameLst>
                                      </p:cBhvr>
                                      <p:tavLst>
                                        <p:tav tm="0">
                                          <p:val>
                                            <p:strVal val="#ppt_y"/>
                                          </p:val>
                                        </p:tav>
                                        <p:tav tm="100000">
                                          <p:val>
                                            <p:strVal val="#ppt_y"/>
                                          </p:val>
                                        </p:tav>
                                      </p:tavLst>
                                    </p:anim>
                                  </p:childTnLst>
                                </p:cTn>
                              </p:par>
                              <p:par>
                                <p:cTn id="47" presetID="2" presetClass="entr" presetSubtype="2" decel="100000" fill="hold" grpId="1" nodeType="withEffect">
                                  <p:stCondLst>
                                    <p:cond delay="25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750" fill="hold"/>
                                        <p:tgtEl>
                                          <p:spTgt spid="13"/>
                                        </p:tgtEl>
                                        <p:attrNameLst>
                                          <p:attrName>ppt_x</p:attrName>
                                        </p:attrNameLst>
                                      </p:cBhvr>
                                      <p:tavLst>
                                        <p:tav tm="0">
                                          <p:val>
                                            <p:strVal val="1+#ppt_w/2"/>
                                          </p:val>
                                        </p:tav>
                                        <p:tav tm="100000">
                                          <p:val>
                                            <p:strVal val="#ppt_x"/>
                                          </p:val>
                                        </p:tav>
                                      </p:tavLst>
                                    </p:anim>
                                    <p:anim calcmode="lin" valueType="num">
                                      <p:cBhvr additive="base">
                                        <p:cTn id="50" dur="75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decel="100000" fill="hold" grpId="1" nodeType="withEffect">
                                  <p:stCondLst>
                                    <p:cond delay="25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750" fill="hold"/>
                                        <p:tgtEl>
                                          <p:spTgt spid="16"/>
                                        </p:tgtEl>
                                        <p:attrNameLst>
                                          <p:attrName>ppt_x</p:attrName>
                                        </p:attrNameLst>
                                      </p:cBhvr>
                                      <p:tavLst>
                                        <p:tav tm="0">
                                          <p:val>
                                            <p:strVal val="1+#ppt_w/2"/>
                                          </p:val>
                                        </p:tav>
                                        <p:tav tm="100000">
                                          <p:val>
                                            <p:strVal val="#ppt_x"/>
                                          </p:val>
                                        </p:tav>
                                      </p:tavLst>
                                    </p:anim>
                                    <p:anim calcmode="lin" valueType="num">
                                      <p:cBhvr additive="base">
                                        <p:cTn id="54" dur="75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1000"/>
                            </p:stCondLst>
                            <p:childTnLst>
                              <p:par>
                                <p:cTn id="56" presetID="2" presetClass="exit" presetSubtype="2" accel="100000" fill="hold" grpId="2" nodeType="afterEffect">
                                  <p:stCondLst>
                                    <p:cond delay="0"/>
                                  </p:stCondLst>
                                  <p:childTnLst>
                                    <p:anim calcmode="lin" valueType="num">
                                      <p:cBhvr additive="base">
                                        <p:cTn id="57" dur="500"/>
                                        <p:tgtEl>
                                          <p:spTgt spid="17"/>
                                        </p:tgtEl>
                                        <p:attrNameLst>
                                          <p:attrName>ppt_x</p:attrName>
                                        </p:attrNameLst>
                                      </p:cBhvr>
                                      <p:tavLst>
                                        <p:tav tm="0">
                                          <p:val>
                                            <p:strVal val="ppt_x"/>
                                          </p:val>
                                        </p:tav>
                                        <p:tav tm="100000">
                                          <p:val>
                                            <p:strVal val="1+ppt_w/2"/>
                                          </p:val>
                                        </p:tav>
                                      </p:tavLst>
                                    </p:anim>
                                    <p:anim calcmode="lin" valueType="num">
                                      <p:cBhvr additive="base">
                                        <p:cTn id="58" dur="500"/>
                                        <p:tgtEl>
                                          <p:spTgt spid="17"/>
                                        </p:tgtEl>
                                        <p:attrNameLst>
                                          <p:attrName>ppt_y</p:attrName>
                                        </p:attrNameLst>
                                      </p:cBhvr>
                                      <p:tavLst>
                                        <p:tav tm="0">
                                          <p:val>
                                            <p:strVal val="ppt_y"/>
                                          </p:val>
                                        </p:tav>
                                        <p:tav tm="100000">
                                          <p:val>
                                            <p:strVal val="ppt_y"/>
                                          </p:val>
                                        </p:tav>
                                      </p:tavLst>
                                    </p:anim>
                                    <p:set>
                                      <p:cBhvr>
                                        <p:cTn id="59" dur="1" fill="hold">
                                          <p:stCondLst>
                                            <p:cond delay="499"/>
                                          </p:stCondLst>
                                        </p:cTn>
                                        <p:tgtEl>
                                          <p:spTgt spid="17"/>
                                        </p:tgtEl>
                                        <p:attrNameLst>
                                          <p:attrName>style.visibility</p:attrName>
                                        </p:attrNameLst>
                                      </p:cBhvr>
                                      <p:to>
                                        <p:strVal val="hidden"/>
                                      </p:to>
                                    </p:set>
                                  </p:childTnLst>
                                </p:cTn>
                              </p:par>
                              <p:par>
                                <p:cTn id="60" presetID="2" presetClass="exit" presetSubtype="2" accel="100000" fill="hold" grpId="2" nodeType="withEffect">
                                  <p:stCondLst>
                                    <p:cond delay="100"/>
                                  </p:stCondLst>
                                  <p:childTnLst>
                                    <p:anim calcmode="lin" valueType="num">
                                      <p:cBhvr additive="base">
                                        <p:cTn id="61" dur="500"/>
                                        <p:tgtEl>
                                          <p:spTgt spid="4"/>
                                        </p:tgtEl>
                                        <p:attrNameLst>
                                          <p:attrName>ppt_x</p:attrName>
                                        </p:attrNameLst>
                                      </p:cBhvr>
                                      <p:tavLst>
                                        <p:tav tm="0">
                                          <p:val>
                                            <p:strVal val="ppt_x"/>
                                          </p:val>
                                        </p:tav>
                                        <p:tav tm="100000">
                                          <p:val>
                                            <p:strVal val="1+ppt_w/2"/>
                                          </p:val>
                                        </p:tav>
                                      </p:tavLst>
                                    </p:anim>
                                    <p:anim calcmode="lin" valueType="num">
                                      <p:cBhvr additive="base">
                                        <p:cTn id="62" dur="500"/>
                                        <p:tgtEl>
                                          <p:spTgt spid="4"/>
                                        </p:tgtEl>
                                        <p:attrNameLst>
                                          <p:attrName>ppt_y</p:attrName>
                                        </p:attrNameLst>
                                      </p:cBhvr>
                                      <p:tavLst>
                                        <p:tav tm="0">
                                          <p:val>
                                            <p:strVal val="ppt_y"/>
                                          </p:val>
                                        </p:tav>
                                        <p:tav tm="100000">
                                          <p:val>
                                            <p:strVal val="ppt_y"/>
                                          </p:val>
                                        </p:tav>
                                      </p:tavLst>
                                    </p:anim>
                                    <p:set>
                                      <p:cBhvr>
                                        <p:cTn id="63" dur="1" fill="hold">
                                          <p:stCondLst>
                                            <p:cond delay="499"/>
                                          </p:stCondLst>
                                        </p:cTn>
                                        <p:tgtEl>
                                          <p:spTgt spid="4"/>
                                        </p:tgtEl>
                                        <p:attrNameLst>
                                          <p:attrName>style.visibility</p:attrName>
                                        </p:attrNameLst>
                                      </p:cBhvr>
                                      <p:to>
                                        <p:strVal val="hidden"/>
                                      </p:to>
                                    </p:set>
                                  </p:childTnLst>
                                </p:cTn>
                              </p:par>
                              <p:par>
                                <p:cTn id="64" presetID="2" presetClass="exit" presetSubtype="8" accel="100000" fill="hold" grpId="2" nodeType="withEffect">
                                  <p:stCondLst>
                                    <p:cond delay="0"/>
                                  </p:stCondLst>
                                  <p:childTnLst>
                                    <p:anim calcmode="lin" valueType="num">
                                      <p:cBhvr additive="base">
                                        <p:cTn id="65" dur="500"/>
                                        <p:tgtEl>
                                          <p:spTgt spid="14"/>
                                        </p:tgtEl>
                                        <p:attrNameLst>
                                          <p:attrName>ppt_x</p:attrName>
                                        </p:attrNameLst>
                                      </p:cBhvr>
                                      <p:tavLst>
                                        <p:tav tm="0">
                                          <p:val>
                                            <p:strVal val="ppt_x"/>
                                          </p:val>
                                        </p:tav>
                                        <p:tav tm="100000">
                                          <p:val>
                                            <p:strVal val="0-ppt_w/2"/>
                                          </p:val>
                                        </p:tav>
                                      </p:tavLst>
                                    </p:anim>
                                    <p:anim calcmode="lin" valueType="num">
                                      <p:cBhvr additive="base">
                                        <p:cTn id="66" dur="500"/>
                                        <p:tgtEl>
                                          <p:spTgt spid="14"/>
                                        </p:tgtEl>
                                        <p:attrNameLst>
                                          <p:attrName>ppt_y</p:attrName>
                                        </p:attrNameLst>
                                      </p:cBhvr>
                                      <p:tavLst>
                                        <p:tav tm="0">
                                          <p:val>
                                            <p:strVal val="ppt_y"/>
                                          </p:val>
                                        </p:tav>
                                        <p:tav tm="100000">
                                          <p:val>
                                            <p:strVal val="ppt_y"/>
                                          </p:val>
                                        </p:tav>
                                      </p:tavLst>
                                    </p:anim>
                                    <p:set>
                                      <p:cBhvr>
                                        <p:cTn id="67" dur="1" fill="hold">
                                          <p:stCondLst>
                                            <p:cond delay="499"/>
                                          </p:stCondLst>
                                        </p:cTn>
                                        <p:tgtEl>
                                          <p:spTgt spid="14"/>
                                        </p:tgtEl>
                                        <p:attrNameLst>
                                          <p:attrName>style.visibility</p:attrName>
                                        </p:attrNameLst>
                                      </p:cBhvr>
                                      <p:to>
                                        <p:strVal val="hidden"/>
                                      </p:to>
                                    </p:set>
                                  </p:childTnLst>
                                </p:cTn>
                              </p:par>
                              <p:par>
                                <p:cTn id="68" presetID="2" presetClass="exit" presetSubtype="8" accel="100000" fill="hold" grpId="2" nodeType="withEffect">
                                  <p:stCondLst>
                                    <p:cond delay="100"/>
                                  </p:stCondLst>
                                  <p:childTnLst>
                                    <p:anim calcmode="lin" valueType="num">
                                      <p:cBhvr additive="base">
                                        <p:cTn id="69" dur="500"/>
                                        <p:tgtEl>
                                          <p:spTgt spid="13"/>
                                        </p:tgtEl>
                                        <p:attrNameLst>
                                          <p:attrName>ppt_x</p:attrName>
                                        </p:attrNameLst>
                                      </p:cBhvr>
                                      <p:tavLst>
                                        <p:tav tm="0">
                                          <p:val>
                                            <p:strVal val="ppt_x"/>
                                          </p:val>
                                        </p:tav>
                                        <p:tav tm="100000">
                                          <p:val>
                                            <p:strVal val="0-ppt_w/2"/>
                                          </p:val>
                                        </p:tav>
                                      </p:tavLst>
                                    </p:anim>
                                    <p:anim calcmode="lin" valueType="num">
                                      <p:cBhvr additive="base">
                                        <p:cTn id="70" dur="500"/>
                                        <p:tgtEl>
                                          <p:spTgt spid="13"/>
                                        </p:tgtEl>
                                        <p:attrNameLst>
                                          <p:attrName>ppt_y</p:attrName>
                                        </p:attrNameLst>
                                      </p:cBhvr>
                                      <p:tavLst>
                                        <p:tav tm="0">
                                          <p:val>
                                            <p:strVal val="ppt_y"/>
                                          </p:val>
                                        </p:tav>
                                        <p:tav tm="100000">
                                          <p:val>
                                            <p:strVal val="ppt_y"/>
                                          </p:val>
                                        </p:tav>
                                      </p:tavLst>
                                    </p:anim>
                                    <p:set>
                                      <p:cBhvr>
                                        <p:cTn id="71" dur="1" fill="hold">
                                          <p:stCondLst>
                                            <p:cond delay="499"/>
                                          </p:stCondLst>
                                        </p:cTn>
                                        <p:tgtEl>
                                          <p:spTgt spid="13"/>
                                        </p:tgtEl>
                                        <p:attrNameLst>
                                          <p:attrName>style.visibility</p:attrName>
                                        </p:attrNameLst>
                                      </p:cBhvr>
                                      <p:to>
                                        <p:strVal val="hidden"/>
                                      </p:to>
                                    </p:set>
                                  </p:childTnLst>
                                </p:cTn>
                              </p:par>
                              <p:par>
                                <p:cTn id="72" presetID="2" presetClass="exit" presetSubtype="8" accel="100000" fill="hold" grpId="2" nodeType="with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0-ppt_w/2"/>
                                          </p:val>
                                        </p:tav>
                                      </p:tavLst>
                                    </p:anim>
                                    <p:anim calcmode="lin" valueType="num">
                                      <p:cBhvr additive="base">
                                        <p:cTn id="74" dur="500"/>
                                        <p:tgtEl>
                                          <p:spTgt spid="16"/>
                                        </p:tgtEl>
                                        <p:attrNameLst>
                                          <p:attrName>ppt_y</p:attrName>
                                        </p:attrNameLst>
                                      </p:cBhvr>
                                      <p:tavLst>
                                        <p:tav tm="0">
                                          <p:val>
                                            <p:strVal val="ppt_y"/>
                                          </p:val>
                                        </p:tav>
                                        <p:tav tm="100000">
                                          <p:val>
                                            <p:strVal val="ppt_y"/>
                                          </p:val>
                                        </p:tav>
                                      </p:tavLst>
                                    </p:anim>
                                    <p:set>
                                      <p:cBhvr>
                                        <p:cTn id="75" dur="1" fill="hold">
                                          <p:stCondLst>
                                            <p:cond delay="499"/>
                                          </p:stCondLst>
                                        </p:cTn>
                                        <p:tgtEl>
                                          <p:spTgt spid="16"/>
                                        </p:tgtEl>
                                        <p:attrNameLst>
                                          <p:attrName>style.visibility</p:attrName>
                                        </p:attrNameLst>
                                      </p:cBhvr>
                                      <p:to>
                                        <p:strVal val="hidden"/>
                                      </p:to>
                                    </p:set>
                                  </p:childTnLst>
                                </p:cTn>
                              </p:par>
                            </p:childTnLst>
                          </p:cTn>
                        </p:par>
                        <p:par>
                          <p:cTn id="76" fill="hold">
                            <p:stCondLst>
                              <p:cond delay="1600"/>
                            </p:stCondLst>
                            <p:childTnLst>
                              <p:par>
                                <p:cTn id="77" presetID="2" presetClass="entr" presetSubtype="6"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1+#ppt_w/2"/>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par>
                                <p:cTn id="81" presetID="2" presetClass="entr" presetSubtype="9" decel="10000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0-#ppt_w/2"/>
                                          </p:val>
                                        </p:tav>
                                        <p:tav tm="100000">
                                          <p:val>
                                            <p:strVal val="#ppt_x"/>
                                          </p:val>
                                        </p:tav>
                                      </p:tavLst>
                                    </p:anim>
                                    <p:anim calcmode="lin" valueType="num">
                                      <p:cBhvr additive="base">
                                        <p:cTn id="84" dur="500" fill="hold"/>
                                        <p:tgtEl>
                                          <p:spTgt spid="5"/>
                                        </p:tgtEl>
                                        <p:attrNameLst>
                                          <p:attrName>ppt_y</p:attrName>
                                        </p:attrNameLst>
                                      </p:cBhvr>
                                      <p:tavLst>
                                        <p:tav tm="0">
                                          <p:val>
                                            <p:strVal val="0-#ppt_h/2"/>
                                          </p:val>
                                        </p:tav>
                                        <p:tav tm="100000">
                                          <p:val>
                                            <p:strVal val="#ppt_y"/>
                                          </p:val>
                                        </p:tav>
                                      </p:tavLst>
                                    </p:anim>
                                  </p:childTnLst>
                                </p:cTn>
                              </p:par>
                              <p:par>
                                <p:cTn id="85" presetID="2" presetClass="entr" presetSubtype="6" decel="100000" fill="hold" grpId="0" nodeType="withEffect">
                                  <p:stCondLst>
                                    <p:cond delay="10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1+#ppt_w/2"/>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par>
                                <p:cTn id="89" presetID="2" presetClass="entr" presetSubtype="9" decel="100000" fill="hold" grpId="0" nodeType="withEffect">
                                  <p:stCondLst>
                                    <p:cond delay="10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0-#ppt_w/2"/>
                                          </p:val>
                                        </p:tav>
                                        <p:tav tm="100000">
                                          <p:val>
                                            <p:strVal val="#ppt_x"/>
                                          </p:val>
                                        </p:tav>
                                      </p:tavLst>
                                    </p:anim>
                                    <p:anim calcmode="lin" valueType="num">
                                      <p:cBhvr additive="base">
                                        <p:cTn id="92" dur="500" fill="hold"/>
                                        <p:tgtEl>
                                          <p:spTgt spid="26"/>
                                        </p:tgtEl>
                                        <p:attrNameLst>
                                          <p:attrName>ppt_y</p:attrName>
                                        </p:attrNameLst>
                                      </p:cBhvr>
                                      <p:tavLst>
                                        <p:tav tm="0">
                                          <p:val>
                                            <p:strVal val="0-#ppt_h/2"/>
                                          </p:val>
                                        </p:tav>
                                        <p:tav tm="100000">
                                          <p:val>
                                            <p:strVal val="#ppt_y"/>
                                          </p:val>
                                        </p:tav>
                                      </p:tavLst>
                                    </p:anim>
                                  </p:childTnLst>
                                </p:cTn>
                              </p:par>
                              <p:par>
                                <p:cTn id="93" presetID="2" presetClass="entr" presetSubtype="6" decel="100000" fill="hold" grpId="0" nodeType="withEffect">
                                  <p:stCondLst>
                                    <p:cond delay="50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1+#ppt_w/2"/>
                                          </p:val>
                                        </p:tav>
                                        <p:tav tm="100000">
                                          <p:val>
                                            <p:strVal val="#ppt_x"/>
                                          </p:val>
                                        </p:tav>
                                      </p:tavLst>
                                    </p:anim>
                                    <p:anim calcmode="lin" valueType="num">
                                      <p:cBhvr additive="base">
                                        <p:cTn id="96" dur="500" fill="hold"/>
                                        <p:tgtEl>
                                          <p:spTgt spid="29"/>
                                        </p:tgtEl>
                                        <p:attrNameLst>
                                          <p:attrName>ppt_y</p:attrName>
                                        </p:attrNameLst>
                                      </p:cBhvr>
                                      <p:tavLst>
                                        <p:tav tm="0">
                                          <p:val>
                                            <p:strVal val="1+#ppt_h/2"/>
                                          </p:val>
                                        </p:tav>
                                        <p:tav tm="100000">
                                          <p:val>
                                            <p:strVal val="#ppt_y"/>
                                          </p:val>
                                        </p:tav>
                                      </p:tavLst>
                                    </p:anim>
                                  </p:childTnLst>
                                </p:cTn>
                              </p:par>
                              <p:par>
                                <p:cTn id="97" presetID="2" presetClass="entr" presetSubtype="9" decel="100000" fill="hold" grpId="0" nodeType="withEffect">
                                  <p:stCondLst>
                                    <p:cond delay="50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0-#ppt_w/2"/>
                                          </p:val>
                                        </p:tav>
                                        <p:tav tm="100000">
                                          <p:val>
                                            <p:strVal val="#ppt_x"/>
                                          </p:val>
                                        </p:tav>
                                      </p:tavLst>
                                    </p:anim>
                                    <p:anim calcmode="lin" valueType="num">
                                      <p:cBhvr additive="base">
                                        <p:cTn id="100" dur="500" fill="hold"/>
                                        <p:tgtEl>
                                          <p:spTgt spid="28"/>
                                        </p:tgtEl>
                                        <p:attrNameLst>
                                          <p:attrName>ppt_y</p:attrName>
                                        </p:attrNameLst>
                                      </p:cBhvr>
                                      <p:tavLst>
                                        <p:tav tm="0">
                                          <p:val>
                                            <p:strVal val="0-#ppt_h/2"/>
                                          </p:val>
                                        </p:tav>
                                        <p:tav tm="100000">
                                          <p:val>
                                            <p:strVal val="#ppt_y"/>
                                          </p:val>
                                        </p:tav>
                                      </p:tavLst>
                                    </p:anim>
                                  </p:childTnLst>
                                </p:cTn>
                              </p:par>
                              <p:par>
                                <p:cTn id="101" presetID="2" presetClass="exit" presetSubtype="9" accel="100000" fill="hold" grpId="1" nodeType="withEffect">
                                  <p:stCondLst>
                                    <p:cond delay="1250"/>
                                  </p:stCondLst>
                                  <p:childTnLst>
                                    <p:anim calcmode="lin" valueType="num">
                                      <p:cBhvr additive="base">
                                        <p:cTn id="102" dur="500"/>
                                        <p:tgtEl>
                                          <p:spTgt spid="29"/>
                                        </p:tgtEl>
                                        <p:attrNameLst>
                                          <p:attrName>ppt_x</p:attrName>
                                        </p:attrNameLst>
                                      </p:cBhvr>
                                      <p:tavLst>
                                        <p:tav tm="0">
                                          <p:val>
                                            <p:strVal val="ppt_x"/>
                                          </p:val>
                                        </p:tav>
                                        <p:tav tm="100000">
                                          <p:val>
                                            <p:strVal val="0-ppt_w/2"/>
                                          </p:val>
                                        </p:tav>
                                      </p:tavLst>
                                    </p:anim>
                                    <p:anim calcmode="lin" valueType="num">
                                      <p:cBhvr additive="base">
                                        <p:cTn id="103" dur="500"/>
                                        <p:tgtEl>
                                          <p:spTgt spid="29"/>
                                        </p:tgtEl>
                                        <p:attrNameLst>
                                          <p:attrName>ppt_y</p:attrName>
                                        </p:attrNameLst>
                                      </p:cBhvr>
                                      <p:tavLst>
                                        <p:tav tm="0">
                                          <p:val>
                                            <p:strVal val="ppt_y"/>
                                          </p:val>
                                        </p:tav>
                                        <p:tav tm="100000">
                                          <p:val>
                                            <p:strVal val="0-ppt_h/2"/>
                                          </p:val>
                                        </p:tav>
                                      </p:tavLst>
                                    </p:anim>
                                    <p:set>
                                      <p:cBhvr>
                                        <p:cTn id="104" dur="1" fill="hold">
                                          <p:stCondLst>
                                            <p:cond delay="499"/>
                                          </p:stCondLst>
                                        </p:cTn>
                                        <p:tgtEl>
                                          <p:spTgt spid="29"/>
                                        </p:tgtEl>
                                        <p:attrNameLst>
                                          <p:attrName>style.visibility</p:attrName>
                                        </p:attrNameLst>
                                      </p:cBhvr>
                                      <p:to>
                                        <p:strVal val="hidden"/>
                                      </p:to>
                                    </p:set>
                                  </p:childTnLst>
                                </p:cTn>
                              </p:par>
                              <p:par>
                                <p:cTn id="105" presetID="2" presetClass="exit" presetSubtype="6" accel="100000" fill="hold" grpId="1" nodeType="withEffect">
                                  <p:stCondLst>
                                    <p:cond delay="1250"/>
                                  </p:stCondLst>
                                  <p:childTnLst>
                                    <p:anim calcmode="lin" valueType="num">
                                      <p:cBhvr additive="base">
                                        <p:cTn id="106" dur="500"/>
                                        <p:tgtEl>
                                          <p:spTgt spid="28"/>
                                        </p:tgtEl>
                                        <p:attrNameLst>
                                          <p:attrName>ppt_x</p:attrName>
                                        </p:attrNameLst>
                                      </p:cBhvr>
                                      <p:tavLst>
                                        <p:tav tm="0">
                                          <p:val>
                                            <p:strVal val="ppt_x"/>
                                          </p:val>
                                        </p:tav>
                                        <p:tav tm="100000">
                                          <p:val>
                                            <p:strVal val="1+ppt_w/2"/>
                                          </p:val>
                                        </p:tav>
                                      </p:tavLst>
                                    </p:anim>
                                    <p:anim calcmode="lin" valueType="num">
                                      <p:cBhvr additive="base">
                                        <p:cTn id="107" dur="500"/>
                                        <p:tgtEl>
                                          <p:spTgt spid="28"/>
                                        </p:tgtEl>
                                        <p:attrNameLst>
                                          <p:attrName>ppt_y</p:attrName>
                                        </p:attrNameLst>
                                      </p:cBhvr>
                                      <p:tavLst>
                                        <p:tav tm="0">
                                          <p:val>
                                            <p:strVal val="ppt_y"/>
                                          </p:val>
                                        </p:tav>
                                        <p:tav tm="100000">
                                          <p:val>
                                            <p:strVal val="1+ppt_h/2"/>
                                          </p:val>
                                        </p:tav>
                                      </p:tavLst>
                                    </p:anim>
                                    <p:set>
                                      <p:cBhvr>
                                        <p:cTn id="108" dur="1" fill="hold">
                                          <p:stCondLst>
                                            <p:cond delay="499"/>
                                          </p:stCondLst>
                                        </p:cTn>
                                        <p:tgtEl>
                                          <p:spTgt spid="28"/>
                                        </p:tgtEl>
                                        <p:attrNameLst>
                                          <p:attrName>style.visibility</p:attrName>
                                        </p:attrNameLst>
                                      </p:cBhvr>
                                      <p:to>
                                        <p:strVal val="hidden"/>
                                      </p:to>
                                    </p:set>
                                  </p:childTnLst>
                                </p:cTn>
                              </p:par>
                            </p:childTnLst>
                          </p:cTn>
                        </p:par>
                        <p:par>
                          <p:cTn id="109" fill="hold">
                            <p:stCondLst>
                              <p:cond delay="3350"/>
                            </p:stCondLst>
                            <p:childTnLst>
                              <p:par>
                                <p:cTn id="110" presetID="2" presetClass="entr" presetSubtype="4" decel="100000" fill="hold" grpId="0" nodeType="after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500" fill="hold"/>
                                        <p:tgtEl>
                                          <p:spTgt spid="30"/>
                                        </p:tgtEl>
                                        <p:attrNameLst>
                                          <p:attrName>ppt_x</p:attrName>
                                        </p:attrNameLst>
                                      </p:cBhvr>
                                      <p:tavLst>
                                        <p:tav tm="0">
                                          <p:val>
                                            <p:strVal val="#ppt_x"/>
                                          </p:val>
                                        </p:tav>
                                        <p:tav tm="100000">
                                          <p:val>
                                            <p:strVal val="#ppt_x"/>
                                          </p:val>
                                        </p:tav>
                                      </p:tavLst>
                                    </p:anim>
                                    <p:anim calcmode="lin" valueType="num">
                                      <p:cBhvr additive="base">
                                        <p:cTn id="113" dur="500" fill="hold"/>
                                        <p:tgtEl>
                                          <p:spTgt spid="30"/>
                                        </p:tgtEl>
                                        <p:attrNameLst>
                                          <p:attrName>ppt_y</p:attrName>
                                        </p:attrNameLst>
                                      </p:cBhvr>
                                      <p:tavLst>
                                        <p:tav tm="0">
                                          <p:val>
                                            <p:strVal val="1+#ppt_h/2"/>
                                          </p:val>
                                        </p:tav>
                                        <p:tav tm="100000">
                                          <p:val>
                                            <p:strVal val="#ppt_y"/>
                                          </p:val>
                                        </p:tav>
                                      </p:tavLst>
                                    </p:anim>
                                  </p:childTnLst>
                                </p:cTn>
                              </p:par>
                              <p:par>
                                <p:cTn id="114" presetID="2" presetClass="entr" presetSubtype="4" decel="100000"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anim calcmode="lin" valueType="num">
                                      <p:cBhvr additive="base">
                                        <p:cTn id="116" dur="750" fill="hold"/>
                                        <p:tgtEl>
                                          <p:spTgt spid="31"/>
                                        </p:tgtEl>
                                        <p:attrNameLst>
                                          <p:attrName>ppt_x</p:attrName>
                                        </p:attrNameLst>
                                      </p:cBhvr>
                                      <p:tavLst>
                                        <p:tav tm="0">
                                          <p:val>
                                            <p:strVal val="#ppt_x"/>
                                          </p:val>
                                        </p:tav>
                                        <p:tav tm="100000">
                                          <p:val>
                                            <p:strVal val="#ppt_x"/>
                                          </p:val>
                                        </p:tav>
                                      </p:tavLst>
                                    </p:anim>
                                    <p:anim calcmode="lin" valueType="num">
                                      <p:cBhvr additive="base">
                                        <p:cTn id="117" dur="750" fill="hold"/>
                                        <p:tgtEl>
                                          <p:spTgt spid="31"/>
                                        </p:tgtEl>
                                        <p:attrNameLst>
                                          <p:attrName>ppt_y</p:attrName>
                                        </p:attrNameLst>
                                      </p:cBhvr>
                                      <p:tavLst>
                                        <p:tav tm="0">
                                          <p:val>
                                            <p:strVal val="1+#ppt_h/2"/>
                                          </p:val>
                                        </p:tav>
                                        <p:tav tm="100000">
                                          <p:val>
                                            <p:strVal val="#ppt_y"/>
                                          </p:val>
                                        </p:tav>
                                      </p:tavLst>
                                    </p:anim>
                                  </p:childTnLst>
                                </p:cTn>
                              </p:par>
                            </p:childTnLst>
                          </p:cTn>
                        </p:par>
                        <p:par>
                          <p:cTn id="118" fill="hold">
                            <p:stCondLst>
                              <p:cond delay="4100"/>
                            </p:stCondLst>
                            <p:childTnLst>
                              <p:par>
                                <p:cTn id="119" presetID="10" presetClass="entr" presetSubtype="0" fill="hold" grpId="0" nodeType="after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500"/>
                                        <p:tgtEl>
                                          <p:spTgt spid="32"/>
                                        </p:tgtEl>
                                      </p:cBhvr>
                                    </p:animEffect>
                                  </p:childTnLst>
                                </p:cTn>
                              </p:par>
                            </p:childTnLst>
                          </p:cTn>
                        </p:par>
                        <p:par>
                          <p:cTn id="122" fill="hold">
                            <p:stCondLst>
                              <p:cond delay="4600"/>
                            </p:stCondLst>
                            <p:childTnLst>
                              <p:par>
                                <p:cTn id="123" presetID="10" presetClass="entr" presetSubtype="0" fill="hold" grpId="0" nodeType="after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500"/>
                                        <p:tgtEl>
                                          <p:spTgt spid="33"/>
                                        </p:tgtEl>
                                      </p:cBhvr>
                                    </p:animEffect>
                                  </p:childTnLst>
                                </p:cTn>
                              </p:par>
                            </p:childTnLst>
                          </p:cTn>
                        </p:par>
                        <p:par>
                          <p:cTn id="126" fill="hold">
                            <p:stCondLst>
                              <p:cond delay="5100"/>
                            </p:stCondLst>
                            <p:childTnLst>
                              <p:par>
                                <p:cTn id="127" presetID="10" presetClass="entr" presetSubtype="0" fill="hold" grpId="0" nodeType="after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500"/>
                                        <p:tgtEl>
                                          <p:spTgt spid="34"/>
                                        </p:tgtEl>
                                      </p:cBhvr>
                                    </p:animEffect>
                                  </p:childTnLst>
                                </p:cTn>
                              </p:par>
                            </p:childTnLst>
                          </p:cTn>
                        </p:par>
                        <p:par>
                          <p:cTn id="130" fill="hold">
                            <p:stCondLst>
                              <p:cond delay="5600"/>
                            </p:stCondLst>
                            <p:childTnLst>
                              <p:par>
                                <p:cTn id="131" presetID="2" presetClass="entr" presetSubtype="4" decel="100000" fill="hold" grpId="0" nodeType="afterEffect">
                                  <p:stCondLst>
                                    <p:cond delay="0"/>
                                  </p:stCondLst>
                                  <p:childTnLst>
                                    <p:set>
                                      <p:cBhvr>
                                        <p:cTn id="132" dur="1" fill="hold">
                                          <p:stCondLst>
                                            <p:cond delay="0"/>
                                          </p:stCondLst>
                                        </p:cTn>
                                        <p:tgtEl>
                                          <p:spTgt spid="35">
                                            <p:txEl>
                                              <p:pRg st="0" end="0"/>
                                            </p:txEl>
                                          </p:spTgt>
                                        </p:tgtEl>
                                        <p:attrNameLst>
                                          <p:attrName>style.visibility</p:attrName>
                                        </p:attrNameLst>
                                      </p:cBhvr>
                                      <p:to>
                                        <p:strVal val="visible"/>
                                      </p:to>
                                    </p:set>
                                    <p:anim calcmode="lin" valueType="num">
                                      <p:cBhvr additive="base">
                                        <p:cTn id="13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35" fill="hold">
                            <p:stCondLst>
                              <p:cond delay="6100"/>
                            </p:stCondLst>
                            <p:childTnLst>
                              <p:par>
                                <p:cTn id="136" presetID="10" presetClass="entr" presetSubtype="0" fill="hold" grpId="0" nodeType="afterEffect">
                                  <p:stCondLst>
                                    <p:cond delay="250"/>
                                  </p:stCondLst>
                                  <p:childTnLst>
                                    <p:set>
                                      <p:cBhvr>
                                        <p:cTn id="137" dur="1" fill="hold">
                                          <p:stCondLst>
                                            <p:cond delay="0"/>
                                          </p:stCondLst>
                                        </p:cTn>
                                        <p:tgtEl>
                                          <p:spTgt spid="36">
                                            <p:txEl>
                                              <p:pRg st="0" end="0"/>
                                            </p:txEl>
                                          </p:spTgt>
                                        </p:tgtEl>
                                        <p:attrNameLst>
                                          <p:attrName>style.visibility</p:attrName>
                                        </p:attrNameLst>
                                      </p:cBhvr>
                                      <p:to>
                                        <p:strVal val="visible"/>
                                      </p:to>
                                    </p:set>
                                    <p:animEffect transition="in" filter="fade">
                                      <p:cBhvr>
                                        <p:cTn id="138"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16" grpId="0" animBg="1"/>
      <p:bldP spid="16" grpId="1" animBg="1"/>
      <p:bldP spid="16" grpId="2" animBg="1"/>
      <p:bldP spid="4" grpId="0" animBg="1"/>
      <p:bldP spid="4" grpId="1" animBg="1"/>
      <p:bldP spid="4" grpId="2" animBg="1"/>
      <p:bldP spid="13" grpId="0" animBg="1"/>
      <p:bldP spid="13" grpId="1" animBg="1"/>
      <p:bldP spid="13" grpId="2" animBg="1"/>
      <p:bldP spid="14" grpId="0" animBg="1"/>
      <p:bldP spid="14" grpId="1" animBg="1"/>
      <p:bldP spid="14" grpId="2" animBg="1"/>
      <p:bldP spid="5" grpId="0" animBg="1"/>
      <p:bldP spid="19" grpId="0" animBg="1"/>
      <p:bldP spid="26" grpId="0" animBg="1"/>
      <p:bldP spid="27" grpId="0" animBg="1"/>
      <p:bldP spid="28" grpId="0" animBg="1"/>
      <p:bldP spid="28" grpId="1" animBg="1"/>
      <p:bldP spid="29" grpId="0" animBg="1"/>
      <p:bldP spid="29" grpId="1" animBg="1"/>
      <p:bldP spid="30" grpId="0" animBg="1"/>
      <p:bldP spid="31" grpId="0"/>
      <p:bldP spid="32" grpId="0" animBg="1"/>
      <p:bldP spid="33" grpId="0" animBg="1"/>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10" presetClass="entr" presetSubtype="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10799390" y="2911252"/>
            <a:ext cx="6768554" cy="6768554"/>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6488022"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3" hasCustomPrompt="1"/>
          </p:nvPr>
        </p:nvSpPr>
        <p:spPr>
          <a:xfrm>
            <a:off x="6766942" y="7779029"/>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4" hasCustomPrompt="1"/>
          </p:nvPr>
        </p:nvSpPr>
        <p:spPr>
          <a:xfrm>
            <a:off x="8207102" y="8295804"/>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5" hasCustomPrompt="1"/>
          </p:nvPr>
        </p:nvSpPr>
        <p:spPr>
          <a:xfrm>
            <a:off x="16596034"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3" name="図プレースホルダー 12"/>
          <p:cNvSpPr>
            <a:spLocks noGrp="1"/>
          </p:cNvSpPr>
          <p:nvPr>
            <p:ph type="pic" sz="quarter" idx="16" hasCustomPrompt="1"/>
          </p:nvPr>
        </p:nvSpPr>
        <p:spPr>
          <a:xfrm>
            <a:off x="13607486" y="5143872"/>
            <a:ext cx="1152363" cy="1152363"/>
          </a:xfrm>
        </p:spPr>
        <p:txBody>
          <a:bodyPr/>
          <a:lstStyle>
            <a:lvl1pPr>
              <a:defRPr/>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17" hasCustomPrompt="1"/>
          </p:nvPr>
        </p:nvSpPr>
        <p:spPr>
          <a:xfrm>
            <a:off x="11015315"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8" hasCustomPrompt="1"/>
          </p:nvPr>
        </p:nvSpPr>
        <p:spPr>
          <a:xfrm>
            <a:off x="9610279" y="7186443"/>
            <a:ext cx="1185172" cy="1185172"/>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7" name="テキスト プレースホルダー 5"/>
          <p:cNvSpPr>
            <a:spLocks noGrp="1"/>
          </p:cNvSpPr>
          <p:nvPr>
            <p:ph type="body" sz="quarter" idx="19" hasCustomPrompt="1"/>
          </p:nvPr>
        </p:nvSpPr>
        <p:spPr>
          <a:xfrm>
            <a:off x="15695935" y="1436231"/>
            <a:ext cx="792087" cy="792087"/>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250134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6"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6" decel="100000" fill="hold" grpId="0" nodeType="withEffect">
                                  <p:stCondLst>
                                    <p:cond delay="1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6" decel="100000" fill="hold" grpId="0" nodeType="withEffect">
                                  <p:stCondLst>
                                    <p:cond delay="1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1+#ppt_w/2"/>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6"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1+#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6" decel="100000"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750" fill="hold"/>
                                        <p:tgtEl>
                                          <p:spTgt spid="9"/>
                                        </p:tgtEl>
                                        <p:attrNameLst>
                                          <p:attrName>ppt_x</p:attrName>
                                        </p:attrNameLst>
                                      </p:cBhvr>
                                      <p:tavLst>
                                        <p:tav tm="0">
                                          <p:val>
                                            <p:strVal val="1+#ppt_w/2"/>
                                          </p:val>
                                        </p:tav>
                                        <p:tav tm="100000">
                                          <p:val>
                                            <p:strVal val="#ppt_x"/>
                                          </p:val>
                                        </p:tav>
                                      </p:tavLst>
                                    </p:anim>
                                    <p:anim calcmode="lin" valueType="num">
                                      <p:cBhvr additive="base">
                                        <p:cTn id="43" dur="750" fill="hold"/>
                                        <p:tgtEl>
                                          <p:spTgt spid="9"/>
                                        </p:tgtEl>
                                        <p:attrNameLst>
                                          <p:attrName>ppt_y</p:attrName>
                                        </p:attrNameLst>
                                      </p:cBhvr>
                                      <p:tavLst>
                                        <p:tav tm="0">
                                          <p:val>
                                            <p:strVal val="1+#ppt_h/2"/>
                                          </p:val>
                                        </p:tav>
                                        <p:tav tm="100000">
                                          <p:val>
                                            <p:strVal val="#ppt_y"/>
                                          </p:val>
                                        </p:tav>
                                      </p:tavLst>
                                    </p:anim>
                                  </p:childTnLst>
                                </p:cTn>
                              </p:par>
                              <p:par>
                                <p:cTn id="44" presetID="45" presetClass="entr" presetSubtype="0" fill="hold" grpId="1" nodeType="withEffect">
                                  <p:stCondLst>
                                    <p:cond delay="3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750"/>
                                        <p:tgtEl>
                                          <p:spTgt spid="9"/>
                                        </p:tgtEl>
                                      </p:cBhvr>
                                    </p:animEffect>
                                    <p:anim calcmode="lin" valueType="num">
                                      <p:cBhvr>
                                        <p:cTn id="47" dur="750" fill="hold"/>
                                        <p:tgtEl>
                                          <p:spTgt spid="9"/>
                                        </p:tgtEl>
                                        <p:attrNameLst>
                                          <p:attrName>ppt_w</p:attrName>
                                        </p:attrNameLst>
                                      </p:cBhvr>
                                      <p:tavLst>
                                        <p:tav tm="0" fmla="#ppt_w*sin(2.5*pi*$)">
                                          <p:val>
                                            <p:fltVal val="0"/>
                                          </p:val>
                                        </p:tav>
                                        <p:tav tm="100000">
                                          <p:val>
                                            <p:fltVal val="1"/>
                                          </p:val>
                                        </p:tav>
                                      </p:tavLst>
                                    </p:anim>
                                    <p:anim calcmode="lin" valueType="num">
                                      <p:cBhvr>
                                        <p:cTn id="48" dur="750" fill="hold"/>
                                        <p:tgtEl>
                                          <p:spTgt spid="9"/>
                                        </p:tgtEl>
                                        <p:attrNameLst>
                                          <p:attrName>ppt_h</p:attrName>
                                        </p:attrNameLst>
                                      </p:cBhvr>
                                      <p:tavLst>
                                        <p:tav tm="0">
                                          <p:val>
                                            <p:strVal val="#ppt_h"/>
                                          </p:val>
                                        </p:tav>
                                        <p:tav tm="100000">
                                          <p:val>
                                            <p:strVal val="#ppt_h"/>
                                          </p:val>
                                        </p:tav>
                                      </p:tavLst>
                                    </p:anim>
                                  </p:childTnLst>
                                </p:cTn>
                              </p:par>
                              <p:par>
                                <p:cTn id="49" presetID="2" presetClass="entr" presetSubtype="6"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1+#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6"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1+#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par>
                          <p:cTn id="66" fill="hold">
                            <p:stCondLst>
                              <p:cond delay="2250"/>
                            </p:stCondLst>
                            <p:childTnLst>
                              <p:par>
                                <p:cTn id="67" presetID="2" presetClass="entr" presetSubtype="6"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6"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6"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6"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6"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6"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6"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6"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1+#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6"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1+#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3"/>
                </a:solidFill>
                <a:latin typeface="Route 159 UltraLight" pitchFamily="50" charset="0"/>
              </a:defRPr>
            </a:lvl1pPr>
          </a:lstStyle>
          <a:p>
            <a:r>
              <a:rPr kumimoji="1" lang="en-US" altLang="ja-JP" dirty="0"/>
              <a:t>TEXT GOES HERE</a:t>
            </a:r>
            <a:endParaRPr kumimoji="1" lang="ja-JP" altLang="en-US" dirty="0"/>
          </a:p>
        </p:txBody>
      </p:sp>
      <p:sp>
        <p:nvSpPr>
          <p:cNvPr id="3" name="サブタイトル 2"/>
          <p:cNvSpPr>
            <a:spLocks noGrp="1"/>
          </p:cNvSpPr>
          <p:nvPr>
            <p:ph type="subTitle" idx="1" hasCustomPrompt="1"/>
          </p:nvPr>
        </p:nvSpPr>
        <p:spPr>
          <a:xfrm>
            <a:off x="1366342" y="7112000"/>
            <a:ext cx="15553728" cy="2928044"/>
          </a:xfrm>
        </p:spPr>
        <p:txBody>
          <a:bodyPr anchor="b">
            <a:normAutofit/>
          </a:bodyPr>
          <a:lstStyle>
            <a:lvl1pPr marL="0" indent="0" algn="ctr">
              <a:buNone/>
              <a:defRPr sz="2000">
                <a:solidFill>
                  <a:schemeClr val="tx1">
                    <a:tint val="75000"/>
                  </a:schemeClr>
                </a:solidFill>
                <a:latin typeface="Open Sans Light" panose="020B0306030504020204" pitchFamily="34" charset="0"/>
                <a:cs typeface="Open Sans Light" panose="020B0306030504020204"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6" name="グループ化 5"/>
          <p:cNvGrpSpPr/>
          <p:nvPr userDrawn="1"/>
        </p:nvGrpSpPr>
        <p:grpSpPr>
          <a:xfrm>
            <a:off x="8595214" y="6644399"/>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Tree>
    <p:extLst>
      <p:ext uri="{BB962C8B-B14F-4D97-AF65-F5344CB8AC3E}">
        <p14:creationId xmlns:p14="http://schemas.microsoft.com/office/powerpoint/2010/main" val="71544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3" decel="100000" fill="hold" grpId="0" nodeType="with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900"/>
                            </p:stCondLst>
                            <p:childTnLst>
                              <p:par>
                                <p:cTn id="14" presetID="10"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9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3/14/2020</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17207464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lvl1pPr>
              <a:defRPr/>
            </a:lvl1pPr>
          </a:lstStyle>
          <a:p>
            <a:pPr>
              <a:defRPr/>
            </a:pPr>
            <a:fld id="{B1CB59C3-DEA3-47CD-B117-EF3EE73B4CCB}" type="datetimeFigureOut">
              <a:rPr lang="es-CO"/>
              <a:pPr>
                <a:defRPr/>
              </a:pPr>
              <a:t>14/03/2020</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dirty="0"/>
          </a:p>
        </p:txBody>
      </p:sp>
      <p:sp>
        <p:nvSpPr>
          <p:cNvPr id="6" name="5 Marcador de número de diapositiva"/>
          <p:cNvSpPr>
            <a:spLocks noGrp="1"/>
          </p:cNvSpPr>
          <p:nvPr>
            <p:ph type="sldNum" sz="quarter" idx="12"/>
          </p:nvPr>
        </p:nvSpPr>
        <p:spPr/>
        <p:txBody>
          <a:bodyPr/>
          <a:lstStyle>
            <a:lvl1pPr>
              <a:defRPr/>
            </a:lvl1pPr>
          </a:lstStyle>
          <a:p>
            <a:pPr>
              <a:defRPr/>
            </a:pPr>
            <a:fld id="{1760AC7A-B26D-496E-96BA-31319A0C037D}" type="slidenum">
              <a:rPr lang="es-CO"/>
              <a:pPr>
                <a:defRPr/>
              </a:pPr>
              <a:t>‹Nº›</a:t>
            </a:fld>
            <a:endParaRPr lang="es-CO" dirty="0"/>
          </a:p>
        </p:txBody>
      </p:sp>
    </p:spTree>
    <p:extLst>
      <p:ext uri="{BB962C8B-B14F-4D97-AF65-F5344CB8AC3E}">
        <p14:creationId xmlns:p14="http://schemas.microsoft.com/office/powerpoint/2010/main" val="24857863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35378DD-3353-4E10-B937-5A4B379E3F35}" type="datetimeFigureOut">
              <a:rPr lang="es-CO"/>
              <a:pPr>
                <a:defRPr/>
              </a:pPr>
              <a:t>14/03/2020</a:t>
            </a:fld>
            <a:endParaRPr lang="es-CO" dirty="0"/>
          </a:p>
        </p:txBody>
      </p:sp>
      <p:sp>
        <p:nvSpPr>
          <p:cNvPr id="3" name="4 Marcador de pie de página"/>
          <p:cNvSpPr>
            <a:spLocks noGrp="1"/>
          </p:cNvSpPr>
          <p:nvPr>
            <p:ph type="ftr" sz="quarter" idx="11"/>
          </p:nvPr>
        </p:nvSpPr>
        <p:spPr/>
        <p:txBody>
          <a:bodyPr/>
          <a:lstStyle>
            <a:lvl1pPr>
              <a:defRPr/>
            </a:lvl1pPr>
          </a:lstStyle>
          <a:p>
            <a:pPr>
              <a:defRPr/>
            </a:pPr>
            <a:endParaRPr lang="es-CO" dirty="0"/>
          </a:p>
        </p:txBody>
      </p:sp>
      <p:sp>
        <p:nvSpPr>
          <p:cNvPr id="4" name="5 Marcador de número de diapositiva"/>
          <p:cNvSpPr>
            <a:spLocks noGrp="1"/>
          </p:cNvSpPr>
          <p:nvPr>
            <p:ph type="sldNum" sz="quarter" idx="12"/>
          </p:nvPr>
        </p:nvSpPr>
        <p:spPr/>
        <p:txBody>
          <a:bodyPr/>
          <a:lstStyle>
            <a:lvl1pPr>
              <a:defRPr/>
            </a:lvl1pPr>
          </a:lstStyle>
          <a:p>
            <a:pPr>
              <a:defRPr/>
            </a:pPr>
            <a:fld id="{1CE91025-A433-4F66-9435-1A77876E78E4}" type="slidenum">
              <a:rPr lang="es-CO"/>
              <a:pPr>
                <a:defRPr/>
              </a:pPr>
              <a:t>‹Nº›</a:t>
            </a:fld>
            <a:endParaRPr lang="es-CO" dirty="0"/>
          </a:p>
        </p:txBody>
      </p:sp>
    </p:spTree>
    <p:extLst>
      <p:ext uri="{BB962C8B-B14F-4D97-AF65-F5344CB8AC3E}">
        <p14:creationId xmlns:p14="http://schemas.microsoft.com/office/powerpoint/2010/main" val="36155847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371481" y="3195638"/>
            <a:ext cx="15543451" cy="2205038"/>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2742962" y="5829300"/>
            <a:ext cx="12800489"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lvl1pPr>
              <a:defRPr/>
            </a:lvl1pPr>
          </a:lstStyle>
          <a:p>
            <a:pPr>
              <a:defRPr/>
            </a:pPr>
            <a:fld id="{6C3F2025-9DEF-42E6-998A-FE699A31D7C0}" type="datetimeFigureOut">
              <a:rPr lang="es-CO"/>
              <a:pPr>
                <a:defRPr/>
              </a:pPr>
              <a:t>14/03/2020</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dirty="0"/>
          </a:p>
        </p:txBody>
      </p:sp>
      <p:sp>
        <p:nvSpPr>
          <p:cNvPr id="6" name="5 Marcador de número de diapositiva"/>
          <p:cNvSpPr>
            <a:spLocks noGrp="1"/>
          </p:cNvSpPr>
          <p:nvPr>
            <p:ph type="sldNum" sz="quarter" idx="12"/>
          </p:nvPr>
        </p:nvSpPr>
        <p:spPr/>
        <p:txBody>
          <a:bodyPr/>
          <a:lstStyle>
            <a:lvl1pPr>
              <a:defRPr/>
            </a:lvl1pPr>
          </a:lstStyle>
          <a:p>
            <a:pPr>
              <a:defRPr/>
            </a:pPr>
            <a:fld id="{9D8694A0-FF0F-499A-B7DA-6084314D045A}" type="slidenum">
              <a:rPr lang="es-CO"/>
              <a:pPr>
                <a:defRPr/>
              </a:pPr>
              <a:t>‹Nº›</a:t>
            </a:fld>
            <a:endParaRPr lang="es-CO" dirty="0"/>
          </a:p>
        </p:txBody>
      </p:sp>
    </p:spTree>
    <p:extLst>
      <p:ext uri="{BB962C8B-B14F-4D97-AF65-F5344CB8AC3E}">
        <p14:creationId xmlns:p14="http://schemas.microsoft.com/office/powerpoint/2010/main" val="1568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2" name="アーチ 41"/>
          <p:cNvSpPr/>
          <p:nvPr userDrawn="1"/>
        </p:nvSpPr>
        <p:spPr>
          <a:xfrm rot="3600000">
            <a:off x="1165671" y="684112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3" name="アーチ 42"/>
          <p:cNvSpPr/>
          <p:nvPr userDrawn="1"/>
        </p:nvSpPr>
        <p:spPr>
          <a:xfrm rot="6618510">
            <a:off x="1282259" y="695771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テキスト プレースホルダー 6"/>
          <p:cNvSpPr>
            <a:spLocks noGrp="1"/>
          </p:cNvSpPr>
          <p:nvPr>
            <p:ph type="body" sz="quarter" idx="16" hasCustomPrompt="1"/>
          </p:nvPr>
        </p:nvSpPr>
        <p:spPr>
          <a:xfrm>
            <a:off x="2023050" y="7076598"/>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17" hasCustomPrompt="1"/>
          </p:nvPr>
        </p:nvSpPr>
        <p:spPr>
          <a:xfrm>
            <a:off x="2709065" y="7782775"/>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53872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750" fill="hold"/>
                                        <p:tgtEl>
                                          <p:spTgt spid="43"/>
                                        </p:tgtEl>
                                        <p:attrNameLst>
                                          <p:attrName>ppt_x</p:attrName>
                                        </p:attrNameLst>
                                      </p:cBhvr>
                                      <p:tavLst>
                                        <p:tav tm="0">
                                          <p:val>
                                            <p:strVal val="#ppt_x"/>
                                          </p:val>
                                        </p:tav>
                                        <p:tav tm="100000">
                                          <p:val>
                                            <p:strVal val="#ppt_x"/>
                                          </p:val>
                                        </p:tav>
                                      </p:tavLst>
                                    </p:anim>
                                    <p:anim calcmode="lin" valueType="num">
                                      <p:cBhvr additive="base">
                                        <p:cTn id="72" dur="750" fill="hold"/>
                                        <p:tgtEl>
                                          <p:spTgt spid="43"/>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750" fill="hold"/>
                                        <p:tgtEl>
                                          <p:spTgt spid="42"/>
                                        </p:tgtEl>
                                        <p:attrNameLst>
                                          <p:attrName>ppt_x</p:attrName>
                                        </p:attrNameLst>
                                      </p:cBhvr>
                                      <p:tavLst>
                                        <p:tav tm="0">
                                          <p:val>
                                            <p:strVal val="0-#ppt_w/2"/>
                                          </p:val>
                                        </p:tav>
                                        <p:tav tm="100000">
                                          <p:val>
                                            <p:strVal val="#ppt_x"/>
                                          </p:val>
                                        </p:tav>
                                      </p:tavLst>
                                    </p:anim>
                                    <p:anim calcmode="lin" valueType="num">
                                      <p:cBhvr additive="base">
                                        <p:cTn id="76" dur="750" fill="hold"/>
                                        <p:tgtEl>
                                          <p:spTgt spid="42"/>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750"/>
                                        <p:tgtEl>
                                          <p:spTgt spid="43"/>
                                        </p:tgtEl>
                                      </p:cBhvr>
                                    </p:animEffect>
                                    <p:anim calcmode="lin" valueType="num">
                                      <p:cBhvr>
                                        <p:cTn id="80" dur="750" fill="hold"/>
                                        <p:tgtEl>
                                          <p:spTgt spid="43"/>
                                        </p:tgtEl>
                                        <p:attrNameLst>
                                          <p:attrName>ppt_w</p:attrName>
                                        </p:attrNameLst>
                                      </p:cBhvr>
                                      <p:tavLst>
                                        <p:tav tm="0" fmla="#ppt_w*sin(2.5*pi*$)">
                                          <p:val>
                                            <p:fltVal val="0"/>
                                          </p:val>
                                        </p:tav>
                                        <p:tav tm="100000">
                                          <p:val>
                                            <p:fltVal val="1"/>
                                          </p:val>
                                        </p:tav>
                                      </p:tavLst>
                                    </p:anim>
                                    <p:anim calcmode="lin" valueType="num">
                                      <p:cBhvr>
                                        <p:cTn id="81" dur="750" fill="hold"/>
                                        <p:tgtEl>
                                          <p:spTgt spid="43"/>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750"/>
                                        <p:tgtEl>
                                          <p:spTgt spid="42"/>
                                        </p:tgtEl>
                                      </p:cBhvr>
                                    </p:animEffect>
                                    <p:anim calcmode="lin" valueType="num">
                                      <p:cBhvr>
                                        <p:cTn id="85" dur="750" fill="hold"/>
                                        <p:tgtEl>
                                          <p:spTgt spid="42"/>
                                        </p:tgtEl>
                                        <p:attrNameLst>
                                          <p:attrName>ppt_w</p:attrName>
                                        </p:attrNameLst>
                                      </p:cBhvr>
                                      <p:tavLst>
                                        <p:tav tm="0" fmla="#ppt_w*sin(2.5*pi*$)">
                                          <p:val>
                                            <p:fltVal val="0"/>
                                          </p:val>
                                        </p:tav>
                                        <p:tav tm="100000">
                                          <p:val>
                                            <p:fltVal val="1"/>
                                          </p:val>
                                        </p:tav>
                                      </p:tavLst>
                                    </p:anim>
                                    <p:anim calcmode="lin" valueType="num">
                                      <p:cBhvr>
                                        <p:cTn id="86" dur="750" fill="hold"/>
                                        <p:tgtEl>
                                          <p:spTgt spid="42"/>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44">
                                            <p:txEl>
                                              <p:pRg st="0" end="0"/>
                                            </p:txEl>
                                          </p:spTgt>
                                        </p:tgtEl>
                                        <p:attrNameLst>
                                          <p:attrName>style.visibility</p:attrName>
                                        </p:attrNameLst>
                                      </p:cBhvr>
                                      <p:to>
                                        <p:strVal val="visible"/>
                                      </p:to>
                                    </p:set>
                                    <p:anim calcmode="lin" valueType="num">
                                      <p:cBhvr additive="base">
                                        <p:cTn id="89"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44">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45">
                                            <p:txEl>
                                              <p:pRg st="0" end="0"/>
                                            </p:txEl>
                                          </p:spTgt>
                                        </p:tgtEl>
                                        <p:attrNameLst>
                                          <p:attrName>style.visibility</p:attrName>
                                        </p:attrNameLst>
                                      </p:cBhvr>
                                      <p:to>
                                        <p:strVal val="visible"/>
                                      </p:to>
                                    </p:set>
                                    <p:anim calcmode="lin" valueType="num">
                                      <p:cBhvr additive="base">
                                        <p:cTn id="94"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2" grpId="1" animBg="1"/>
      <p:bldP spid="43" grpId="0" animBg="1"/>
      <p:bldP spid="43" grpId="1" animBg="1"/>
      <p:bldP spid="44"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0-#ppt_h/2"/>
                          </p:val>
                        </p:tav>
                        <p:tav tm="100000">
                          <p:val>
                            <p:strVal val="#ppt_y"/>
                          </p:val>
                        </p:tav>
                      </p:tavLst>
                    </p:anim>
                  </p:childTnLst>
                </p:cTn>
              </p:par>
            </p:tnLst>
          </p:tmpl>
        </p:tmplLst>
      </p:bldP>
      <p:bldP spid="4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 of Contents - 6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5" name="円/楕円 4"/>
          <p:cNvSpPr/>
          <p:nvPr userDrawn="1"/>
        </p:nvSpPr>
        <p:spPr>
          <a:xfrm>
            <a:off x="8135094" y="28988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8135094" y="165077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8" name="円/楕円 7"/>
          <p:cNvSpPr/>
          <p:nvPr userDrawn="1"/>
        </p:nvSpPr>
        <p:spPr>
          <a:xfrm>
            <a:off x="8135094" y="301166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9" name="円/楕円 8"/>
          <p:cNvSpPr/>
          <p:nvPr userDrawn="1"/>
        </p:nvSpPr>
        <p:spPr>
          <a:xfrm>
            <a:off x="8135094" y="437255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0" name="円/楕円 9"/>
          <p:cNvSpPr/>
          <p:nvPr userDrawn="1"/>
        </p:nvSpPr>
        <p:spPr>
          <a:xfrm>
            <a:off x="8135094" y="5733447"/>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1" name="円/楕円 10"/>
          <p:cNvSpPr/>
          <p:nvPr userDrawn="1"/>
        </p:nvSpPr>
        <p:spPr>
          <a:xfrm>
            <a:off x="8135094" y="70943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6</a:t>
            </a:r>
            <a:endParaRPr kumimoji="1" lang="ja-JP" altLang="en-US" dirty="0"/>
          </a:p>
        </p:txBody>
      </p:sp>
      <p:sp>
        <p:nvSpPr>
          <p:cNvPr id="12" name="テキスト プレースホルダー 6"/>
          <p:cNvSpPr>
            <a:spLocks noGrp="1"/>
          </p:cNvSpPr>
          <p:nvPr>
            <p:ph type="body" sz="quarter" idx="15" hasCustomPrompt="1"/>
          </p:nvPr>
        </p:nvSpPr>
        <p:spPr>
          <a:xfrm>
            <a:off x="9000327" y="37554"/>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9000327" y="75763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17" hasCustomPrompt="1"/>
          </p:nvPr>
        </p:nvSpPr>
        <p:spPr>
          <a:xfrm>
            <a:off x="9000327" y="6850694"/>
            <a:ext cx="8279783" cy="936104"/>
          </a:xfrm>
        </p:spPr>
        <p:txBody>
          <a:bodyPr anchor="b">
            <a:normAutofit/>
          </a:bodyPr>
          <a:lstStyle>
            <a:lvl1pPr algn="l">
              <a:defRPr sz="360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9000327" y="757077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9000327" y="1400182"/>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9000327" y="2120262"/>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9000327" y="2762810"/>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9000327" y="3482890"/>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9000327" y="4125438"/>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9000327" y="4845518"/>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9000327" y="5488066"/>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9000327" y="6208146"/>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
        <p:nvSpPr>
          <p:cNvPr id="31" name="円/楕円 10">
            <a:extLst>
              <a:ext uri="{FF2B5EF4-FFF2-40B4-BE49-F238E27FC236}">
                <a16:creationId xmlns:a16="http://schemas.microsoft.com/office/drawing/2014/main" id="{D67D0569-81CD-4B95-81A5-7299CDAAF0E3}"/>
              </a:ext>
            </a:extLst>
          </p:cNvPr>
          <p:cNvSpPr/>
          <p:nvPr userDrawn="1"/>
        </p:nvSpPr>
        <p:spPr>
          <a:xfrm>
            <a:off x="8135097" y="8465929"/>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7</a:t>
            </a:r>
            <a:endParaRPr kumimoji="1" lang="ja-JP" altLang="en-US" dirty="0"/>
          </a:p>
        </p:txBody>
      </p:sp>
      <p:sp>
        <p:nvSpPr>
          <p:cNvPr id="33" name="テキスト プレースホルダー 6">
            <a:extLst>
              <a:ext uri="{FF2B5EF4-FFF2-40B4-BE49-F238E27FC236}">
                <a16:creationId xmlns:a16="http://schemas.microsoft.com/office/drawing/2014/main" id="{470E40F6-D052-4030-B0E3-15B68583A046}"/>
              </a:ext>
            </a:extLst>
          </p:cNvPr>
          <p:cNvSpPr>
            <a:spLocks noGrp="1"/>
          </p:cNvSpPr>
          <p:nvPr>
            <p:ph type="body" sz="quarter" idx="27" hasCustomPrompt="1"/>
          </p:nvPr>
        </p:nvSpPr>
        <p:spPr>
          <a:xfrm>
            <a:off x="9000330" y="8222285"/>
            <a:ext cx="8279783" cy="936104"/>
          </a:xfrm>
        </p:spPr>
        <p:txBody>
          <a:bodyPr anchor="b">
            <a:normAutofit/>
          </a:bodyPr>
          <a:lstStyle>
            <a:lvl1pPr algn="l">
              <a:defRPr sz="360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34" name="テキスト プレースホルダー 6">
            <a:extLst>
              <a:ext uri="{FF2B5EF4-FFF2-40B4-BE49-F238E27FC236}">
                <a16:creationId xmlns:a16="http://schemas.microsoft.com/office/drawing/2014/main" id="{FAEA2D4E-069F-42AF-902A-31976931F9E3}"/>
              </a:ext>
            </a:extLst>
          </p:cNvPr>
          <p:cNvSpPr>
            <a:spLocks noGrp="1"/>
          </p:cNvSpPr>
          <p:nvPr>
            <p:ph type="body" sz="quarter" idx="28" hasCustomPrompt="1"/>
          </p:nvPr>
        </p:nvSpPr>
        <p:spPr>
          <a:xfrm>
            <a:off x="9000330" y="8942365"/>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16592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78" fill="hold">
                            <p:stCondLst>
                              <p:cond delay="4750"/>
                            </p:stCondLst>
                            <p:childTnLst>
                              <p:par>
                                <p:cTn id="79" presetID="2" presetClass="entr" presetSubtype="1" decel="100000" fill="hold" grpId="0" nodeType="afterEffect">
                                  <p:stCondLst>
                                    <p:cond delay="25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0-#ppt_h/2"/>
                                          </p:val>
                                        </p:tav>
                                        <p:tav tm="100000">
                                          <p:val>
                                            <p:strVal val="#ppt_y"/>
                                          </p:val>
                                        </p:tav>
                                      </p:tavLst>
                                    </p:anim>
                                  </p:childTnLst>
                                </p:cTn>
                              </p:par>
                              <p:par>
                                <p:cTn id="83" presetID="2" presetClass="entr" presetSubtype="1" decel="100000" fill="hold" grpId="0" nodeType="withEffect">
                                  <p:stCondLst>
                                    <p:cond delay="250"/>
                                  </p:stCondLst>
                                  <p:childTnLst>
                                    <p:set>
                                      <p:cBhvr>
                                        <p:cTn id="84" dur="1" fill="hold">
                                          <p:stCondLst>
                                            <p:cond delay="0"/>
                                          </p:stCondLst>
                                        </p:cTn>
                                        <p:tgtEl>
                                          <p:spTgt spid="14">
                                            <p:txEl>
                                              <p:pRg st="0" end="0"/>
                                            </p:txEl>
                                          </p:spTgt>
                                        </p:tgtEl>
                                        <p:attrNameLst>
                                          <p:attrName>style.visibility</p:attrName>
                                        </p:attrNameLst>
                                      </p:cBhvr>
                                      <p:to>
                                        <p:strVal val="visible"/>
                                      </p:to>
                                    </p:set>
                                    <p:anim calcmode="lin" valueType="num">
                                      <p:cBhvr additive="base">
                                        <p:cTn id="8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87" presetID="2" presetClass="entr" presetSubtype="2" decel="100000" fill="hold" grpId="0" nodeType="withEffect">
                                  <p:stCondLst>
                                    <p:cond delay="250"/>
                                  </p:stCondLst>
                                  <p:childTnLst>
                                    <p:set>
                                      <p:cBhvr>
                                        <p:cTn id="88" dur="1" fill="hold">
                                          <p:stCondLst>
                                            <p:cond delay="0"/>
                                          </p:stCondLst>
                                        </p:cTn>
                                        <p:tgtEl>
                                          <p:spTgt spid="15">
                                            <p:txEl>
                                              <p:pRg st="0" end="0"/>
                                            </p:txEl>
                                          </p:spTgt>
                                        </p:tgtEl>
                                        <p:attrNameLst>
                                          <p:attrName>style.visibility</p:attrName>
                                        </p:attrNameLst>
                                      </p:cBhvr>
                                      <p:to>
                                        <p:strVal val="visible"/>
                                      </p:to>
                                    </p:set>
                                    <p:anim calcmode="lin" valueType="num">
                                      <p:cBhvr additive="base">
                                        <p:cTn id="89"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91" fill="hold">
                            <p:stCondLst>
                              <p:cond delay="5500"/>
                            </p:stCondLst>
                            <p:childTnLst>
                              <p:par>
                                <p:cTn id="92" presetID="2" presetClass="entr" presetSubtype="1" decel="100000" fill="hold" grpId="0" nodeType="afterEffect">
                                  <p:stCondLst>
                                    <p:cond delay="25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500" fill="hold"/>
                                        <p:tgtEl>
                                          <p:spTgt spid="31"/>
                                        </p:tgtEl>
                                        <p:attrNameLst>
                                          <p:attrName>ppt_x</p:attrName>
                                        </p:attrNameLst>
                                      </p:cBhvr>
                                      <p:tavLst>
                                        <p:tav tm="0">
                                          <p:val>
                                            <p:strVal val="#ppt_x"/>
                                          </p:val>
                                        </p:tav>
                                        <p:tav tm="100000">
                                          <p:val>
                                            <p:strVal val="#ppt_x"/>
                                          </p:val>
                                        </p:tav>
                                      </p:tavLst>
                                    </p:anim>
                                    <p:anim calcmode="lin" valueType="num">
                                      <p:cBhvr additive="base">
                                        <p:cTn id="95" dur="500" fill="hold"/>
                                        <p:tgtEl>
                                          <p:spTgt spid="31"/>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250"/>
                                  </p:stCondLst>
                                  <p:childTnLst>
                                    <p:set>
                                      <p:cBhvr>
                                        <p:cTn id="97" dur="1" fill="hold">
                                          <p:stCondLst>
                                            <p:cond delay="0"/>
                                          </p:stCondLst>
                                        </p:cTn>
                                        <p:tgtEl>
                                          <p:spTgt spid="33">
                                            <p:txEl>
                                              <p:pRg st="0" end="0"/>
                                            </p:txEl>
                                          </p:spTgt>
                                        </p:tgtEl>
                                        <p:attrNameLst>
                                          <p:attrName>style.visibility</p:attrName>
                                        </p:attrNameLst>
                                      </p:cBhvr>
                                      <p:to>
                                        <p:strVal val="visible"/>
                                      </p:to>
                                    </p:set>
                                    <p:anim calcmode="lin" valueType="num">
                                      <p:cBhvr additive="base">
                                        <p:cTn id="9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33">
                                            <p:txEl>
                                              <p:pRg st="0" end="0"/>
                                            </p:txEl>
                                          </p:spTgt>
                                        </p:tgtEl>
                                        <p:attrNameLst>
                                          <p:attrName>ppt_y</p:attrName>
                                        </p:attrNameLst>
                                      </p:cBhvr>
                                      <p:tavLst>
                                        <p:tav tm="0">
                                          <p:val>
                                            <p:strVal val="0-#ppt_h/2"/>
                                          </p:val>
                                        </p:tav>
                                        <p:tav tm="100000">
                                          <p:val>
                                            <p:strVal val="#ppt_y"/>
                                          </p:val>
                                        </p:tav>
                                      </p:tavLst>
                                    </p:anim>
                                  </p:childTnLst>
                                </p:cTn>
                              </p:par>
                              <p:par>
                                <p:cTn id="100" presetID="2" presetClass="entr" presetSubtype="2" decel="100000" fill="hold" grpId="0" nodeType="withEffect">
                                  <p:stCondLst>
                                    <p:cond delay="250"/>
                                  </p:stCondLst>
                                  <p:childTnLst>
                                    <p:set>
                                      <p:cBhvr>
                                        <p:cTn id="101" dur="1" fill="hold">
                                          <p:stCondLst>
                                            <p:cond delay="0"/>
                                          </p:stCondLst>
                                        </p:cTn>
                                        <p:tgtEl>
                                          <p:spTgt spid="34">
                                            <p:txEl>
                                              <p:pRg st="0" end="0"/>
                                            </p:txEl>
                                          </p:spTgt>
                                        </p:tgtEl>
                                        <p:attrNameLst>
                                          <p:attrName>style.visibility</p:attrName>
                                        </p:attrNameLst>
                                      </p:cBhvr>
                                      <p:to>
                                        <p:strVal val="visible"/>
                                      </p:to>
                                    </p:set>
                                    <p:anim calcmode="lin" valueType="num">
                                      <p:cBhvr additive="base">
                                        <p:cTn id="102"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1"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1"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1" grpId="0" animBg="1"/>
      <p:bldP spid="33" grpId="0" build="p">
        <p:tmplLst>
          <p:tmpl lvl="1">
            <p:tnLst>
              <p:par>
                <p:cTn presetID="2" presetClass="entr" presetSubtype="1" decel="100000"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0-#ppt_h/2"/>
                          </p:val>
                        </p:tav>
                        <p:tav tm="100000">
                          <p:val>
                            <p:strVal val="#ppt_y"/>
                          </p:val>
                        </p:tav>
                      </p:tavLst>
                    </p:anim>
                  </p:childTnLst>
                </p:cTn>
              </p:par>
            </p:tnLst>
          </p:tmpl>
        </p:tmplLst>
      </p:bldP>
      <p:bldP spid="34" grpId="0" build="p">
        <p:tmplLst>
          <p:tmpl lvl="1">
            <p:tnLst>
              <p:par>
                <p:cTn presetID="2" presetClass="entr" presetSubtype="2" decel="100000"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1+#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 of Contents - 5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5" name="円/楕円 4"/>
          <p:cNvSpPr/>
          <p:nvPr userDrawn="1"/>
        </p:nvSpPr>
        <p:spPr>
          <a:xfrm>
            <a:off x="8135094" y="623380"/>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8135094" y="3447320"/>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8" name="円/楕円 7"/>
          <p:cNvSpPr/>
          <p:nvPr userDrawn="1"/>
        </p:nvSpPr>
        <p:spPr>
          <a:xfrm>
            <a:off x="8135094" y="5539732"/>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9" name="円/楕円 8"/>
          <p:cNvSpPr/>
          <p:nvPr userDrawn="1"/>
        </p:nvSpPr>
        <p:spPr>
          <a:xfrm>
            <a:off x="8135094" y="7658270"/>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2" name="テキスト プレースホルダー 6"/>
          <p:cNvSpPr>
            <a:spLocks noGrp="1"/>
          </p:cNvSpPr>
          <p:nvPr>
            <p:ph type="body" sz="quarter" idx="15" hasCustomPrompt="1"/>
          </p:nvPr>
        </p:nvSpPr>
        <p:spPr>
          <a:xfrm>
            <a:off x="9000327" y="371047"/>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9000327" y="1091127"/>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9000327" y="3196725"/>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9000327" y="3916805"/>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9000327" y="5290875"/>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9000327" y="6010955"/>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9000327" y="7411151"/>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9000327" y="8131231"/>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412882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5" name="正方形/長方形 4"/>
          <p:cNvSpPr/>
          <p:nvPr userDrawn="1"/>
        </p:nvSpPr>
        <p:spPr>
          <a:xfrm>
            <a:off x="-1" y="0"/>
            <a:ext cx="18286413" cy="33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884800" y="928167"/>
            <a:ext cx="16516812" cy="1702991"/>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円/楕円 6"/>
          <p:cNvSpPr/>
          <p:nvPr userDrawn="1"/>
        </p:nvSpPr>
        <p:spPr>
          <a:xfrm>
            <a:off x="712297" y="4279404"/>
            <a:ext cx="3672408" cy="367240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userDrawn="1"/>
        </p:nvSpPr>
        <p:spPr>
          <a:xfrm>
            <a:off x="3687664" y="4393537"/>
            <a:ext cx="886695" cy="8866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9" name="テキスト プレースホルダー 6"/>
          <p:cNvSpPr>
            <a:spLocks noGrp="1"/>
          </p:cNvSpPr>
          <p:nvPr>
            <p:ph type="body" sz="quarter" idx="15" hasCustomPrompt="1"/>
          </p:nvPr>
        </p:nvSpPr>
        <p:spPr>
          <a:xfrm>
            <a:off x="819175" y="5439916"/>
            <a:ext cx="3458653" cy="936104"/>
          </a:xfrm>
        </p:spPr>
        <p:txBody>
          <a:bodyPr anchor="b">
            <a:normAutofit/>
          </a:bodyPr>
          <a:lstStyle>
            <a:lvl1pPr algn="ctr">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 name="テキスト プレースホルダー 6"/>
          <p:cNvSpPr>
            <a:spLocks noGrp="1"/>
          </p:cNvSpPr>
          <p:nvPr>
            <p:ph type="body" sz="quarter" idx="16" hasCustomPrompt="1"/>
          </p:nvPr>
        </p:nvSpPr>
        <p:spPr>
          <a:xfrm>
            <a:off x="819175"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1" name="山形 10"/>
          <p:cNvSpPr/>
          <p:nvPr userDrawn="1"/>
        </p:nvSpPr>
        <p:spPr>
          <a:xfrm>
            <a:off x="453469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円/楕円 11"/>
          <p:cNvSpPr/>
          <p:nvPr userDrawn="1"/>
        </p:nvSpPr>
        <p:spPr>
          <a:xfrm>
            <a:off x="5038750" y="4279404"/>
            <a:ext cx="3672408" cy="3672408"/>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8014117" y="4393537"/>
            <a:ext cx="886695" cy="886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4" name="テキスト プレースホルダー 6"/>
          <p:cNvSpPr>
            <a:spLocks noGrp="1"/>
          </p:cNvSpPr>
          <p:nvPr>
            <p:ph type="body" sz="quarter" idx="17" hasCustomPrompt="1"/>
          </p:nvPr>
        </p:nvSpPr>
        <p:spPr>
          <a:xfrm>
            <a:off x="5145628" y="5439916"/>
            <a:ext cx="3458653" cy="936104"/>
          </a:xfrm>
        </p:spPr>
        <p:txBody>
          <a:bodyPr anchor="b">
            <a:normAutofit/>
          </a:bodyPr>
          <a:lstStyle>
            <a:lvl1pPr algn="ctr">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514562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6" name="山形 15"/>
          <p:cNvSpPr/>
          <p:nvPr userDrawn="1"/>
        </p:nvSpPr>
        <p:spPr>
          <a:xfrm>
            <a:off x="885517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円/楕円 16"/>
          <p:cNvSpPr/>
          <p:nvPr userDrawn="1"/>
        </p:nvSpPr>
        <p:spPr>
          <a:xfrm>
            <a:off x="9359230" y="4279404"/>
            <a:ext cx="3672408" cy="367240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2334597" y="4393537"/>
            <a:ext cx="886695" cy="8866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9" name="テキスト プレースホルダー 6"/>
          <p:cNvSpPr>
            <a:spLocks noGrp="1"/>
          </p:cNvSpPr>
          <p:nvPr>
            <p:ph type="body" sz="quarter" idx="19" hasCustomPrompt="1"/>
          </p:nvPr>
        </p:nvSpPr>
        <p:spPr>
          <a:xfrm>
            <a:off x="9466108" y="5439916"/>
            <a:ext cx="3458653" cy="936104"/>
          </a:xfrm>
        </p:spPr>
        <p:txBody>
          <a:bodyPr anchor="b">
            <a:normAutofit/>
          </a:bodyPr>
          <a:lstStyle>
            <a:lvl1pPr algn="ctr">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0" hasCustomPrompt="1"/>
          </p:nvPr>
        </p:nvSpPr>
        <p:spPr>
          <a:xfrm>
            <a:off x="946610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1" name="山形 20"/>
          <p:cNvSpPr/>
          <p:nvPr userDrawn="1"/>
        </p:nvSpPr>
        <p:spPr>
          <a:xfrm>
            <a:off x="13181627"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円/楕円 21"/>
          <p:cNvSpPr/>
          <p:nvPr userDrawn="1"/>
        </p:nvSpPr>
        <p:spPr>
          <a:xfrm>
            <a:off x="13685683" y="4279404"/>
            <a:ext cx="3672408" cy="367240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6661050" y="4393537"/>
            <a:ext cx="886695" cy="886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24" name="テキスト プレースホルダー 6"/>
          <p:cNvSpPr>
            <a:spLocks noGrp="1"/>
          </p:cNvSpPr>
          <p:nvPr>
            <p:ph type="body" sz="quarter" idx="21" hasCustomPrompt="1"/>
          </p:nvPr>
        </p:nvSpPr>
        <p:spPr>
          <a:xfrm>
            <a:off x="13792561" y="5439916"/>
            <a:ext cx="3458653" cy="936104"/>
          </a:xfrm>
        </p:spPr>
        <p:txBody>
          <a:bodyPr anchor="b">
            <a:normAutofit/>
          </a:bodyPr>
          <a:lstStyle>
            <a:lvl1pPr algn="ctr">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13792561"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244935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10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7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200"/>
                            </p:stCondLst>
                            <p:childTnLst>
                              <p:par>
                                <p:cTn id="31" presetID="2" presetClass="entr" presetSubtype="8" decel="100000" fill="hold" grpId="0" nodeType="afterEffect">
                                  <p:stCondLst>
                                    <p:cond delay="25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2950"/>
                            </p:stCondLst>
                            <p:childTnLst>
                              <p:par>
                                <p:cTn id="36" presetID="2" presetClass="entr" presetSubtype="8" decel="100000" fill="hold" grpId="0" nodeType="afterEffect">
                                  <p:stCondLst>
                                    <p:cond delay="10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6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9" dur="600" fill="hold"/>
                                        <p:tgtEl>
                                          <p:spTgt spid="14">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20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additive="base">
                                        <p:cTn id="42" dur="6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3" dur="600" fill="hold"/>
                                        <p:tgtEl>
                                          <p:spTgt spid="15">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600" fill="hold"/>
                                        <p:tgtEl>
                                          <p:spTgt spid="12"/>
                                        </p:tgtEl>
                                        <p:attrNameLst>
                                          <p:attrName>ppt_x</p:attrName>
                                        </p:attrNameLst>
                                      </p:cBhvr>
                                      <p:tavLst>
                                        <p:tav tm="0">
                                          <p:val>
                                            <p:strVal val="0-#ppt_w/2"/>
                                          </p:val>
                                        </p:tav>
                                        <p:tav tm="100000">
                                          <p:val>
                                            <p:strVal val="#ppt_x"/>
                                          </p:val>
                                        </p:tav>
                                      </p:tavLst>
                                    </p:anim>
                                    <p:anim calcmode="lin" valueType="num">
                                      <p:cBhvr additive="base">
                                        <p:cTn id="47" dur="6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37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4250"/>
                            </p:stCondLst>
                            <p:childTnLst>
                              <p:par>
                                <p:cTn id="53" presetID="2" presetClass="entr" presetSubtype="8" decel="100000" fill="hold" grpId="0" nodeType="afterEffect">
                                  <p:stCondLst>
                                    <p:cond delay="25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8" decel="100000" fill="hold" grpId="0" nodeType="afterEffect">
                                  <p:stCondLst>
                                    <p:cond delay="100"/>
                                  </p:stCondLst>
                                  <p:childTnLst>
                                    <p:set>
                                      <p:cBhvr>
                                        <p:cTn id="59" dur="1" fill="hold">
                                          <p:stCondLst>
                                            <p:cond delay="0"/>
                                          </p:stCondLst>
                                        </p:cTn>
                                        <p:tgtEl>
                                          <p:spTgt spid="19">
                                            <p:txEl>
                                              <p:pRg st="0" end="0"/>
                                            </p:txEl>
                                          </p:spTgt>
                                        </p:tgtEl>
                                        <p:attrNameLst>
                                          <p:attrName>style.visibility</p:attrName>
                                        </p:attrNameLst>
                                      </p:cBhvr>
                                      <p:to>
                                        <p:strVal val="visible"/>
                                      </p:to>
                                    </p:set>
                                    <p:anim calcmode="lin" valueType="num">
                                      <p:cBhvr additive="base">
                                        <p:cTn id="60" dur="7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61" dur="700" fill="hold"/>
                                        <p:tgtEl>
                                          <p:spTgt spid="19">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200"/>
                                  </p:stCondLst>
                                  <p:childTnLst>
                                    <p:set>
                                      <p:cBhvr>
                                        <p:cTn id="63" dur="1" fill="hold">
                                          <p:stCondLst>
                                            <p:cond delay="0"/>
                                          </p:stCondLst>
                                        </p:cTn>
                                        <p:tgtEl>
                                          <p:spTgt spid="20">
                                            <p:txEl>
                                              <p:pRg st="0" end="0"/>
                                            </p:txEl>
                                          </p:spTgt>
                                        </p:tgtEl>
                                        <p:attrNameLst>
                                          <p:attrName>style.visibility</p:attrName>
                                        </p:attrNameLst>
                                      </p:cBhvr>
                                      <p:to>
                                        <p:strVal val="visible"/>
                                      </p:to>
                                    </p:set>
                                    <p:anim calcmode="lin" valueType="num">
                                      <p:cBhvr additive="base">
                                        <p:cTn id="64" dur="7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65" dur="700" fill="hold"/>
                                        <p:tgtEl>
                                          <p:spTgt spid="20">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700" fill="hold"/>
                                        <p:tgtEl>
                                          <p:spTgt spid="17"/>
                                        </p:tgtEl>
                                        <p:attrNameLst>
                                          <p:attrName>ppt_x</p:attrName>
                                        </p:attrNameLst>
                                      </p:cBhvr>
                                      <p:tavLst>
                                        <p:tav tm="0">
                                          <p:val>
                                            <p:strVal val="0-#ppt_w/2"/>
                                          </p:val>
                                        </p:tav>
                                        <p:tav tm="100000">
                                          <p:val>
                                            <p:strVal val="#ppt_x"/>
                                          </p:val>
                                        </p:tav>
                                      </p:tavLst>
                                    </p:anim>
                                    <p:anim calcmode="lin" valueType="num">
                                      <p:cBhvr additive="base">
                                        <p:cTn id="69" dur="700" fill="hold"/>
                                        <p:tgtEl>
                                          <p:spTgt spid="17"/>
                                        </p:tgtEl>
                                        <p:attrNameLst>
                                          <p:attrName>ppt_y</p:attrName>
                                        </p:attrNameLst>
                                      </p:cBhvr>
                                      <p:tavLst>
                                        <p:tav tm="0">
                                          <p:val>
                                            <p:strVal val="#ppt_y"/>
                                          </p:val>
                                        </p:tav>
                                        <p:tav tm="100000">
                                          <p:val>
                                            <p:strVal val="#ppt_y"/>
                                          </p:val>
                                        </p:tav>
                                      </p:tavLst>
                                    </p:anim>
                                  </p:childTnLst>
                                </p:cTn>
                              </p:par>
                            </p:childTnLst>
                          </p:cTn>
                        </p:par>
                        <p:par>
                          <p:cTn id="70" fill="hold">
                            <p:stCondLst>
                              <p:cond delay="590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par>
                          <p:cTn id="74" fill="hold">
                            <p:stCondLst>
                              <p:cond delay="6400"/>
                            </p:stCondLst>
                            <p:childTnLst>
                              <p:par>
                                <p:cTn id="75" presetID="2" presetClass="entr" presetSubtype="8" decel="100000" fill="hold" grpId="0" nodeType="afterEffect">
                                  <p:stCondLst>
                                    <p:cond delay="25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0-#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childTnLst>
                          </p:cTn>
                        </p:par>
                        <p:par>
                          <p:cTn id="79" fill="hold">
                            <p:stCondLst>
                              <p:cond delay="7150"/>
                            </p:stCondLst>
                            <p:childTnLst>
                              <p:par>
                                <p:cTn id="80" presetID="2" presetClass="entr" presetSubtype="8" decel="100000" fill="hold" grpId="0" nodeType="afterEffect">
                                  <p:stCondLst>
                                    <p:cond delay="100"/>
                                  </p:stCondLst>
                                  <p:childTnLst>
                                    <p:set>
                                      <p:cBhvr>
                                        <p:cTn id="81" dur="1" fill="hold">
                                          <p:stCondLst>
                                            <p:cond delay="0"/>
                                          </p:stCondLst>
                                        </p:cTn>
                                        <p:tgtEl>
                                          <p:spTgt spid="24">
                                            <p:txEl>
                                              <p:pRg st="0" end="0"/>
                                            </p:txEl>
                                          </p:spTgt>
                                        </p:tgtEl>
                                        <p:attrNameLst>
                                          <p:attrName>style.visibility</p:attrName>
                                        </p:attrNameLst>
                                      </p:cBhvr>
                                      <p:to>
                                        <p:strVal val="visible"/>
                                      </p:to>
                                    </p:set>
                                    <p:anim calcmode="lin" valueType="num">
                                      <p:cBhvr additive="base">
                                        <p:cTn id="82" dur="8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83" dur="800" fill="hold"/>
                                        <p:tgtEl>
                                          <p:spTgt spid="24">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200"/>
                                  </p:stCondLst>
                                  <p:childTnLst>
                                    <p:set>
                                      <p:cBhvr>
                                        <p:cTn id="85" dur="1" fill="hold">
                                          <p:stCondLst>
                                            <p:cond delay="0"/>
                                          </p:stCondLst>
                                        </p:cTn>
                                        <p:tgtEl>
                                          <p:spTgt spid="25">
                                            <p:txEl>
                                              <p:pRg st="0" end="0"/>
                                            </p:txEl>
                                          </p:spTgt>
                                        </p:tgtEl>
                                        <p:attrNameLst>
                                          <p:attrName>style.visibility</p:attrName>
                                        </p:attrNameLst>
                                      </p:cBhvr>
                                      <p:to>
                                        <p:strVal val="visible"/>
                                      </p:to>
                                    </p:set>
                                    <p:anim calcmode="lin" valueType="num">
                                      <p:cBhvr additive="base">
                                        <p:cTn id="86" dur="8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7" dur="800" fill="hold"/>
                                        <p:tgtEl>
                                          <p:spTgt spid="25">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8"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800" fill="hold"/>
                                        <p:tgtEl>
                                          <p:spTgt spid="22"/>
                                        </p:tgtEl>
                                        <p:attrNameLst>
                                          <p:attrName>ppt_x</p:attrName>
                                        </p:attrNameLst>
                                      </p:cBhvr>
                                      <p:tavLst>
                                        <p:tav tm="0">
                                          <p:val>
                                            <p:strVal val="0-#ppt_w/2"/>
                                          </p:val>
                                        </p:tav>
                                        <p:tav tm="100000">
                                          <p:val>
                                            <p:strVal val="#ppt_x"/>
                                          </p:val>
                                        </p:tav>
                                      </p:tavLst>
                                    </p:anim>
                                    <p:anim calcmode="lin" valueType="num">
                                      <p:cBhvr additive="base">
                                        <p:cTn id="91" dur="800" fill="hold"/>
                                        <p:tgtEl>
                                          <p:spTgt spid="22"/>
                                        </p:tgtEl>
                                        <p:attrNameLst>
                                          <p:attrName>ppt_y</p:attrName>
                                        </p:attrNameLst>
                                      </p:cBhvr>
                                      <p:tavLst>
                                        <p:tav tm="0">
                                          <p:val>
                                            <p:strVal val="#ppt_y"/>
                                          </p:val>
                                        </p:tav>
                                        <p:tav tm="100000">
                                          <p:val>
                                            <p:strVal val="#ppt_y"/>
                                          </p:val>
                                        </p:tav>
                                      </p:tavLst>
                                    </p:anim>
                                  </p:childTnLst>
                                </p:cTn>
                              </p:par>
                            </p:childTnLst>
                          </p:cTn>
                        </p:par>
                        <p:par>
                          <p:cTn id="92" fill="hold">
                            <p:stCondLst>
                              <p:cond delay="8150"/>
                            </p:stCondLst>
                            <p:childTnLst>
                              <p:par>
                                <p:cTn id="93" presetID="10" presetClass="entr" presetSubtype="0"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build="p">
        <p:tmplLst>
          <p:tmpl lvl="1">
            <p:tnLst>
              <p:par>
                <p:cTn presetID="2" presetClass="entr" presetSubtype="8" decel="100000" fill="hold" nodeType="after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bldP spid="12" grpId="0" animBg="1"/>
      <p:bldP spid="13" grpId="0" animBg="1"/>
      <p:bldP spid="14" grpId="0" build="p">
        <p:tmplLst>
          <p:tmpl lvl="1">
            <p:tnLst>
              <p:par>
                <p:cTn presetID="2" presetClass="entr" presetSubtype="8" decel="100000" fill="hold" nodeType="after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600" fill="hold"/>
                        <p:tgtEl>
                          <p:spTgt spid="14"/>
                        </p:tgtEl>
                        <p:attrNameLst>
                          <p:attrName>ppt_x</p:attrName>
                        </p:attrNameLst>
                      </p:cBhvr>
                      <p:tavLst>
                        <p:tav tm="0">
                          <p:val>
                            <p:strVal val="0-#ppt_w/2"/>
                          </p:val>
                        </p:tav>
                        <p:tav tm="100000">
                          <p:val>
                            <p:strVal val="#ppt_x"/>
                          </p:val>
                        </p:tav>
                      </p:tavLst>
                    </p:anim>
                    <p:anim calcmode="lin" valueType="num">
                      <p:cBhvr additive="base">
                        <p:cTn dur="6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600" fill="hold"/>
                        <p:tgtEl>
                          <p:spTgt spid="15"/>
                        </p:tgtEl>
                        <p:attrNameLst>
                          <p:attrName>ppt_x</p:attrName>
                        </p:attrNameLst>
                      </p:cBhvr>
                      <p:tavLst>
                        <p:tav tm="0">
                          <p:val>
                            <p:strVal val="0-#ppt_w/2"/>
                          </p:val>
                        </p:tav>
                        <p:tav tm="100000">
                          <p:val>
                            <p:strVal val="#ppt_x"/>
                          </p:val>
                        </p:tav>
                      </p:tavLst>
                    </p:anim>
                    <p:anim calcmode="lin" valueType="num">
                      <p:cBhvr additive="base">
                        <p:cTn dur="6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8" grpId="0" animBg="1"/>
      <p:bldP spid="19" grpId="0" build="p">
        <p:tmplLst>
          <p:tmpl lvl="1">
            <p:tnLst>
              <p:par>
                <p:cTn presetID="2" presetClass="entr" presetSubtype="8" decel="100000" fill="hold" nodeType="after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00" fill="hold"/>
                        <p:tgtEl>
                          <p:spTgt spid="19"/>
                        </p:tgtEl>
                        <p:attrNameLst>
                          <p:attrName>ppt_x</p:attrName>
                        </p:attrNameLst>
                      </p:cBhvr>
                      <p:tavLst>
                        <p:tav tm="0">
                          <p:val>
                            <p:strVal val="0-#ppt_w/2"/>
                          </p:val>
                        </p:tav>
                        <p:tav tm="100000">
                          <p:val>
                            <p:strVal val="#ppt_x"/>
                          </p:val>
                        </p:tav>
                      </p:tavLst>
                    </p:anim>
                    <p:anim calcmode="lin" valueType="num">
                      <p:cBhvr additive="base">
                        <p:cTn dur="7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00" fill="hold"/>
                        <p:tgtEl>
                          <p:spTgt spid="20"/>
                        </p:tgtEl>
                        <p:attrNameLst>
                          <p:attrName>ppt_x</p:attrName>
                        </p:attrNameLst>
                      </p:cBhvr>
                      <p:tavLst>
                        <p:tav tm="0">
                          <p:val>
                            <p:strVal val="0-#ppt_w/2"/>
                          </p:val>
                        </p:tav>
                        <p:tav tm="100000">
                          <p:val>
                            <p:strVal val="#ppt_x"/>
                          </p:val>
                        </p:tav>
                      </p:tavLst>
                    </p:anim>
                    <p:anim calcmode="lin" valueType="num">
                      <p:cBhvr additive="base">
                        <p:cTn dur="7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2" grpId="0" animBg="1"/>
      <p:bldP spid="23" grpId="0" animBg="1"/>
      <p:bldP spid="24" grpId="0" build="p">
        <p:tmplLst>
          <p:tmpl lvl="1">
            <p:tnLst>
              <p:par>
                <p:cTn presetID="2" presetClass="entr" presetSubtype="8" decel="100000" fill="hold" nodeType="afterEffect">
                  <p:stCondLst>
                    <p:cond delay="1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800" fill="hold"/>
                        <p:tgtEl>
                          <p:spTgt spid="24"/>
                        </p:tgtEl>
                        <p:attrNameLst>
                          <p:attrName>ppt_x</p:attrName>
                        </p:attrNameLst>
                      </p:cBhvr>
                      <p:tavLst>
                        <p:tav tm="0">
                          <p:val>
                            <p:strVal val="0-#ppt_w/2"/>
                          </p:val>
                        </p:tav>
                        <p:tav tm="100000">
                          <p:val>
                            <p:strVal val="#ppt_x"/>
                          </p:val>
                        </p:tav>
                      </p:tavLst>
                    </p:anim>
                    <p:anim calcmode="lin" valueType="num">
                      <p:cBhvr additive="base">
                        <p:cTn dur="8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800" fill="hold"/>
                        <p:tgtEl>
                          <p:spTgt spid="25"/>
                        </p:tgtEl>
                        <p:attrNameLst>
                          <p:attrName>ppt_x</p:attrName>
                        </p:attrNameLst>
                      </p:cBhvr>
                      <p:tavLst>
                        <p:tav tm="0">
                          <p:val>
                            <p:strVal val="0-#ppt_w/2"/>
                          </p:val>
                        </p:tav>
                        <p:tav tm="100000">
                          <p:val>
                            <p:strVal val="#ppt_x"/>
                          </p:val>
                        </p:tav>
                      </p:tavLst>
                    </p:anim>
                    <p:anim calcmode="lin" valueType="num">
                      <p:cBhvr additive="base">
                        <p:cTn dur="8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11" name="円/楕円 10"/>
          <p:cNvSpPr/>
          <p:nvPr userDrawn="1"/>
        </p:nvSpPr>
        <p:spPr>
          <a:xfrm>
            <a:off x="9359230" y="6032159"/>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1" y="0"/>
            <a:ext cx="1828641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1118" y="616496"/>
            <a:ext cx="9577064" cy="120315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8567142" y="1834871"/>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8351118" y="1907541"/>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8351118" y="3271292"/>
            <a:ext cx="9577064" cy="1656184"/>
          </a:xfrm>
        </p:spPr>
        <p:txBody>
          <a:bodyPr anchor="b">
            <a:normAutofit/>
          </a:bodyPr>
          <a:lstStyle>
            <a:lvl1pPr algn="l">
              <a:defRPr sz="2000" baseline="0">
                <a:solidFill>
                  <a:schemeClr val="bg1"/>
                </a:solidFill>
              </a:defRPr>
            </a:lvl1pPr>
          </a:lstStyle>
          <a:p>
            <a:pPr lvl="0"/>
            <a:r>
              <a:rPr kumimoji="1" lang="en-US" altLang="ja-JP" dirty="0"/>
              <a:t>Text goes here</a:t>
            </a:r>
            <a:endParaRPr kumimoji="1" lang="ja-JP" altLang="en-US" dirty="0"/>
          </a:p>
        </p:txBody>
      </p:sp>
      <p:sp>
        <p:nvSpPr>
          <p:cNvPr id="10" name="図プレースホルダー 12"/>
          <p:cNvSpPr>
            <a:spLocks noGrp="1"/>
          </p:cNvSpPr>
          <p:nvPr>
            <p:ph type="pic" sz="quarter" idx="17" hasCustomPrompt="1"/>
          </p:nvPr>
        </p:nvSpPr>
        <p:spPr>
          <a:xfrm>
            <a:off x="9694707" y="6367636"/>
            <a:ext cx="625191" cy="625191"/>
          </a:xfrm>
        </p:spPr>
        <p:txBody>
          <a:bodyPr>
            <a:normAutofit/>
          </a:bodyPr>
          <a:lstStyle>
            <a:lvl1pPr>
              <a:defRPr sz="1600"/>
            </a:lvl1pPr>
          </a:lstStyle>
          <a:p>
            <a:r>
              <a:rPr kumimoji="1" lang="en-US" altLang="ja-JP" dirty="0"/>
              <a:t>Icon</a:t>
            </a:r>
            <a:endParaRPr kumimoji="1" lang="ja-JP" altLang="en-US" dirty="0"/>
          </a:p>
        </p:txBody>
      </p:sp>
      <p:sp>
        <p:nvSpPr>
          <p:cNvPr id="12" name="円/楕円 11"/>
          <p:cNvSpPr/>
          <p:nvPr userDrawn="1"/>
        </p:nvSpPr>
        <p:spPr>
          <a:xfrm>
            <a:off x="12334438" y="6032158"/>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5308431" y="6032157"/>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図プレースホルダー 12"/>
          <p:cNvSpPr>
            <a:spLocks noGrp="1"/>
          </p:cNvSpPr>
          <p:nvPr>
            <p:ph type="pic" sz="quarter" idx="18" hasCustomPrompt="1"/>
          </p:nvPr>
        </p:nvSpPr>
        <p:spPr>
          <a:xfrm>
            <a:off x="12669915" y="6367635"/>
            <a:ext cx="625191" cy="625191"/>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15643908" y="6367634"/>
            <a:ext cx="625191" cy="625191"/>
          </a:xfrm>
        </p:spPr>
        <p:txBody>
          <a:bodyPr>
            <a:normAutofit/>
          </a:bodyPr>
          <a:lstStyle>
            <a:lvl1pPr>
              <a:defRPr sz="1600"/>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8796290"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1" hasCustomPrompt="1"/>
          </p:nvPr>
        </p:nvSpPr>
        <p:spPr>
          <a:xfrm>
            <a:off x="11765298"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2" hasCustomPrompt="1"/>
          </p:nvPr>
        </p:nvSpPr>
        <p:spPr>
          <a:xfrm>
            <a:off x="14732367" y="7470636"/>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20"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103930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2" presetClass="entr" presetSubtype="8" de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 presetClass="entr" presetSubtype="2" decel="100000"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2" presetClass="entr" presetSubtype="2" decel="100000" fill="hold" grpId="0" nodeType="withEffect">
                                  <p:stCondLst>
                                    <p:cond delay="250"/>
                                  </p:stCondLst>
                                  <p:childTnLst>
                                    <p:set>
                                      <p:cBhvr>
                                        <p:cTn id="36" dur="1" fill="hold">
                                          <p:stCondLst>
                                            <p:cond delay="0"/>
                                          </p:stCondLst>
                                        </p:cTn>
                                        <p:tgtEl>
                                          <p:spTgt spid="16">
                                            <p:txEl>
                                              <p:pRg st="0" end="0"/>
                                            </p:txEl>
                                          </p:spTgt>
                                        </p:tgtEl>
                                        <p:attrNameLst>
                                          <p:attrName>style.visibility</p:attrName>
                                        </p:attrNameLst>
                                      </p:cBhvr>
                                      <p:to>
                                        <p:strVal val="visible"/>
                                      </p:to>
                                    </p:set>
                                    <p:anim calcmode="lin" valueType="num">
                                      <p:cBhvr additive="base">
                                        <p:cTn id="3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 calcmode="lin" valueType="num">
                                      <p:cBhvr additive="base">
                                        <p:cTn id="41"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8">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250"/>
                                  </p:stCondLst>
                                  <p:childTnLst>
                                    <p:set>
                                      <p:cBhvr>
                                        <p:cTn id="44" dur="1" fill="hold">
                                          <p:stCondLst>
                                            <p:cond delay="0"/>
                                          </p:stCondLst>
                                        </p:cTn>
                                        <p:tgtEl>
                                          <p:spTgt spid="19">
                                            <p:txEl>
                                              <p:pRg st="0" end="0"/>
                                            </p:txEl>
                                          </p:spTgt>
                                        </p:tgtEl>
                                        <p:attrNameLst>
                                          <p:attrName>style.visibility</p:attrName>
                                        </p:attrNameLst>
                                      </p:cBhvr>
                                      <p:to>
                                        <p:strVal val="visible"/>
                                      </p:to>
                                    </p:set>
                                    <p:anim calcmode="lin" valueType="num">
                                      <p:cBhvr additive="base">
                                        <p:cTn id="4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build="p">
        <p:tmplLst>
          <p:tmpl lvl="1">
            <p:tnLst>
              <p:par>
                <p:cTn presetID="2" presetClass="entr" presetSubtype="2"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bldP spid="10" grpId="0"/>
      <p:bldP spid="14" grpId="0"/>
      <p:bldP spid="15" grpId="0"/>
      <p:bldP spid="16" grpId="0" build="p">
        <p:tmplLst>
          <p:tmpl lvl="1">
            <p:tnLst>
              <p:par>
                <p:cTn presetID="2" presetClass="entr" presetSubtype="2"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794" y="2695228"/>
            <a:ext cx="18286413" cy="24482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50000"/>
                </a:schemeClr>
              </a:solidFill>
            </a:endParaRPr>
          </a:p>
        </p:txBody>
      </p:sp>
      <p:sp>
        <p:nvSpPr>
          <p:cNvPr id="2" name="タイトル 1"/>
          <p:cNvSpPr>
            <a:spLocks noGrp="1"/>
          </p:cNvSpPr>
          <p:nvPr>
            <p:ph type="title" hasCustomPrompt="1"/>
          </p:nvPr>
        </p:nvSpPr>
        <p:spPr>
          <a:xfrm>
            <a:off x="8351118" y="2695227"/>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8495134" y="40613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8351118" y="4134028"/>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8351118" y="5359524"/>
            <a:ext cx="9577064" cy="316835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337718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outVertical)">
                                      <p:cBhvr>
                                        <p:cTn id="15" dur="500"/>
                                        <p:tgtEl>
                                          <p:spTgt spid="20"/>
                                        </p:tgtEl>
                                      </p:cBhvr>
                                    </p:animEffect>
                                  </p:childTnLst>
                                </p:cTn>
                              </p:par>
                            </p:childTnLst>
                          </p:cTn>
                        </p:par>
                        <p:par>
                          <p:cTn id="16" fill="hold">
                            <p:stCondLst>
                              <p:cond delay="1500"/>
                            </p:stCondLst>
                            <p:childTnLst>
                              <p:par>
                                <p:cTn id="17" presetID="2" presetClass="entr" presetSubtype="3" decel="100000" fill="hold" grpId="0" nodeType="afterEffect">
                                  <p:stCondLst>
                                    <p:cond delay="25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350"/>
                            </p:stCondLst>
                            <p:childTnLst>
                              <p:par>
                                <p:cTn id="26" presetID="2" presetClass="entr" presetSubtype="2" decel="100000" fill="hold" grpId="0" nodeType="afterEffect">
                                  <p:stCondLst>
                                    <p:cond delay="0"/>
                                  </p:stCondLst>
                                  <p:iterate type="wd">
                                    <p:tmPct val="10000"/>
                                  </p:iterate>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950"/>
                            </p:stCondLst>
                            <p:childTnLst>
                              <p:par>
                                <p:cTn id="31" presetID="10" presetClass="entr" presetSubtype="0" fill="hold" grpId="0" nodeType="after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 grpId="0"/>
      <p:bldP spid="6" grpId="0"/>
      <p:bldP spid="7" grpId="0" animBg="1"/>
      <p:bldP spid="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eyword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143471" y="3055269"/>
            <a:ext cx="6140652" cy="1748684"/>
          </a:xfrm>
        </p:spPr>
        <p:txBody>
          <a:bodyPr>
            <a:noAutofit/>
          </a:bodyPr>
          <a:lstStyle>
            <a:lvl1pPr algn="r">
              <a:defRPr sz="8000">
                <a:latin typeface="Route 159 UltraLight" pitchFamily="50" charset="0"/>
              </a:defRPr>
            </a:lvl1pPr>
          </a:lstStyle>
          <a:p>
            <a:r>
              <a:rPr kumimoji="1" lang="en-US" altLang="ja-JP" dirty="0"/>
              <a:t>Word</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5" name="円/楕円 4"/>
          <p:cNvSpPr/>
          <p:nvPr userDrawn="1"/>
        </p:nvSpPr>
        <p:spPr>
          <a:xfrm>
            <a:off x="6348019" y="5915094"/>
            <a:ext cx="679093" cy="6790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円/楕円 5"/>
          <p:cNvSpPr/>
          <p:nvPr userDrawn="1"/>
        </p:nvSpPr>
        <p:spPr>
          <a:xfrm>
            <a:off x="7623670" y="3721840"/>
            <a:ext cx="864096" cy="8640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円/楕円 6"/>
          <p:cNvSpPr/>
          <p:nvPr userDrawn="1"/>
        </p:nvSpPr>
        <p:spPr>
          <a:xfrm>
            <a:off x="7287819" y="4896455"/>
            <a:ext cx="1358186" cy="13581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8945661" y="3271292"/>
            <a:ext cx="599312" cy="599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テキスト プレースホルダー 6"/>
          <p:cNvSpPr>
            <a:spLocks noGrp="1"/>
          </p:cNvSpPr>
          <p:nvPr>
            <p:ph type="body" sz="quarter" idx="14" hasCustomPrompt="1"/>
          </p:nvPr>
        </p:nvSpPr>
        <p:spPr>
          <a:xfrm>
            <a:off x="9156331" y="4293198"/>
            <a:ext cx="7763739" cy="30825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428029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650"/>
                            </p:stCondLst>
                            <p:childTnLst>
                              <p:par>
                                <p:cTn id="10" presetID="2" presetClass="entr" presetSubtype="6" decel="100000" fill="hold" grpId="0" nodeType="afterEffect">
                                  <p:stCondLst>
                                    <p:cond delay="3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1+#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5" presetClass="entr" presetSubtype="0" fill="hold" grpId="1" nodeType="withEffect">
                                  <p:stCondLst>
                                    <p:cond delay="3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ppt_w</p:attrName>
                                        </p:attrNameLst>
                                      </p:cBhvr>
                                      <p:tavLst>
                                        <p:tav tm="0" fmla="#ppt_w*sin(2.5*pi*$)">
                                          <p:val>
                                            <p:fltVal val="0"/>
                                          </p:val>
                                        </p:tav>
                                        <p:tav tm="100000">
                                          <p:val>
                                            <p:fltVal val="1"/>
                                          </p:val>
                                        </p:tav>
                                      </p:tavLst>
                                    </p:anim>
                                    <p:anim calcmode="lin" valueType="num">
                                      <p:cBhvr>
                                        <p:cTn id="18" dur="750" fill="hold"/>
                                        <p:tgtEl>
                                          <p:spTgt spid="5"/>
                                        </p:tgtEl>
                                        <p:attrNameLst>
                                          <p:attrName>ppt_h</p:attrName>
                                        </p:attrNameLst>
                                      </p:cBhvr>
                                      <p:tavLst>
                                        <p:tav tm="0">
                                          <p:val>
                                            <p:strVal val="#ppt_h"/>
                                          </p:val>
                                        </p:tav>
                                        <p:tav tm="100000">
                                          <p:val>
                                            <p:strVal val="#ppt_h"/>
                                          </p:val>
                                        </p:tav>
                                      </p:tavLst>
                                    </p:anim>
                                  </p:childTnLst>
                                </p:cTn>
                              </p:par>
                              <p:par>
                                <p:cTn id="19" presetID="2" presetClass="entr" presetSubtype="6" decel="100000" fill="hold" grpId="0" nodeType="withEffect">
                                  <p:stCondLst>
                                    <p:cond delay="1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1+#ppt_w/2"/>
                                          </p:val>
                                        </p:tav>
                                        <p:tav tm="100000">
                                          <p:val>
                                            <p:strVal val="#ppt_x"/>
                                          </p:val>
                                        </p:tav>
                                      </p:tavLst>
                                    </p:anim>
                                    <p:anim calcmode="lin" valueType="num">
                                      <p:cBhvr additive="base">
                                        <p:cTn id="22" dur="750" fill="hold"/>
                                        <p:tgtEl>
                                          <p:spTgt spid="6"/>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1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ppt_w</p:attrName>
                                        </p:attrNameLst>
                                      </p:cBhvr>
                                      <p:tavLst>
                                        <p:tav tm="0" fmla="#ppt_w*sin(2.5*pi*$)">
                                          <p:val>
                                            <p:fltVal val="0"/>
                                          </p:val>
                                        </p:tav>
                                        <p:tav tm="100000">
                                          <p:val>
                                            <p:fltVal val="1"/>
                                          </p:val>
                                        </p:tav>
                                      </p:tavLst>
                                    </p:anim>
                                    <p:anim calcmode="lin" valueType="num">
                                      <p:cBhvr>
                                        <p:cTn id="27" dur="750" fill="hold"/>
                                        <p:tgtEl>
                                          <p:spTgt spid="6"/>
                                        </p:tgtEl>
                                        <p:attrNameLst>
                                          <p:attrName>ppt_h</p:attrName>
                                        </p:attrNameLst>
                                      </p:cBhvr>
                                      <p:tavLst>
                                        <p:tav tm="0">
                                          <p:val>
                                            <p:strVal val="#ppt_h"/>
                                          </p:val>
                                        </p:tav>
                                        <p:tav tm="100000">
                                          <p:val>
                                            <p:strVal val="#ppt_h"/>
                                          </p:val>
                                        </p:tav>
                                      </p:tavLst>
                                    </p:anim>
                                  </p:childTnLst>
                                </p:cTn>
                              </p:par>
                              <p:par>
                                <p:cTn id="28" presetID="2" presetClass="entr" presetSubtype="6" decel="100000"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750" fill="hold"/>
                                        <p:tgtEl>
                                          <p:spTgt spid="7"/>
                                        </p:tgtEl>
                                        <p:attrNameLst>
                                          <p:attrName>ppt_x</p:attrName>
                                        </p:attrNameLst>
                                      </p:cBhvr>
                                      <p:tavLst>
                                        <p:tav tm="0">
                                          <p:val>
                                            <p:strVal val="1+#ppt_w/2"/>
                                          </p:val>
                                        </p:tav>
                                        <p:tav tm="100000">
                                          <p:val>
                                            <p:strVal val="#ppt_x"/>
                                          </p:val>
                                        </p:tav>
                                      </p:tavLst>
                                    </p:anim>
                                    <p:anim calcmode="lin" valueType="num">
                                      <p:cBhvr additive="base">
                                        <p:cTn id="31" dur="750" fill="hold"/>
                                        <p:tgtEl>
                                          <p:spTgt spid="7"/>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2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anim calcmode="lin" valueType="num">
                                      <p:cBhvr>
                                        <p:cTn id="35" dur="750" fill="hold"/>
                                        <p:tgtEl>
                                          <p:spTgt spid="7"/>
                                        </p:tgtEl>
                                        <p:attrNameLst>
                                          <p:attrName>ppt_w</p:attrName>
                                        </p:attrNameLst>
                                      </p:cBhvr>
                                      <p:tavLst>
                                        <p:tav tm="0" fmla="#ppt_w*sin(2.5*pi*$)">
                                          <p:val>
                                            <p:fltVal val="0"/>
                                          </p:val>
                                        </p:tav>
                                        <p:tav tm="100000">
                                          <p:val>
                                            <p:fltVal val="1"/>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childTnLst>
                                </p:cTn>
                              </p:par>
                              <p:par>
                                <p:cTn id="37" presetID="2" presetClass="entr" presetSubtype="6" decel="10000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1+#ppt_h/2"/>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750"/>
                                        <p:tgtEl>
                                          <p:spTgt spid="8"/>
                                        </p:tgtEl>
                                      </p:cBhvr>
                                    </p:animEffect>
                                    <p:anim calcmode="lin" valueType="num">
                                      <p:cBhvr>
                                        <p:cTn id="44" dur="750" fill="hold"/>
                                        <p:tgtEl>
                                          <p:spTgt spid="8"/>
                                        </p:tgtEl>
                                        <p:attrNameLst>
                                          <p:attrName>ppt_w</p:attrName>
                                        </p:attrNameLst>
                                      </p:cBhvr>
                                      <p:tavLst>
                                        <p:tav tm="0" fmla="#ppt_w*sin(2.5*pi*$)">
                                          <p:val>
                                            <p:fltVal val="0"/>
                                          </p:val>
                                        </p:tav>
                                        <p:tav tm="100000">
                                          <p:val>
                                            <p:fltVal val="1"/>
                                          </p:val>
                                        </p:tav>
                                      </p:tavLst>
                                    </p:anim>
                                    <p:anim calcmode="lin" valueType="num">
                                      <p:cBhvr>
                                        <p:cTn id="45" dur="75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1700"/>
                            </p:stCondLst>
                            <p:childTnLst>
                              <p:par>
                                <p:cTn id="47" presetID="2" presetClass="entr" presetSubtype="2" decel="100000" fill="hold" grpId="0" nodeType="afterEffect">
                                  <p:stCondLst>
                                    <p:cond delay="25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animBg="1"/>
      <p:bldP spid="7" grpId="1" animBg="1"/>
      <p:bldP spid="8" grpId="0" animBg="1"/>
      <p:bldP spid="8" grpId="1" animBg="1"/>
      <p:bldP spid="9" grpId="0">
        <p:tmplLst>
          <p:tmpl>
            <p:tnLst>
              <p:par>
                <p:cTn presetID="2" presetClass="entr" presetSubtype="2"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5" name="正方形/長方形 4"/>
          <p:cNvSpPr/>
          <p:nvPr userDrawn="1"/>
        </p:nvSpPr>
        <p:spPr>
          <a:xfrm>
            <a:off x="-1" y="1"/>
            <a:ext cx="18286413" cy="52875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7" name="図プレースホルダー 6"/>
          <p:cNvSpPr>
            <a:spLocks noGrp="1"/>
          </p:cNvSpPr>
          <p:nvPr>
            <p:ph type="pic" sz="quarter" idx="12"/>
          </p:nvPr>
        </p:nvSpPr>
        <p:spPr>
          <a:xfrm>
            <a:off x="0" y="0"/>
            <a:ext cx="18286413" cy="5143500"/>
          </a:xfrm>
        </p:spPr>
        <p:txBody>
          <a:bodyPr/>
          <a:lstStyle/>
          <a:p>
            <a:endParaRPr kumimoji="1" lang="ja-JP" altLang="en-US"/>
          </a:p>
        </p:txBody>
      </p:sp>
      <p:sp>
        <p:nvSpPr>
          <p:cNvPr id="8" name="テキスト プレースホルダー 5"/>
          <p:cNvSpPr>
            <a:spLocks noGrp="1"/>
          </p:cNvSpPr>
          <p:nvPr>
            <p:ph type="body" sz="quarter" idx="13" hasCustomPrompt="1"/>
          </p:nvPr>
        </p:nvSpPr>
        <p:spPr>
          <a:xfrm>
            <a:off x="2592146" y="3919364"/>
            <a:ext cx="2448273" cy="2448273"/>
          </a:xfrm>
          <a:prstGeom prst="ellipse">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4" hasCustomPrompt="1"/>
          </p:nvPr>
        </p:nvSpPr>
        <p:spPr>
          <a:xfrm>
            <a:off x="7911202" y="3919364"/>
            <a:ext cx="2448273" cy="2448273"/>
          </a:xfrm>
          <a:prstGeom prst="ellipse">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5" hasCustomPrompt="1"/>
          </p:nvPr>
        </p:nvSpPr>
        <p:spPr>
          <a:xfrm>
            <a:off x="13249331" y="3919364"/>
            <a:ext cx="2448273" cy="2448273"/>
          </a:xfrm>
          <a:prstGeom prst="ellipse">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3" name="図プレースホルダー 12"/>
          <p:cNvSpPr>
            <a:spLocks noGrp="1"/>
          </p:cNvSpPr>
          <p:nvPr>
            <p:ph type="pic" sz="quarter" idx="17" hasCustomPrompt="1"/>
          </p:nvPr>
        </p:nvSpPr>
        <p:spPr>
          <a:xfrm>
            <a:off x="3384234"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4" name="図プレースホルダー 12"/>
          <p:cNvSpPr>
            <a:spLocks noGrp="1"/>
          </p:cNvSpPr>
          <p:nvPr>
            <p:ph type="pic" sz="quarter" idx="18" hasCustomPrompt="1"/>
          </p:nvPr>
        </p:nvSpPr>
        <p:spPr>
          <a:xfrm>
            <a:off x="14041419"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8703290"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1728051" y="6439644"/>
            <a:ext cx="421086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21" hasCustomPrompt="1"/>
          </p:nvPr>
        </p:nvSpPr>
        <p:spPr>
          <a:xfrm>
            <a:off x="7051843" y="6439644"/>
            <a:ext cx="421086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2" hasCustomPrompt="1"/>
          </p:nvPr>
        </p:nvSpPr>
        <p:spPr>
          <a:xfrm>
            <a:off x="12394706" y="6437299"/>
            <a:ext cx="421086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3" hasCustomPrompt="1"/>
          </p:nvPr>
        </p:nvSpPr>
        <p:spPr>
          <a:xfrm>
            <a:off x="1510358"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4" hasCustomPrompt="1"/>
          </p:nvPr>
        </p:nvSpPr>
        <p:spPr>
          <a:xfrm>
            <a:off x="6763905"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5" hasCustomPrompt="1"/>
          </p:nvPr>
        </p:nvSpPr>
        <p:spPr>
          <a:xfrm>
            <a:off x="12167542" y="7316652"/>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2203016" y="723173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7456563" y="723173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12860200" y="723173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solidFill>
            </a:endParaRPr>
          </a:p>
        </p:txBody>
      </p:sp>
      <p:sp>
        <p:nvSpPr>
          <p:cNvPr id="25"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186649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nodePh="1">
                                  <p:stCondLst>
                                    <p:cond delay="25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750"/>
                            </p:stCondLst>
                            <p:childTnLst>
                              <p:par>
                                <p:cTn id="12" presetID="2" presetClass="entr" presetSubtype="1" decel="10000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ppt_x"/>
                                          </p:val>
                                        </p:tav>
                                        <p:tav tm="100000">
                                          <p:val>
                                            <p:strVal val="#ppt_x"/>
                                          </p:val>
                                        </p:tav>
                                      </p:tavLst>
                                    </p:anim>
                                    <p:anim calcmode="lin" valueType="num">
                                      <p:cBhvr additive="base">
                                        <p:cTn id="19" dur="1000" fill="hold"/>
                                        <p:tgtEl>
                                          <p:spTgt spid="13"/>
                                        </p:tgtEl>
                                        <p:attrNameLst>
                                          <p:attrName>ppt_y</p:attrName>
                                        </p:attrNameLst>
                                      </p:cBhvr>
                                      <p:tavLst>
                                        <p:tav tm="0">
                                          <p:val>
                                            <p:strVal val="0-#ppt_h/2"/>
                                          </p:val>
                                        </p:tav>
                                        <p:tav tm="100000">
                                          <p:val>
                                            <p:strVal val="#ppt_y"/>
                                          </p:val>
                                        </p:tav>
                                      </p:tavLst>
                                    </p:anim>
                                  </p:childTnLst>
                                </p:cTn>
                              </p:par>
                              <p:par>
                                <p:cTn id="20" presetID="45" presetClass="entr" presetSubtype="0" fill="hold" grpId="1"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ppt_w</p:attrName>
                                        </p:attrNameLst>
                                      </p:cBhvr>
                                      <p:tavLst>
                                        <p:tav tm="0" fmla="#ppt_w*sin(2.5*pi*$)">
                                          <p:val>
                                            <p:fltVal val="0"/>
                                          </p:val>
                                        </p:tav>
                                        <p:tav tm="100000">
                                          <p:val>
                                            <p:fltVal val="1"/>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childTnLst>
                                </p:cTn>
                              </p:par>
                              <p:par>
                                <p:cTn id="25" presetID="45" presetClass="entr"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ppt_w</p:attrName>
                                        </p:attrNameLst>
                                      </p:cBhvr>
                                      <p:tavLst>
                                        <p:tav tm="0" fmla="#ppt_w*sin(2.5*pi*$)">
                                          <p:val>
                                            <p:fltVal val="0"/>
                                          </p:val>
                                        </p:tav>
                                        <p:tav tm="100000">
                                          <p:val>
                                            <p:fltVal val="1"/>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childTnLst>
                                </p:cTn>
                              </p:par>
                            </p:childTnLst>
                          </p:cTn>
                        </p:par>
                        <p:par>
                          <p:cTn id="30" fill="hold">
                            <p:stCondLst>
                              <p:cond delay="1750"/>
                            </p:stCondLst>
                            <p:childTnLst>
                              <p:par>
                                <p:cTn id="31" presetID="2" presetClass="entr" presetSubtype="4" decel="100000" fill="hold" grpId="0" nodeType="after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1" decel="10000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1000" fill="hold"/>
                                        <p:tgtEl>
                                          <p:spTgt spid="11"/>
                                        </p:tgtEl>
                                        <p:attrNameLst>
                                          <p:attrName>ppt_x</p:attrName>
                                        </p:attrNameLst>
                                      </p:cBhvr>
                                      <p:tavLst>
                                        <p:tav tm="0">
                                          <p:val>
                                            <p:strVal val="#ppt_x"/>
                                          </p:val>
                                        </p:tav>
                                        <p:tav tm="100000">
                                          <p:val>
                                            <p:strVal val="#ppt_x"/>
                                          </p:val>
                                        </p:tav>
                                      </p:tavLst>
                                    </p:anim>
                                    <p:anim calcmode="lin" valueType="num">
                                      <p:cBhvr additive="base">
                                        <p:cTn id="47" dur="1000" fill="hold"/>
                                        <p:tgtEl>
                                          <p:spTgt spid="11"/>
                                        </p:tgtEl>
                                        <p:attrNameLst>
                                          <p:attrName>ppt_y</p:attrName>
                                        </p:attrNameLst>
                                      </p:cBhvr>
                                      <p:tavLst>
                                        <p:tav tm="0">
                                          <p:val>
                                            <p:strVal val="0-#ppt_h/2"/>
                                          </p:val>
                                        </p:tav>
                                        <p:tav tm="100000">
                                          <p:val>
                                            <p:strVal val="#ppt_y"/>
                                          </p:val>
                                        </p:tav>
                                      </p:tavLst>
                                    </p:anim>
                                  </p:childTnLst>
                                </p:cTn>
                              </p:par>
                              <p:par>
                                <p:cTn id="48" presetID="2" presetClass="entr" presetSubtype="1" decel="10000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1000" fill="hold"/>
                                        <p:tgtEl>
                                          <p:spTgt spid="15"/>
                                        </p:tgtEl>
                                        <p:attrNameLst>
                                          <p:attrName>ppt_x</p:attrName>
                                        </p:attrNameLst>
                                      </p:cBhvr>
                                      <p:tavLst>
                                        <p:tav tm="0">
                                          <p:val>
                                            <p:strVal val="#ppt_x"/>
                                          </p:val>
                                        </p:tav>
                                        <p:tav tm="100000">
                                          <p:val>
                                            <p:strVal val="#ppt_x"/>
                                          </p:val>
                                        </p:tav>
                                      </p:tavLst>
                                    </p:anim>
                                    <p:anim calcmode="lin" valueType="num">
                                      <p:cBhvr additive="base">
                                        <p:cTn id="51" dur="1000" fill="hold"/>
                                        <p:tgtEl>
                                          <p:spTgt spid="15"/>
                                        </p:tgtEl>
                                        <p:attrNameLst>
                                          <p:attrName>ppt_y</p:attrName>
                                        </p:attrNameLst>
                                      </p:cBhvr>
                                      <p:tavLst>
                                        <p:tav tm="0">
                                          <p:val>
                                            <p:strVal val="0-#ppt_h/2"/>
                                          </p:val>
                                        </p:tav>
                                        <p:tav tm="100000">
                                          <p:val>
                                            <p:strVal val="#ppt_y"/>
                                          </p:val>
                                        </p:tav>
                                      </p:tavLst>
                                    </p:anim>
                                  </p:childTnLst>
                                </p:cTn>
                              </p:par>
                              <p:par>
                                <p:cTn id="52" presetID="45" presetClass="entr" presetSubtype="0" fill="hold" grpId="1"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ppt_w</p:attrName>
                                        </p:attrNameLst>
                                      </p:cBhvr>
                                      <p:tavLst>
                                        <p:tav tm="0" fmla="#ppt_w*sin(2.5*pi*$)">
                                          <p:val>
                                            <p:fltVal val="0"/>
                                          </p:val>
                                        </p:tav>
                                        <p:tav tm="100000">
                                          <p:val>
                                            <p:fltVal val="1"/>
                                          </p:val>
                                        </p:tav>
                                      </p:tavLst>
                                    </p:anim>
                                    <p:anim calcmode="lin" valueType="num">
                                      <p:cBhvr>
                                        <p:cTn id="56" dur="1000" fill="hold"/>
                                        <p:tgtEl>
                                          <p:spTgt spid="11"/>
                                        </p:tgtEl>
                                        <p:attrNameLst>
                                          <p:attrName>ppt_h</p:attrName>
                                        </p:attrNameLst>
                                      </p:cBhvr>
                                      <p:tavLst>
                                        <p:tav tm="0">
                                          <p:val>
                                            <p:strVal val="#ppt_h"/>
                                          </p:val>
                                        </p:tav>
                                        <p:tav tm="100000">
                                          <p:val>
                                            <p:strVal val="#ppt_h"/>
                                          </p:val>
                                        </p:tav>
                                      </p:tavLst>
                                    </p:anim>
                                  </p:childTnLst>
                                </p:cTn>
                              </p:par>
                              <p:par>
                                <p:cTn id="57" presetID="45" presetClass="entr" presetSubtype="0" fill="hold" grpId="1"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ppt_w</p:attrName>
                                        </p:attrNameLst>
                                      </p:cBhvr>
                                      <p:tavLst>
                                        <p:tav tm="0" fmla="#ppt_w*sin(2.5*pi*$)">
                                          <p:val>
                                            <p:fltVal val="0"/>
                                          </p:val>
                                        </p:tav>
                                        <p:tav tm="100000">
                                          <p:val>
                                            <p:fltVal val="1"/>
                                          </p:val>
                                        </p:tav>
                                      </p:tavLst>
                                    </p:anim>
                                    <p:anim calcmode="lin" valueType="num">
                                      <p:cBhvr>
                                        <p:cTn id="61" dur="1000" fill="hold"/>
                                        <p:tgtEl>
                                          <p:spTgt spid="15"/>
                                        </p:tgtEl>
                                        <p:attrNameLst>
                                          <p:attrName>ppt_h</p:attrName>
                                        </p:attrNameLst>
                                      </p:cBhvr>
                                      <p:tavLst>
                                        <p:tav tm="0">
                                          <p:val>
                                            <p:strVal val="#ppt_h"/>
                                          </p:val>
                                        </p:tav>
                                        <p:tav tm="100000">
                                          <p:val>
                                            <p:strVal val="#ppt_h"/>
                                          </p:val>
                                        </p:tav>
                                      </p:tavLst>
                                    </p:anim>
                                  </p:childTnLst>
                                </p:cTn>
                              </p:par>
                            </p:childTnLst>
                          </p:cTn>
                        </p:par>
                        <p:par>
                          <p:cTn id="62" fill="hold">
                            <p:stCondLst>
                              <p:cond delay="3250"/>
                            </p:stCondLst>
                            <p:childTnLst>
                              <p:par>
                                <p:cTn id="63" presetID="2" presetClass="entr" presetSubtype="4" decel="100000" fill="hold" grpId="0" nodeType="after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 calcmode="lin" valueType="num">
                                      <p:cBhvr additive="base">
                                        <p:cTn id="6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20">
                                            <p:txEl>
                                              <p:pRg st="0" end="0"/>
                                            </p:txEl>
                                          </p:spTgt>
                                        </p:tgtEl>
                                        <p:attrNameLst>
                                          <p:attrName>style.visibility</p:attrName>
                                        </p:attrNameLst>
                                      </p:cBhvr>
                                      <p:to>
                                        <p:strVal val="visible"/>
                                      </p:to>
                                    </p:set>
                                    <p:anim calcmode="lin" valueType="num">
                                      <p:cBhvr additive="base">
                                        <p:cTn id="6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decel="10000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par>
                          <p:cTn id="75" fill="hold">
                            <p:stCondLst>
                              <p:cond delay="3750"/>
                            </p:stCondLst>
                            <p:childTnLst>
                              <p:par>
                                <p:cTn id="76" presetID="2" presetClass="entr" presetSubtype="1" decel="10000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par>
                                <p:cTn id="80" presetID="2" presetClass="entr" presetSubtype="1" decel="10000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1000" fill="hold"/>
                                        <p:tgtEl>
                                          <p:spTgt spid="14"/>
                                        </p:tgtEl>
                                        <p:attrNameLst>
                                          <p:attrName>ppt_x</p:attrName>
                                        </p:attrNameLst>
                                      </p:cBhvr>
                                      <p:tavLst>
                                        <p:tav tm="0">
                                          <p:val>
                                            <p:strVal val="#ppt_x"/>
                                          </p:val>
                                        </p:tav>
                                        <p:tav tm="100000">
                                          <p:val>
                                            <p:strVal val="#ppt_x"/>
                                          </p:val>
                                        </p:tav>
                                      </p:tavLst>
                                    </p:anim>
                                    <p:anim calcmode="lin" valueType="num">
                                      <p:cBhvr additive="base">
                                        <p:cTn id="83" dur="1000" fill="hold"/>
                                        <p:tgtEl>
                                          <p:spTgt spid="14"/>
                                        </p:tgtEl>
                                        <p:attrNameLst>
                                          <p:attrName>ppt_y</p:attrName>
                                        </p:attrNameLst>
                                      </p:cBhvr>
                                      <p:tavLst>
                                        <p:tav tm="0">
                                          <p:val>
                                            <p:strVal val="0-#ppt_h/2"/>
                                          </p:val>
                                        </p:tav>
                                        <p:tav tm="100000">
                                          <p:val>
                                            <p:strVal val="#ppt_y"/>
                                          </p:val>
                                        </p:tav>
                                      </p:tavLst>
                                    </p:anim>
                                  </p:childTnLst>
                                </p:cTn>
                              </p:par>
                              <p:par>
                                <p:cTn id="84" presetID="45" presetClass="entr" presetSubtype="0" fill="hold" grpId="1"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ppt_w</p:attrName>
                                        </p:attrNameLst>
                                      </p:cBhvr>
                                      <p:tavLst>
                                        <p:tav tm="0" fmla="#ppt_w*sin(2.5*pi*$)">
                                          <p:val>
                                            <p:fltVal val="0"/>
                                          </p:val>
                                        </p:tav>
                                        <p:tav tm="100000">
                                          <p:val>
                                            <p:fltVal val="1"/>
                                          </p:val>
                                        </p:tav>
                                      </p:tavLst>
                                    </p:anim>
                                    <p:anim calcmode="lin" valueType="num">
                                      <p:cBhvr>
                                        <p:cTn id="88" dur="1000" fill="hold"/>
                                        <p:tgtEl>
                                          <p:spTgt spid="12"/>
                                        </p:tgtEl>
                                        <p:attrNameLst>
                                          <p:attrName>ppt_h</p:attrName>
                                        </p:attrNameLst>
                                      </p:cBhvr>
                                      <p:tavLst>
                                        <p:tav tm="0">
                                          <p:val>
                                            <p:strVal val="#ppt_h"/>
                                          </p:val>
                                        </p:tav>
                                        <p:tav tm="100000">
                                          <p:val>
                                            <p:strVal val="#ppt_h"/>
                                          </p:val>
                                        </p:tav>
                                      </p:tavLst>
                                    </p:anim>
                                  </p:childTnLst>
                                </p:cTn>
                              </p:par>
                              <p:par>
                                <p:cTn id="89" presetID="45" presetClass="entr" presetSubtype="0" fill="hold" grpId="1"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ppt_w</p:attrName>
                                        </p:attrNameLst>
                                      </p:cBhvr>
                                      <p:tavLst>
                                        <p:tav tm="0" fmla="#ppt_w*sin(2.5*pi*$)">
                                          <p:val>
                                            <p:fltVal val="0"/>
                                          </p:val>
                                        </p:tav>
                                        <p:tav tm="100000">
                                          <p:val>
                                            <p:fltVal val="1"/>
                                          </p:val>
                                        </p:tav>
                                      </p:tavLst>
                                    </p:anim>
                                    <p:anim calcmode="lin" valueType="num">
                                      <p:cBhvr>
                                        <p:cTn id="93" dur="1000" fill="hold"/>
                                        <p:tgtEl>
                                          <p:spTgt spid="14"/>
                                        </p:tgtEl>
                                        <p:attrNameLst>
                                          <p:attrName>ppt_h</p:attrName>
                                        </p:attrNameLst>
                                      </p:cBhvr>
                                      <p:tavLst>
                                        <p:tav tm="0">
                                          <p:val>
                                            <p:strVal val="#ppt_h"/>
                                          </p:val>
                                        </p:tav>
                                        <p:tav tm="100000">
                                          <p:val>
                                            <p:strVal val="#ppt_h"/>
                                          </p:val>
                                        </p:tav>
                                      </p:tavLst>
                                    </p:anim>
                                  </p:childTnLst>
                                </p:cTn>
                              </p:par>
                            </p:childTnLst>
                          </p:cTn>
                        </p:par>
                        <p:par>
                          <p:cTn id="94" fill="hold">
                            <p:stCondLst>
                              <p:cond delay="4750"/>
                            </p:stCondLst>
                            <p:childTnLst>
                              <p:par>
                                <p:cTn id="95" presetID="2" presetClass="entr" presetSubtype="4" decel="100000" fill="hold" grpId="0" nodeType="afterEffect">
                                  <p:stCondLst>
                                    <p:cond delay="0"/>
                                  </p:stCondLst>
                                  <p:childTnLst>
                                    <p:set>
                                      <p:cBhvr>
                                        <p:cTn id="96" dur="1" fill="hold">
                                          <p:stCondLst>
                                            <p:cond delay="0"/>
                                          </p:stCondLst>
                                        </p:cTn>
                                        <p:tgtEl>
                                          <p:spTgt spid="18">
                                            <p:txEl>
                                              <p:pRg st="0" end="0"/>
                                            </p:txEl>
                                          </p:spTgt>
                                        </p:tgtEl>
                                        <p:attrNameLst>
                                          <p:attrName>style.visibility</p:attrName>
                                        </p:attrNameLst>
                                      </p:cBhvr>
                                      <p:to>
                                        <p:strVal val="visible"/>
                                      </p:to>
                                    </p:set>
                                    <p:anim calcmode="lin" valueType="num">
                                      <p:cBhvr additive="base">
                                        <p:cTn id="9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99" presetID="2" presetClass="entr" presetSubtype="4" decel="100000" fill="hold" grpId="0" nodeType="withEffect">
                                  <p:stCondLst>
                                    <p:cond delay="0"/>
                                  </p:stCondLst>
                                  <p:childTnLst>
                                    <p:set>
                                      <p:cBhvr>
                                        <p:cTn id="100" dur="1" fill="hold">
                                          <p:stCondLst>
                                            <p:cond delay="0"/>
                                          </p:stCondLst>
                                        </p:cTn>
                                        <p:tgtEl>
                                          <p:spTgt spid="21">
                                            <p:txEl>
                                              <p:pRg st="0" end="0"/>
                                            </p:txEl>
                                          </p:spTgt>
                                        </p:tgtEl>
                                        <p:attrNameLst>
                                          <p:attrName>style.visibility</p:attrName>
                                        </p:attrNameLst>
                                      </p:cBhvr>
                                      <p:to>
                                        <p:strVal val="visible"/>
                                      </p:to>
                                    </p:set>
                                    <p:anim calcmode="lin" valueType="num">
                                      <p:cBhvr additive="base">
                                        <p:cTn id="10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103" presetID="2" presetClass="entr" presetSubtype="4" decel="10000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fill="hold"/>
                                        <p:tgtEl>
                                          <p:spTgt spid="24"/>
                                        </p:tgtEl>
                                        <p:attrNameLst>
                                          <p:attrName>ppt_x</p:attrName>
                                        </p:attrNameLst>
                                      </p:cBhvr>
                                      <p:tavLst>
                                        <p:tav tm="0">
                                          <p:val>
                                            <p:strVal val="#ppt_x"/>
                                          </p:val>
                                        </p:tav>
                                        <p:tav tm="100000">
                                          <p:val>
                                            <p:strVal val="#ppt_x"/>
                                          </p:val>
                                        </p:tav>
                                      </p:tavLst>
                                    </p:anim>
                                    <p:anim calcmode="lin" valueType="num">
                                      <p:cBhvr additive="base">
                                        <p:cTn id="10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1" animBg="1">
        <p:tmplLst>
          <p:tmpl>
            <p:tnLst>
              <p:par>
                <p:cTn presetID="45"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ppt_w</p:attrName>
                        </p:attrNameLst>
                      </p:cBhvr>
                      <p:tavLst>
                        <p:tav tm="0" fmla="#ppt_w*sin(2.5*pi*$)">
                          <p:val>
                            <p:fltVal val="0"/>
                          </p:val>
                        </p:tav>
                        <p:tav tm="100000">
                          <p:val>
                            <p:fltVal val="1"/>
                          </p:val>
                        </p:tav>
                      </p:tavLst>
                    </p:anim>
                    <p:anim calcmode="lin" valueType="num">
                      <p:cBhvr>
                        <p:cTn dur="1000" fill="hold"/>
                        <p:tgtEl>
                          <p:spTgt spid="8"/>
                        </p:tgtEl>
                        <p:attrNameLst>
                          <p:attrName>ppt_h</p:attrName>
                        </p:attrNameLst>
                      </p:cBhvr>
                      <p:tavLst>
                        <p:tav tm="0">
                          <p:val>
                            <p:strVal val="#ppt_h"/>
                          </p:val>
                        </p:tav>
                        <p:tav tm="100000">
                          <p:val>
                            <p:strVal val="#ppt_h"/>
                          </p:val>
                        </p:tav>
                      </p:tavLst>
                    </p:anim>
                  </p:childTnLst>
                </p:cTn>
              </p:par>
            </p:tnLst>
          </p:tmpl>
        </p:tmplLst>
      </p:bldP>
      <p:bldP spid="11" grpId="0" animBg="1">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ppt_x"/>
                          </p:val>
                        </p:tav>
                        <p:tav tm="100000">
                          <p:val>
                            <p:strVal val="#ppt_x"/>
                          </p:val>
                        </p:tav>
                      </p:tavLst>
                    </p:anim>
                    <p:anim calcmode="lin" valueType="num">
                      <p:cBhvr additive="base">
                        <p:cTn dur="1000" fill="hold"/>
                        <p:tgtEl>
                          <p:spTgt spid="11"/>
                        </p:tgtEl>
                        <p:attrNameLst>
                          <p:attrName>ppt_y</p:attrName>
                        </p:attrNameLst>
                      </p:cBhvr>
                      <p:tavLst>
                        <p:tav tm="0">
                          <p:val>
                            <p:strVal val="0-#ppt_h/2"/>
                          </p:val>
                        </p:tav>
                        <p:tav tm="100000">
                          <p:val>
                            <p:strVal val="#ppt_y"/>
                          </p:val>
                        </p:tav>
                      </p:tavLst>
                    </p:anim>
                  </p:childTnLst>
                </p:cTn>
              </p:par>
            </p:tnLst>
          </p:tmpl>
        </p:tmplLst>
      </p:bldP>
      <p:bldP spid="11" grpId="1" animBg="1">
        <p:tmplLst>
          <p:tmpl>
            <p:tnLst>
              <p:par>
                <p:cTn presetID="45"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ppt_w</p:attrName>
                        </p:attrNameLst>
                      </p:cBhvr>
                      <p:tavLst>
                        <p:tav tm="0" fmla="#ppt_w*sin(2.5*pi*$)">
                          <p:val>
                            <p:fltVal val="0"/>
                          </p:val>
                        </p:tav>
                        <p:tav tm="100000">
                          <p:val>
                            <p:fltVal val="1"/>
                          </p:val>
                        </p:tav>
                      </p:tavLst>
                    </p:anim>
                    <p:anim calcmode="lin" valueType="num">
                      <p:cBhvr>
                        <p:cTn dur="1000" fill="hold"/>
                        <p:tgtEl>
                          <p:spTgt spid="11"/>
                        </p:tgtEl>
                        <p:attrNameLst>
                          <p:attrName>ppt_h</p:attrName>
                        </p:attrNameLst>
                      </p:cBhvr>
                      <p:tavLst>
                        <p:tav tm="0">
                          <p:val>
                            <p:strVal val="#ppt_h"/>
                          </p:val>
                        </p:tav>
                        <p:tav tm="100000">
                          <p:val>
                            <p:strVal val="#ppt_h"/>
                          </p:val>
                        </p:tav>
                      </p:tavLst>
                    </p:anim>
                  </p:childTnLst>
                </p:cTn>
              </p:par>
            </p:tnLst>
          </p:tmpl>
        </p:tmplLst>
      </p:bldP>
      <p:bldP spid="12" grpId="0" animBg="1">
        <p:tmplLst>
          <p:tmpl>
            <p:tnLst>
              <p:par>
                <p:cTn presetID="2" presetClass="entr" presetSubtype="1"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1" animBg="1">
        <p:tmplLst>
          <p:tmpl>
            <p:tnLst>
              <p:par>
                <p:cTn presetID="4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ppt_w</p:attrName>
                        </p:attrNameLst>
                      </p:cBhvr>
                      <p:tavLst>
                        <p:tav tm="0" fmla="#ppt_w*sin(2.5*pi*$)">
                          <p:val>
                            <p:fltVal val="0"/>
                          </p:val>
                        </p:tav>
                        <p:tav tm="100000">
                          <p:val>
                            <p:fltVal val="1"/>
                          </p:val>
                        </p:tav>
                      </p:tavLst>
                    </p:anim>
                    <p:anim calcmode="lin" valueType="num">
                      <p:cBhvr>
                        <p:cTn dur="1000" fill="hold"/>
                        <p:tgtEl>
                          <p:spTgt spid="12"/>
                        </p:tgtEl>
                        <p:attrNameLst>
                          <p:attrName>ppt_h</p:attrName>
                        </p:attrNameLst>
                      </p:cBhvr>
                      <p:tavLst>
                        <p:tav tm="0">
                          <p:val>
                            <p:strVal val="#ppt_h"/>
                          </p:val>
                        </p:tav>
                        <p:tav tm="100000">
                          <p:val>
                            <p:strVal val="#ppt_h"/>
                          </p:val>
                        </p:tav>
                      </p:tavLst>
                    </p:anim>
                  </p:childTnLst>
                </p:cTn>
              </p:par>
            </p:tnLst>
          </p:tmpl>
        </p:tmplLst>
      </p:bldP>
      <p:bldP spid="13" grpId="0"/>
      <p:bldP spid="13" grpId="1"/>
      <p:bldP spid="14" grpId="0"/>
      <p:bldP spid="14" grpId="1"/>
      <p:bldP spid="15" grpId="0"/>
      <p:bldP spid="15" grpId="1"/>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7" name="正方形/長方形 6"/>
          <p:cNvSpPr/>
          <p:nvPr userDrawn="1"/>
        </p:nvSpPr>
        <p:spPr>
          <a:xfrm>
            <a:off x="761206" y="3352800"/>
            <a:ext cx="3920837" cy="3311236"/>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323316" y="3352799"/>
            <a:ext cx="3920837" cy="4475019"/>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13604369" y="3352799"/>
            <a:ext cx="3920838" cy="5001491"/>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5"/>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5" name="正方形/長方形 4"/>
          <p:cNvSpPr/>
          <p:nvPr userDrawn="1"/>
        </p:nvSpPr>
        <p:spPr>
          <a:xfrm>
            <a:off x="-1" y="1"/>
            <a:ext cx="18286413" cy="3352799"/>
          </a:xfrm>
          <a:prstGeom prst="rect">
            <a:avLst/>
          </a:prstGeom>
          <a:solidFill>
            <a:schemeClr val="tx1">
              <a:lumMod val="75000"/>
              <a:lumOff val="25000"/>
            </a:schemeClr>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5042261" y="1"/>
            <a:ext cx="3920837" cy="7259781"/>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userDrawn="1"/>
        </p:nvSpPr>
        <p:spPr>
          <a:xfrm>
            <a:off x="816625" y="2386804"/>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4" name="テキスト ボックス 23"/>
          <p:cNvSpPr txBox="1"/>
          <p:nvPr userDrawn="1"/>
        </p:nvSpPr>
        <p:spPr>
          <a:xfrm>
            <a:off x="5106919" y="2386803"/>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5" name="テキスト ボックス 24"/>
          <p:cNvSpPr txBox="1"/>
          <p:nvPr userDrawn="1"/>
        </p:nvSpPr>
        <p:spPr>
          <a:xfrm>
            <a:off x="9397213" y="2386803"/>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6" name="テキスト ボックス 25"/>
          <p:cNvSpPr txBox="1"/>
          <p:nvPr userDrawn="1"/>
        </p:nvSpPr>
        <p:spPr>
          <a:xfrm>
            <a:off x="13687506" y="2386802"/>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7" name="タイトル 1"/>
          <p:cNvSpPr>
            <a:spLocks noGrp="1"/>
          </p:cNvSpPr>
          <p:nvPr>
            <p:ph type="title" hasCustomPrompt="1"/>
          </p:nvPr>
        </p:nvSpPr>
        <p:spPr>
          <a:xfrm>
            <a:off x="9280957" y="248400"/>
            <a:ext cx="8244250" cy="120315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28" name="正方形/長方形 27"/>
          <p:cNvSpPr/>
          <p:nvPr userDrawn="1"/>
        </p:nvSpPr>
        <p:spPr>
          <a:xfrm>
            <a:off x="9496981"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プレースホルダー 6"/>
          <p:cNvSpPr>
            <a:spLocks noGrp="1"/>
          </p:cNvSpPr>
          <p:nvPr>
            <p:ph type="body" sz="quarter" idx="20" hasCustomPrompt="1"/>
          </p:nvPr>
        </p:nvSpPr>
        <p:spPr>
          <a:xfrm>
            <a:off x="81367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3" hasCustomPrompt="1"/>
          </p:nvPr>
        </p:nvSpPr>
        <p:spPr>
          <a:xfrm>
            <a:off x="828189" y="4184839"/>
            <a:ext cx="3729297" cy="1809561"/>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4" hasCustomPrompt="1"/>
          </p:nvPr>
        </p:nvSpPr>
        <p:spPr>
          <a:xfrm>
            <a:off x="5092230"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5" hasCustomPrompt="1"/>
          </p:nvPr>
        </p:nvSpPr>
        <p:spPr>
          <a:xfrm>
            <a:off x="5106744" y="4184839"/>
            <a:ext cx="3729297" cy="2479197"/>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p:ph type="body" sz="quarter" idx="26" hasCustomPrompt="1"/>
          </p:nvPr>
        </p:nvSpPr>
        <p:spPr>
          <a:xfrm>
            <a:off x="937078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7" hasCustomPrompt="1"/>
          </p:nvPr>
        </p:nvSpPr>
        <p:spPr>
          <a:xfrm>
            <a:off x="9385299" y="4184839"/>
            <a:ext cx="3729297" cy="2898132"/>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3678369" y="3552224"/>
            <a:ext cx="3695231"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29" hasCustomPrompt="1"/>
          </p:nvPr>
        </p:nvSpPr>
        <p:spPr>
          <a:xfrm>
            <a:off x="13663855" y="4184839"/>
            <a:ext cx="3729297" cy="3522247"/>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15" hasCustomPrompt="1"/>
          </p:nvPr>
        </p:nvSpPr>
        <p:spPr>
          <a:xfrm>
            <a:off x="617191" y="8098971"/>
            <a:ext cx="12735952" cy="130628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0" name="正方形/長方形 39"/>
          <p:cNvSpPr/>
          <p:nvPr userDrawn="1"/>
        </p:nvSpPr>
        <p:spPr>
          <a:xfrm>
            <a:off x="761206" y="7998731"/>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13" hasCustomPrompt="1"/>
          </p:nvPr>
        </p:nvSpPr>
        <p:spPr>
          <a:xfrm>
            <a:off x="9323316" y="1543100"/>
            <a:ext cx="8098881"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84033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wipe(left)">
                                      <p:cBhvr>
                                        <p:cTn id="20" dur="500"/>
                                        <p:tgtEl>
                                          <p:spTgt spid="41">
                                            <p:txEl>
                                              <p:pRg st="0" end="0"/>
                                            </p:txEl>
                                          </p:spTgt>
                                        </p:tgtEl>
                                      </p:cBhvr>
                                    </p:animEffect>
                                  </p:childTnLst>
                                </p:cTn>
                              </p:par>
                            </p:childTnLst>
                          </p:cTn>
                        </p:par>
                        <p:par>
                          <p:cTn id="21" fill="hold">
                            <p:stCondLst>
                              <p:cond delay="1600"/>
                            </p:stCondLst>
                            <p:childTnLst>
                              <p:par>
                                <p:cTn id="22" presetID="22" presetClass="entr" presetSubtype="1"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 presetClass="entr" presetSubtype="1" decel="100000" fill="hold" grpId="0" nodeType="withEffect">
                                  <p:stCondLst>
                                    <p:cond delay="250"/>
                                  </p:stCondLst>
                                  <p:iterate type="lt">
                                    <p:tmPct val="10000"/>
                                  </p:iterate>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wipe(up)">
                                      <p:cBhvr>
                                        <p:cTn id="31" dur="500"/>
                                        <p:tgtEl>
                                          <p:spTgt spid="30">
                                            <p:txEl>
                                              <p:pRg st="0" end="0"/>
                                            </p:txEl>
                                          </p:spTgt>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up)">
                                      <p:cBhvr>
                                        <p:cTn id="34" dur="500"/>
                                        <p:tgtEl>
                                          <p:spTgt spid="31">
                                            <p:txEl>
                                              <p:pRg st="0" end="0"/>
                                            </p:txEl>
                                          </p:spTgt>
                                        </p:tgtEl>
                                      </p:cBhvr>
                                    </p:animEffect>
                                  </p:childTnLst>
                                </p:cTn>
                              </p:par>
                            </p:childTnLst>
                          </p:cTn>
                        </p:par>
                        <p:par>
                          <p:cTn id="35" fill="hold">
                            <p:stCondLst>
                              <p:cond delay="2400"/>
                            </p:stCondLst>
                            <p:childTnLst>
                              <p:par>
                                <p:cTn id="36" presetID="22" presetClass="entr" presetSubtype="1" fill="hold" grpId="0" nodeType="after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2" presetClass="entr" presetSubtype="1" decel="100000" fill="hold" grpId="0" nodeType="withEffect">
                                  <p:stCondLst>
                                    <p:cond delay="250"/>
                                  </p:stCondLst>
                                  <p:iterate type="lt">
                                    <p:tmPct val="10000"/>
                                  </p:iterate>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0-#ppt_h/2"/>
                                          </p:val>
                                        </p:tav>
                                        <p:tav tm="100000">
                                          <p:val>
                                            <p:strVal val="#ppt_y"/>
                                          </p:val>
                                        </p:tav>
                                      </p:tavLst>
                                    </p:anim>
                                  </p:childTnLst>
                                </p:cTn>
                              </p:par>
                              <p:par>
                                <p:cTn id="43" presetID="22" presetClass="entr" presetSubtype="1" fill="hold" grpId="0" nodeType="withEffect">
                                  <p:stCondLst>
                                    <p:cond delay="250"/>
                                  </p:stCondLst>
                                  <p:childTnLst>
                                    <p:set>
                                      <p:cBhvr>
                                        <p:cTn id="44" dur="1" fill="hold">
                                          <p:stCondLst>
                                            <p:cond delay="0"/>
                                          </p:stCondLst>
                                        </p:cTn>
                                        <p:tgtEl>
                                          <p:spTgt spid="32">
                                            <p:txEl>
                                              <p:pRg st="0" end="0"/>
                                            </p:txEl>
                                          </p:spTgt>
                                        </p:tgtEl>
                                        <p:attrNameLst>
                                          <p:attrName>style.visibility</p:attrName>
                                        </p:attrNameLst>
                                      </p:cBhvr>
                                      <p:to>
                                        <p:strVal val="visible"/>
                                      </p:to>
                                    </p:set>
                                    <p:animEffect transition="in" filter="wipe(up)">
                                      <p:cBhvr>
                                        <p:cTn id="45" dur="500"/>
                                        <p:tgtEl>
                                          <p:spTgt spid="32">
                                            <p:txEl>
                                              <p:pRg st="0" end="0"/>
                                            </p:txEl>
                                          </p:spTgt>
                                        </p:tgtEl>
                                      </p:cBhvr>
                                    </p:animEffect>
                                  </p:childTnLst>
                                </p:cTn>
                              </p:par>
                              <p:par>
                                <p:cTn id="46" presetID="22" presetClass="entr" presetSubtype="1" fill="hold" grpId="0" nodeType="withEffect">
                                  <p:stCondLst>
                                    <p:cond delay="25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500"/>
                                        <p:tgtEl>
                                          <p:spTgt spid="33">
                                            <p:txEl>
                                              <p:pRg st="0" end="0"/>
                                            </p:txEl>
                                          </p:spTgt>
                                        </p:tgtEl>
                                      </p:cBhvr>
                                    </p:animEffect>
                                  </p:childTnLst>
                                </p:cTn>
                              </p:par>
                            </p:childTnLst>
                          </p:cTn>
                        </p:par>
                        <p:par>
                          <p:cTn id="49" fill="hold">
                            <p:stCondLst>
                              <p:cond delay="3200"/>
                            </p:stCondLst>
                            <p:childTnLst>
                              <p:par>
                                <p:cTn id="50" presetID="22" presetClass="entr" presetSubtype="1" fill="hold" grpId="0" nodeType="afterEffect">
                                  <p:stCondLst>
                                    <p:cond delay="250"/>
                                  </p:stCondLst>
                                  <p:childTnLst>
                                    <p:set>
                                      <p:cBhvr>
                                        <p:cTn id="51" dur="1" fill="hold">
                                          <p:stCondLst>
                                            <p:cond delay="0"/>
                                          </p:stCondLst>
                                        </p:cTn>
                                        <p:tgtEl>
                                          <p:spTgt spid="9"/>
                                        </p:tgtEl>
                                        <p:attrNameLst>
                                          <p:attrName>style.visibility</p:attrName>
                                        </p:attrNameLst>
                                      </p:cBhvr>
                                      <p:to>
                                        <p:strVal val="visible"/>
                                      </p:to>
                                    </p:set>
                                    <p:animEffect transition="in" filter="wipe(up)">
                                      <p:cBhvr>
                                        <p:cTn id="52" dur="500"/>
                                        <p:tgtEl>
                                          <p:spTgt spid="9"/>
                                        </p:tgtEl>
                                      </p:cBhvr>
                                    </p:animEffect>
                                  </p:childTnLst>
                                </p:cTn>
                              </p:par>
                              <p:par>
                                <p:cTn id="53" presetID="22" presetClass="entr" presetSubtype="1" fill="hold" grpId="0" nodeType="withEffect">
                                  <p:stCondLst>
                                    <p:cond delay="25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up)">
                                      <p:cBhvr>
                                        <p:cTn id="55" dur="500"/>
                                        <p:tgtEl>
                                          <p:spTgt spid="34">
                                            <p:txEl>
                                              <p:pRg st="0" end="0"/>
                                            </p:txEl>
                                          </p:spTgt>
                                        </p:tgtEl>
                                      </p:cBhvr>
                                    </p:animEffect>
                                  </p:childTnLst>
                                </p:cTn>
                              </p:par>
                              <p:par>
                                <p:cTn id="56" presetID="22" presetClass="entr" presetSubtype="1" fill="hold" grpId="0" nodeType="withEffect">
                                  <p:stCondLst>
                                    <p:cond delay="250"/>
                                  </p:stCondLst>
                                  <p:childTnLst>
                                    <p:set>
                                      <p:cBhvr>
                                        <p:cTn id="57" dur="1" fill="hold">
                                          <p:stCondLst>
                                            <p:cond delay="0"/>
                                          </p:stCondLst>
                                        </p:cTn>
                                        <p:tgtEl>
                                          <p:spTgt spid="35">
                                            <p:txEl>
                                              <p:pRg st="0" end="0"/>
                                            </p:txEl>
                                          </p:spTgt>
                                        </p:tgtEl>
                                        <p:attrNameLst>
                                          <p:attrName>style.visibility</p:attrName>
                                        </p:attrNameLst>
                                      </p:cBhvr>
                                      <p:to>
                                        <p:strVal val="visible"/>
                                      </p:to>
                                    </p:set>
                                    <p:animEffect transition="in" filter="wipe(up)">
                                      <p:cBhvr>
                                        <p:cTn id="58" dur="500"/>
                                        <p:tgtEl>
                                          <p:spTgt spid="35">
                                            <p:txEl>
                                              <p:pRg st="0" end="0"/>
                                            </p:txEl>
                                          </p:spTgt>
                                        </p:tgtEl>
                                      </p:cBhvr>
                                    </p:animEffect>
                                  </p:childTnLst>
                                </p:cTn>
                              </p:par>
                              <p:par>
                                <p:cTn id="59" presetID="2" presetClass="entr" presetSubtype="1" decel="100000" fill="hold" grpId="0" nodeType="withEffect">
                                  <p:stCondLst>
                                    <p:cond delay="25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22" presetClass="entr" presetSubtype="1" fill="hold" grpId="0" nodeType="afterEffect">
                                  <p:stCondLst>
                                    <p:cond delay="250"/>
                                  </p:stCondLst>
                                  <p:childTnLst>
                                    <p:set>
                                      <p:cBhvr>
                                        <p:cTn id="65" dur="1" fill="hold">
                                          <p:stCondLst>
                                            <p:cond delay="0"/>
                                          </p:stCondLst>
                                        </p:cTn>
                                        <p:tgtEl>
                                          <p:spTgt spid="10"/>
                                        </p:tgtEl>
                                        <p:attrNameLst>
                                          <p:attrName>style.visibility</p:attrName>
                                        </p:attrNameLst>
                                      </p:cBhvr>
                                      <p:to>
                                        <p:strVal val="visible"/>
                                      </p:to>
                                    </p:set>
                                    <p:animEffect transition="in" filter="wipe(up)">
                                      <p:cBhvr>
                                        <p:cTn id="66" dur="500"/>
                                        <p:tgtEl>
                                          <p:spTgt spid="10"/>
                                        </p:tgtEl>
                                      </p:cBhvr>
                                    </p:animEffect>
                                  </p:childTnLst>
                                </p:cTn>
                              </p:par>
                              <p:par>
                                <p:cTn id="67" presetID="2" presetClass="entr" presetSubtype="1" decel="100000" fill="hold" grpId="0" nodeType="withEffect">
                                  <p:stCondLst>
                                    <p:cond delay="250"/>
                                  </p:stCondLst>
                                  <p:iterate type="lt">
                                    <p:tmPct val="10000"/>
                                  </p:iterate>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0-#ppt_h/2"/>
                                          </p:val>
                                        </p:tav>
                                        <p:tav tm="100000">
                                          <p:val>
                                            <p:strVal val="#ppt_y"/>
                                          </p:val>
                                        </p:tav>
                                      </p:tavLst>
                                    </p:anim>
                                  </p:childTnLst>
                                </p:cTn>
                              </p:par>
                              <p:par>
                                <p:cTn id="71" presetID="22" presetClass="entr" presetSubtype="1" fill="hold" grpId="0" nodeType="withEffect">
                                  <p:stCondLst>
                                    <p:cond delay="250"/>
                                  </p:stCondLst>
                                  <p:childTnLst>
                                    <p:set>
                                      <p:cBhvr>
                                        <p:cTn id="72" dur="1" fill="hold">
                                          <p:stCondLst>
                                            <p:cond delay="0"/>
                                          </p:stCondLst>
                                        </p:cTn>
                                        <p:tgtEl>
                                          <p:spTgt spid="36">
                                            <p:txEl>
                                              <p:pRg st="0" end="0"/>
                                            </p:txEl>
                                          </p:spTgt>
                                        </p:tgtEl>
                                        <p:attrNameLst>
                                          <p:attrName>style.visibility</p:attrName>
                                        </p:attrNameLst>
                                      </p:cBhvr>
                                      <p:to>
                                        <p:strVal val="visible"/>
                                      </p:to>
                                    </p:set>
                                    <p:animEffect transition="in" filter="wipe(up)">
                                      <p:cBhvr>
                                        <p:cTn id="73" dur="500"/>
                                        <p:tgtEl>
                                          <p:spTgt spid="36">
                                            <p:txEl>
                                              <p:pRg st="0" end="0"/>
                                            </p:txEl>
                                          </p:spTgt>
                                        </p:tgtEl>
                                      </p:cBhvr>
                                    </p:animEffect>
                                  </p:childTnLst>
                                </p:cTn>
                              </p:par>
                              <p:par>
                                <p:cTn id="74" presetID="22" presetClass="entr" presetSubtype="1" fill="hold" grpId="0" nodeType="withEffect">
                                  <p:stCondLst>
                                    <p:cond delay="250"/>
                                  </p:stCondLst>
                                  <p:childTnLst>
                                    <p:set>
                                      <p:cBhvr>
                                        <p:cTn id="75" dur="1" fill="hold">
                                          <p:stCondLst>
                                            <p:cond delay="0"/>
                                          </p:stCondLst>
                                        </p:cTn>
                                        <p:tgtEl>
                                          <p:spTgt spid="37">
                                            <p:txEl>
                                              <p:pRg st="0" end="0"/>
                                            </p:txEl>
                                          </p:spTgt>
                                        </p:tgtEl>
                                        <p:attrNameLst>
                                          <p:attrName>style.visibility</p:attrName>
                                        </p:attrNameLst>
                                      </p:cBhvr>
                                      <p:to>
                                        <p:strVal val="visible"/>
                                      </p:to>
                                    </p:set>
                                    <p:animEffect transition="in" filter="wipe(up)">
                                      <p:cBhvr>
                                        <p:cTn id="76" dur="500"/>
                                        <p:tgtEl>
                                          <p:spTgt spid="37">
                                            <p:txEl>
                                              <p:pRg st="0" end="0"/>
                                            </p:txEl>
                                          </p:spTgt>
                                        </p:tgtEl>
                                      </p:cBhvr>
                                    </p:animEffect>
                                  </p:childTnLst>
                                </p:cTn>
                              </p:par>
                            </p:childTnLst>
                          </p:cTn>
                        </p:par>
                        <p:par>
                          <p:cTn id="77" fill="hold">
                            <p:stCondLst>
                              <p:cond delay="4800"/>
                            </p:stCondLst>
                            <p:childTnLst>
                              <p:par>
                                <p:cTn id="78" presetID="2" presetClass="entr" presetSubtype="8" decel="100000" fill="hold" grpId="0" nodeType="afterEffect">
                                  <p:stCondLst>
                                    <p:cond delay="50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0-#ppt_w/2"/>
                                          </p:val>
                                        </p:tav>
                                        <p:tav tm="100000">
                                          <p:val>
                                            <p:strVal val="#ppt_x"/>
                                          </p:val>
                                        </p:tav>
                                      </p:tavLst>
                                    </p:anim>
                                    <p:anim calcmode="lin" valueType="num">
                                      <p:cBhvr additive="base">
                                        <p:cTn id="81" dur="500" fill="hold"/>
                                        <p:tgtEl>
                                          <p:spTgt spid="40"/>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500"/>
                                  </p:stCondLst>
                                  <p:childTnLst>
                                    <p:set>
                                      <p:cBhvr>
                                        <p:cTn id="83" dur="1" fill="hold">
                                          <p:stCondLst>
                                            <p:cond delay="0"/>
                                          </p:stCondLst>
                                        </p:cTn>
                                        <p:tgtEl>
                                          <p:spTgt spid="39">
                                            <p:txEl>
                                              <p:pRg st="0" end="0"/>
                                            </p:txEl>
                                          </p:spTgt>
                                        </p:tgtEl>
                                        <p:attrNameLst>
                                          <p:attrName>style.visibility</p:attrName>
                                        </p:attrNameLst>
                                      </p:cBhvr>
                                      <p:to>
                                        <p:strVal val="visible"/>
                                      </p:to>
                                    </p:set>
                                    <p:anim calcmode="lin" valueType="num">
                                      <p:cBhvr additive="base">
                                        <p:cTn id="84"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5" grpId="0" animBg="1"/>
      <p:bldP spid="8" grpId="0" animBg="1"/>
      <p:bldP spid="23" grpId="0"/>
      <p:bldP spid="24" grpId="0"/>
      <p:bldP spid="25" grpId="0"/>
      <p:bldP spid="26" grpId="0"/>
      <p:bldP spid="27" grpId="0"/>
      <p:bldP spid="28" grpId="0" animBg="1"/>
      <p:bldP spid="30" grpId="0" build="p">
        <p:tmplLst>
          <p:tmpl lvl="1">
            <p:tnLst>
              <p:par>
                <p:cTn presetID="22" presetClass="entr" presetSubtype="1"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wipe(up)">
                      <p:cBhvr>
                        <p:cTn dur="500"/>
                        <p:tgtEl>
                          <p:spTgt spid="30"/>
                        </p:tgtEl>
                      </p:cBhvr>
                    </p:animEffect>
                  </p:childTnLst>
                </p:cTn>
              </p:par>
            </p:tnLst>
          </p:tmpl>
        </p:tmplLst>
      </p:bldP>
      <p:bldP spid="31" grpId="0" build="p">
        <p:tmplLst>
          <p:tmpl lvl="1">
            <p:tnLst>
              <p:par>
                <p:cTn presetID="22" presetClass="entr" presetSubtype="1"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build="p">
        <p:tmplLst>
          <p:tmpl lvl="1">
            <p:tnLst>
              <p:par>
                <p:cTn presetID="22" presetClass="entr" presetSubtype="1"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wipe(up)">
                      <p:cBhvr>
                        <p:cTn dur="500"/>
                        <p:tgtEl>
                          <p:spTgt spid="32"/>
                        </p:tgtEl>
                      </p:cBhvr>
                    </p:animEffect>
                  </p:childTnLst>
                </p:cTn>
              </p:par>
            </p:tnLst>
          </p:tmpl>
        </p:tmplLst>
      </p:bldP>
      <p:bldP spid="33" grpId="0" build="p">
        <p:tmplLst>
          <p:tmpl lvl="1">
            <p:tnLst>
              <p:par>
                <p:cTn presetID="22" presetClass="entr" presetSubtype="1"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35" grpId="0" build="p">
        <p:tmplLst>
          <p:tmpl lvl="1">
            <p:tnLst>
              <p:par>
                <p:cTn presetID="22" presetClass="entr" presetSubtype="1"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wipe(up)">
                      <p:cBhvr>
                        <p:cTn dur="500"/>
                        <p:tgtEl>
                          <p:spTgt spid="35"/>
                        </p:tgtEl>
                      </p:cBhvr>
                    </p:animEffect>
                  </p:childTnLst>
                </p:cTn>
              </p:par>
            </p:tnLst>
          </p:tmpl>
        </p:tmplLst>
      </p:bldP>
      <p:bldP spid="36" grpId="0" build="p">
        <p:tmplLst>
          <p:tmpl lvl="1">
            <p:tnLst>
              <p:par>
                <p:cTn presetID="22" presetClass="entr" presetSubtype="1"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up)">
                      <p:cBhvr>
                        <p:cTn dur="500"/>
                        <p:tgtEl>
                          <p:spTgt spid="36"/>
                        </p:tgtEl>
                      </p:cBhvr>
                    </p:animEffect>
                  </p:childTnLst>
                </p:cTn>
              </p:par>
            </p:tnLst>
          </p:tmpl>
        </p:tmplLst>
      </p:bldP>
      <p:bldP spid="37" grpId="0" build="p">
        <p:tmplLst>
          <p:tmpl lvl="1">
            <p:tnLst>
              <p:par>
                <p:cTn presetID="22" presetClass="entr" presetSubtype="1"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9"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build="p">
        <p:tmplLst>
          <p:tmpl lvl="1">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ofile 4">
    <p:spTree>
      <p:nvGrpSpPr>
        <p:cNvPr id="1" name=""/>
        <p:cNvGrpSpPr/>
        <p:nvPr/>
      </p:nvGrpSpPr>
      <p:grpSpPr>
        <a:xfrm>
          <a:off x="0" y="0"/>
          <a:ext cx="0" cy="0"/>
          <a:chOff x="0" y="0"/>
          <a:chExt cx="0" cy="0"/>
        </a:xfrm>
      </p:grpSpPr>
      <p:sp>
        <p:nvSpPr>
          <p:cNvPr id="27" name="円/楕円 26"/>
          <p:cNvSpPr/>
          <p:nvPr userDrawn="1"/>
        </p:nvSpPr>
        <p:spPr>
          <a:xfrm>
            <a:off x="11143377" y="3995458"/>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5" name="円/楕円 4"/>
          <p:cNvSpPr/>
          <p:nvPr userDrawn="1"/>
        </p:nvSpPr>
        <p:spPr>
          <a:xfrm>
            <a:off x="11951518" y="5027955"/>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6" name="円/楕円 5"/>
          <p:cNvSpPr/>
          <p:nvPr userDrawn="1"/>
        </p:nvSpPr>
        <p:spPr>
          <a:xfrm>
            <a:off x="6664309" y="1039044"/>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1"/>
        </p:nvSpPr>
        <p:spPr>
          <a:xfrm>
            <a:off x="5584189" y="247920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6500424" y="914897"/>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hasCustomPrompt="1"/>
          </p:nvPr>
        </p:nvSpPr>
        <p:spPr>
          <a:xfrm>
            <a:off x="4329563" y="6222956"/>
            <a:ext cx="9577064" cy="792088"/>
          </a:xfrm>
        </p:spPr>
        <p:txBody>
          <a:bodyPr anchor="b">
            <a:normAutofit/>
          </a:bodyPr>
          <a:lstStyle>
            <a:lvl1pPr algn="ctr">
              <a:defRPr sz="3600" baseline="0">
                <a:solidFill>
                  <a:schemeClr val="tx2"/>
                </a:solidFill>
                <a:latin typeface="Route 159 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7523026" y="773578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16" hasCustomPrompt="1"/>
          </p:nvPr>
        </p:nvSpPr>
        <p:spPr>
          <a:xfrm>
            <a:off x="4354674" y="6943700"/>
            <a:ext cx="9577064" cy="576064"/>
          </a:xfrm>
        </p:spPr>
        <p:txBody>
          <a:bodyPr anchor="t">
            <a:noAutofit/>
          </a:bodyPr>
          <a:lstStyle>
            <a:lvl1pPr algn="ctr">
              <a:defRPr sz="24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12" name="図プレースホルダー 5"/>
          <p:cNvSpPr>
            <a:spLocks noGrp="1"/>
          </p:cNvSpPr>
          <p:nvPr>
            <p:ph type="pic" sz="quarter" idx="13" hasCustomPrompt="1"/>
          </p:nvPr>
        </p:nvSpPr>
        <p:spPr>
          <a:xfrm>
            <a:off x="6664309" y="1039044"/>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14" hasCustomPrompt="1"/>
          </p:nvPr>
        </p:nvSpPr>
        <p:spPr>
          <a:xfrm>
            <a:off x="2899794" y="7879804"/>
            <a:ext cx="12486825" cy="1584176"/>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23" name="円/楕円 22"/>
          <p:cNvSpPr/>
          <p:nvPr userDrawn="1"/>
        </p:nvSpPr>
        <p:spPr>
          <a:xfrm>
            <a:off x="4354674" y="2047156"/>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円/楕円 23"/>
          <p:cNvSpPr/>
          <p:nvPr userDrawn="1"/>
        </p:nvSpPr>
        <p:spPr>
          <a:xfrm>
            <a:off x="5584189" y="1899752"/>
            <a:ext cx="432048"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13315215" y="4732632"/>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6" name="正方形/長方形 2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309602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ppt_w</p:attrName>
                                        </p:attrNameLst>
                                      </p:cBhvr>
                                      <p:tavLst>
                                        <p:tav tm="0" fmla="#ppt_w*sin(2.5*pi*$)">
                                          <p:val>
                                            <p:fltVal val="0"/>
                                          </p:val>
                                        </p:tav>
                                        <p:tav tm="100000">
                                          <p:val>
                                            <p:fltVal val="1"/>
                                          </p:val>
                                        </p:tav>
                                      </p:tavLst>
                                    </p:anim>
                                    <p:anim calcmode="lin" valueType="num">
                                      <p:cBhvr>
                                        <p:cTn id="9" dur="750" fill="hold"/>
                                        <p:tgtEl>
                                          <p:spTgt spid="23"/>
                                        </p:tgtEl>
                                        <p:attrNameLst>
                                          <p:attrName>ppt_h</p:attrName>
                                        </p:attrNameLst>
                                      </p:cBhvr>
                                      <p:tavLst>
                                        <p:tav tm="0">
                                          <p:val>
                                            <p:strVal val="#ppt_h"/>
                                          </p:val>
                                        </p:tav>
                                        <p:tav tm="100000">
                                          <p:val>
                                            <p:strVal val="#ppt_h"/>
                                          </p:val>
                                        </p:tav>
                                      </p:tavLst>
                                    </p:anim>
                                  </p:childTnLst>
                                </p:cTn>
                              </p:par>
                              <p:par>
                                <p:cTn id="10" presetID="2" presetClass="entr" presetSubtype="6" decel="100000" fill="hold" grpId="1"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1+#ppt_w/2"/>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ppt_w</p:attrName>
                                        </p:attrNameLst>
                                      </p:cBhvr>
                                      <p:tavLst>
                                        <p:tav tm="0" fmla="#ppt_w*sin(2.5*pi*$)">
                                          <p:val>
                                            <p:fltVal val="0"/>
                                          </p:val>
                                        </p:tav>
                                        <p:tav tm="100000">
                                          <p:val>
                                            <p:fltVal val="1"/>
                                          </p:val>
                                        </p:tav>
                                      </p:tavLst>
                                    </p:anim>
                                    <p:anim calcmode="lin" valueType="num">
                                      <p:cBhvr>
                                        <p:cTn id="18" dur="750" fill="hold"/>
                                        <p:tgtEl>
                                          <p:spTgt spid="7"/>
                                        </p:tgtEl>
                                        <p:attrNameLst>
                                          <p:attrName>ppt_h</p:attrName>
                                        </p:attrNameLst>
                                      </p:cBhvr>
                                      <p:tavLst>
                                        <p:tav tm="0">
                                          <p:val>
                                            <p:strVal val="#ppt_h"/>
                                          </p:val>
                                        </p:tav>
                                        <p:tav tm="100000">
                                          <p:val>
                                            <p:strVal val="#ppt_h"/>
                                          </p:val>
                                        </p:tav>
                                      </p:tavLst>
                                    </p:anim>
                                  </p:childTnLst>
                                </p:cTn>
                              </p:par>
                              <p:par>
                                <p:cTn id="19" presetID="2" presetClass="entr" presetSubtype="6" decel="100000" fill="hold" grpId="1"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1+#ppt_w/2"/>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anim calcmode="lin" valueType="num">
                                      <p:cBhvr>
                                        <p:cTn id="26" dur="750" fill="hold"/>
                                        <p:tgtEl>
                                          <p:spTgt spid="24"/>
                                        </p:tgtEl>
                                        <p:attrNameLst>
                                          <p:attrName>ppt_w</p:attrName>
                                        </p:attrNameLst>
                                      </p:cBhvr>
                                      <p:tavLst>
                                        <p:tav tm="0" fmla="#ppt_w*sin(2.5*pi*$)">
                                          <p:val>
                                            <p:fltVal val="0"/>
                                          </p:val>
                                        </p:tav>
                                        <p:tav tm="100000">
                                          <p:val>
                                            <p:fltVal val="1"/>
                                          </p:val>
                                        </p:tav>
                                      </p:tavLst>
                                    </p:anim>
                                    <p:anim calcmode="lin" valueType="num">
                                      <p:cBhvr>
                                        <p:cTn id="27" dur="750" fill="hold"/>
                                        <p:tgtEl>
                                          <p:spTgt spid="24"/>
                                        </p:tgtEl>
                                        <p:attrNameLst>
                                          <p:attrName>ppt_h</p:attrName>
                                        </p:attrNameLst>
                                      </p:cBhvr>
                                      <p:tavLst>
                                        <p:tav tm="0">
                                          <p:val>
                                            <p:strVal val="#ppt_h"/>
                                          </p:val>
                                        </p:tav>
                                        <p:tav tm="100000">
                                          <p:val>
                                            <p:strVal val="#ppt_h"/>
                                          </p:val>
                                        </p:tav>
                                      </p:tavLst>
                                    </p:anim>
                                  </p:childTnLst>
                                </p:cTn>
                              </p:par>
                              <p:par>
                                <p:cTn id="28" presetID="2" presetClass="entr" presetSubtype="6" decel="100000" fill="hold" grpId="1" nodeType="withEffect">
                                  <p:stCondLst>
                                    <p:cond delay="20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1+#ppt_w/2"/>
                                          </p:val>
                                        </p:tav>
                                        <p:tav tm="100000">
                                          <p:val>
                                            <p:strVal val="#ppt_x"/>
                                          </p:val>
                                        </p:tav>
                                      </p:tavLst>
                                    </p:anim>
                                    <p:anim calcmode="lin" valueType="num">
                                      <p:cBhvr additive="base">
                                        <p:cTn id="31" dur="750" fill="hold"/>
                                        <p:tgtEl>
                                          <p:spTgt spid="24"/>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anim calcmode="lin" valueType="num">
                                      <p:cBhvr>
                                        <p:cTn id="35" dur="750" fill="hold"/>
                                        <p:tgtEl>
                                          <p:spTgt spid="5"/>
                                        </p:tgtEl>
                                        <p:attrNameLst>
                                          <p:attrName>ppt_w</p:attrName>
                                        </p:attrNameLst>
                                      </p:cBhvr>
                                      <p:tavLst>
                                        <p:tav tm="0" fmla="#ppt_w*sin(2.5*pi*$)">
                                          <p:val>
                                            <p:fltVal val="0"/>
                                          </p:val>
                                        </p:tav>
                                        <p:tav tm="100000">
                                          <p:val>
                                            <p:fltVal val="1"/>
                                          </p:val>
                                        </p:tav>
                                      </p:tavLst>
                                    </p:anim>
                                    <p:anim calcmode="lin" valueType="num">
                                      <p:cBhvr>
                                        <p:cTn id="36" dur="750" fill="hold"/>
                                        <p:tgtEl>
                                          <p:spTgt spid="5"/>
                                        </p:tgtEl>
                                        <p:attrNameLst>
                                          <p:attrName>ppt_h</p:attrName>
                                        </p:attrNameLst>
                                      </p:cBhvr>
                                      <p:tavLst>
                                        <p:tav tm="0">
                                          <p:val>
                                            <p:strVal val="#ppt_h"/>
                                          </p:val>
                                        </p:tav>
                                        <p:tav tm="100000">
                                          <p:val>
                                            <p:strVal val="#ppt_h"/>
                                          </p:val>
                                        </p:tav>
                                      </p:tavLst>
                                    </p:anim>
                                  </p:childTnLst>
                                </p:cTn>
                              </p:par>
                              <p:par>
                                <p:cTn id="37" presetID="2" presetClass="entr" presetSubtype="6" decel="100000" fill="hold" grpId="1" nodeType="withEffect">
                                  <p:stCondLst>
                                    <p:cond delay="30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750" fill="hold"/>
                                        <p:tgtEl>
                                          <p:spTgt spid="5"/>
                                        </p:tgtEl>
                                        <p:attrNameLst>
                                          <p:attrName>ppt_x</p:attrName>
                                        </p:attrNameLst>
                                      </p:cBhvr>
                                      <p:tavLst>
                                        <p:tav tm="0">
                                          <p:val>
                                            <p:strVal val="1+#ppt_w/2"/>
                                          </p:val>
                                        </p:tav>
                                        <p:tav tm="100000">
                                          <p:val>
                                            <p:strVal val="#ppt_x"/>
                                          </p:val>
                                        </p:tav>
                                      </p:tavLst>
                                    </p:anim>
                                    <p:anim calcmode="lin" valueType="num">
                                      <p:cBhvr additive="base">
                                        <p:cTn id="40" dur="750" fill="hold"/>
                                        <p:tgtEl>
                                          <p:spTgt spid="5"/>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750"/>
                                        <p:tgtEl>
                                          <p:spTgt spid="25"/>
                                        </p:tgtEl>
                                      </p:cBhvr>
                                    </p:animEffect>
                                    <p:anim calcmode="lin" valueType="num">
                                      <p:cBhvr>
                                        <p:cTn id="44" dur="750" fill="hold"/>
                                        <p:tgtEl>
                                          <p:spTgt spid="25"/>
                                        </p:tgtEl>
                                        <p:attrNameLst>
                                          <p:attrName>ppt_w</p:attrName>
                                        </p:attrNameLst>
                                      </p:cBhvr>
                                      <p:tavLst>
                                        <p:tav tm="0" fmla="#ppt_w*sin(2.5*pi*$)">
                                          <p:val>
                                            <p:fltVal val="0"/>
                                          </p:val>
                                        </p:tav>
                                        <p:tav tm="100000">
                                          <p:val>
                                            <p:fltVal val="1"/>
                                          </p:val>
                                        </p:tav>
                                      </p:tavLst>
                                    </p:anim>
                                    <p:anim calcmode="lin" valueType="num">
                                      <p:cBhvr>
                                        <p:cTn id="45" dur="750" fill="hold"/>
                                        <p:tgtEl>
                                          <p:spTgt spid="25"/>
                                        </p:tgtEl>
                                        <p:attrNameLst>
                                          <p:attrName>ppt_h</p:attrName>
                                        </p:attrNameLst>
                                      </p:cBhvr>
                                      <p:tavLst>
                                        <p:tav tm="0">
                                          <p:val>
                                            <p:strVal val="#ppt_h"/>
                                          </p:val>
                                        </p:tav>
                                        <p:tav tm="100000">
                                          <p:val>
                                            <p:strVal val="#ppt_h"/>
                                          </p:val>
                                        </p:tav>
                                      </p:tavLst>
                                    </p:anim>
                                  </p:childTnLst>
                                </p:cTn>
                              </p:par>
                              <p:par>
                                <p:cTn id="46" presetID="2" presetClass="entr" presetSubtype="6" decel="100000" fill="hold" grpId="1" nodeType="withEffect">
                                  <p:stCondLst>
                                    <p:cond delay="4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750" fill="hold"/>
                                        <p:tgtEl>
                                          <p:spTgt spid="25"/>
                                        </p:tgtEl>
                                        <p:attrNameLst>
                                          <p:attrName>ppt_x</p:attrName>
                                        </p:attrNameLst>
                                      </p:cBhvr>
                                      <p:tavLst>
                                        <p:tav tm="0">
                                          <p:val>
                                            <p:strVal val="1+#ppt_w/2"/>
                                          </p:val>
                                        </p:tav>
                                        <p:tav tm="100000">
                                          <p:val>
                                            <p:strVal val="#ppt_x"/>
                                          </p:val>
                                        </p:tav>
                                      </p:tavLst>
                                    </p:anim>
                                    <p:anim calcmode="lin" valueType="num">
                                      <p:cBhvr additive="base">
                                        <p:cTn id="49" dur="750" fill="hold"/>
                                        <p:tgtEl>
                                          <p:spTgt spid="25"/>
                                        </p:tgtEl>
                                        <p:attrNameLst>
                                          <p:attrName>ppt_y</p:attrName>
                                        </p:attrNameLst>
                                      </p:cBhvr>
                                      <p:tavLst>
                                        <p:tav tm="0">
                                          <p:val>
                                            <p:strVal val="1+#ppt_h/2"/>
                                          </p:val>
                                        </p:tav>
                                        <p:tav tm="100000">
                                          <p:val>
                                            <p:strVal val="#ppt_y"/>
                                          </p:val>
                                        </p:tav>
                                      </p:tavLst>
                                    </p:anim>
                                  </p:childTnLst>
                                </p:cTn>
                              </p:par>
                              <p:par>
                                <p:cTn id="50" presetID="45" presetClass="entr" presetSubtype="0"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750"/>
                                        <p:tgtEl>
                                          <p:spTgt spid="27"/>
                                        </p:tgtEl>
                                      </p:cBhvr>
                                    </p:animEffect>
                                    <p:anim calcmode="lin" valueType="num">
                                      <p:cBhvr>
                                        <p:cTn id="53" dur="750" fill="hold"/>
                                        <p:tgtEl>
                                          <p:spTgt spid="27"/>
                                        </p:tgtEl>
                                        <p:attrNameLst>
                                          <p:attrName>ppt_w</p:attrName>
                                        </p:attrNameLst>
                                      </p:cBhvr>
                                      <p:tavLst>
                                        <p:tav tm="0" fmla="#ppt_w*sin(2.5*pi*$)">
                                          <p:val>
                                            <p:fltVal val="0"/>
                                          </p:val>
                                        </p:tav>
                                        <p:tav tm="100000">
                                          <p:val>
                                            <p:fltVal val="1"/>
                                          </p:val>
                                        </p:tav>
                                      </p:tavLst>
                                    </p:anim>
                                    <p:anim calcmode="lin" valueType="num">
                                      <p:cBhvr>
                                        <p:cTn id="54" dur="750" fill="hold"/>
                                        <p:tgtEl>
                                          <p:spTgt spid="27"/>
                                        </p:tgtEl>
                                        <p:attrNameLst>
                                          <p:attrName>ppt_h</p:attrName>
                                        </p:attrNameLst>
                                      </p:cBhvr>
                                      <p:tavLst>
                                        <p:tav tm="0">
                                          <p:val>
                                            <p:strVal val="#ppt_h"/>
                                          </p:val>
                                        </p:tav>
                                        <p:tav tm="100000">
                                          <p:val>
                                            <p:strVal val="#ppt_h"/>
                                          </p:val>
                                        </p:tav>
                                      </p:tavLst>
                                    </p:anim>
                                  </p:childTnLst>
                                </p:cTn>
                              </p:par>
                              <p:par>
                                <p:cTn id="55" presetID="2" presetClass="entr" presetSubtype="6" decel="100000" fill="hold" grpId="1" nodeType="withEffect">
                                  <p:stCondLst>
                                    <p:cond delay="50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750" fill="hold"/>
                                        <p:tgtEl>
                                          <p:spTgt spid="27"/>
                                        </p:tgtEl>
                                        <p:attrNameLst>
                                          <p:attrName>ppt_x</p:attrName>
                                        </p:attrNameLst>
                                      </p:cBhvr>
                                      <p:tavLst>
                                        <p:tav tm="0">
                                          <p:val>
                                            <p:strVal val="1+#ppt_w/2"/>
                                          </p:val>
                                        </p:tav>
                                        <p:tav tm="100000">
                                          <p:val>
                                            <p:strVal val="#ppt_x"/>
                                          </p:val>
                                        </p:tav>
                                      </p:tavLst>
                                    </p:anim>
                                    <p:anim calcmode="lin" valueType="num">
                                      <p:cBhvr additive="base">
                                        <p:cTn id="58" dur="750" fill="hold"/>
                                        <p:tgtEl>
                                          <p:spTgt spid="27"/>
                                        </p:tgtEl>
                                        <p:attrNameLst>
                                          <p:attrName>ppt_y</p:attrName>
                                        </p:attrNameLst>
                                      </p:cBhvr>
                                      <p:tavLst>
                                        <p:tav tm="0">
                                          <p:val>
                                            <p:strVal val="1+#ppt_h/2"/>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childTnLst>
                                </p:cTn>
                              </p:par>
                              <p:par>
                                <p:cTn id="62" presetID="2" presetClass="entr" presetSubtype="1" decel="100000" fill="hold" grpId="1" nodeType="withEffect">
                                  <p:stCondLst>
                                    <p:cond delay="50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1000" fill="hold"/>
                                        <p:tgtEl>
                                          <p:spTgt spid="6"/>
                                        </p:tgtEl>
                                        <p:attrNameLst>
                                          <p:attrName>ppt_x</p:attrName>
                                        </p:attrNameLst>
                                      </p:cBhvr>
                                      <p:tavLst>
                                        <p:tav tm="0">
                                          <p:val>
                                            <p:strVal val="#ppt_x"/>
                                          </p:val>
                                        </p:tav>
                                        <p:tav tm="100000">
                                          <p:val>
                                            <p:strVal val="#ppt_x"/>
                                          </p:val>
                                        </p:tav>
                                      </p:tavLst>
                                    </p:anim>
                                    <p:anim calcmode="lin" valueType="num">
                                      <p:cBhvr additive="base">
                                        <p:cTn id="65" dur="1000" fill="hold"/>
                                        <p:tgtEl>
                                          <p:spTgt spid="6"/>
                                        </p:tgtEl>
                                        <p:attrNameLst>
                                          <p:attrName>ppt_y</p:attrName>
                                        </p:attrNameLst>
                                      </p:cBhvr>
                                      <p:tavLst>
                                        <p:tav tm="0">
                                          <p:val>
                                            <p:strVal val="0-#ppt_h/2"/>
                                          </p:val>
                                        </p:tav>
                                        <p:tav tm="100000">
                                          <p:val>
                                            <p:strVal val="#ppt_y"/>
                                          </p:val>
                                        </p:tav>
                                      </p:tavLst>
                                    </p:anim>
                                  </p:childTnLst>
                                </p:cTn>
                              </p:par>
                              <p:par>
                                <p:cTn id="66" presetID="10" presetClass="entr" presetSubtype="0" fill="hold" grpId="0" nodeType="withEffect">
                                  <p:stCondLst>
                                    <p:cond delay="60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childTnLst>
                                </p:cTn>
                              </p:par>
                              <p:par>
                                <p:cTn id="69" presetID="2" presetClass="entr" presetSubtype="1" decel="100000" fill="hold" grpId="1" nodeType="withEffect">
                                  <p:stCondLst>
                                    <p:cond delay="60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1000" fill="hold"/>
                                        <p:tgtEl>
                                          <p:spTgt spid="8"/>
                                        </p:tgtEl>
                                        <p:attrNameLst>
                                          <p:attrName>ppt_x</p:attrName>
                                        </p:attrNameLst>
                                      </p:cBhvr>
                                      <p:tavLst>
                                        <p:tav tm="0">
                                          <p:val>
                                            <p:strVal val="#ppt_x"/>
                                          </p:val>
                                        </p:tav>
                                        <p:tav tm="100000">
                                          <p:val>
                                            <p:strVal val="#ppt_x"/>
                                          </p:val>
                                        </p:tav>
                                      </p:tavLst>
                                    </p:anim>
                                    <p:anim calcmode="lin" valueType="num">
                                      <p:cBhvr additive="base">
                                        <p:cTn id="72" dur="1000" fill="hold"/>
                                        <p:tgtEl>
                                          <p:spTgt spid="8"/>
                                        </p:tgtEl>
                                        <p:attrNameLst>
                                          <p:attrName>ppt_y</p:attrName>
                                        </p:attrNameLst>
                                      </p:cBhvr>
                                      <p:tavLst>
                                        <p:tav tm="0">
                                          <p:val>
                                            <p:strVal val="0-#ppt_h/2"/>
                                          </p:val>
                                        </p:tav>
                                        <p:tav tm="100000">
                                          <p:val>
                                            <p:strVal val="#ppt_y"/>
                                          </p:val>
                                        </p:tav>
                                      </p:tavLst>
                                    </p:anim>
                                  </p:childTnLst>
                                </p:cTn>
                              </p:par>
                              <p:par>
                                <p:cTn id="73" presetID="10" presetClass="entr" presetSubtype="0" fill="hold" grpId="0" nodeType="withEffect">
                                  <p:stCondLst>
                                    <p:cond delay="70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childTnLst>
                                </p:cTn>
                              </p:par>
                              <p:par>
                                <p:cTn id="76" presetID="2" presetClass="entr" presetSubtype="1" decel="100000" fill="hold" grpId="1" nodeType="withEffect">
                                  <p:stCondLst>
                                    <p:cond delay="70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childTnLst>
                          </p:cTn>
                        </p:par>
                        <p:par>
                          <p:cTn id="80" fill="hold">
                            <p:stCondLst>
                              <p:cond delay="1700"/>
                            </p:stCondLst>
                            <p:childTnLst>
                              <p:par>
                                <p:cTn id="81" presetID="2" presetClass="entr" presetSubtype="4" decel="100000" fill="hold" grpId="0" nodeType="afterEffect">
                                  <p:stCondLst>
                                    <p:cond delay="25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par>
                          <p:cTn id="85" fill="hold">
                            <p:stCondLst>
                              <p:cond delay="2450"/>
                            </p:stCondLst>
                            <p:childTnLst>
                              <p:par>
                                <p:cTn id="86" presetID="22" presetClass="entr" presetSubtype="8" fill="hold" grpId="0" nodeType="afterEffect">
                                  <p:stCondLst>
                                    <p:cond delay="0"/>
                                  </p:stCondLst>
                                  <p:iterate type="lt">
                                    <p:tmPct val="10000"/>
                                  </p:iterate>
                                  <p:childTnLst>
                                    <p:set>
                                      <p:cBhvr>
                                        <p:cTn id="87" dur="1" fill="hold">
                                          <p:stCondLst>
                                            <p:cond delay="0"/>
                                          </p:stCondLst>
                                        </p:cTn>
                                        <p:tgtEl>
                                          <p:spTgt spid="11">
                                            <p:txEl>
                                              <p:pRg st="0" end="0"/>
                                            </p:txEl>
                                          </p:spTgt>
                                        </p:tgtEl>
                                        <p:attrNameLst>
                                          <p:attrName>style.visibility</p:attrName>
                                        </p:attrNameLst>
                                      </p:cBhvr>
                                      <p:to>
                                        <p:strVal val="visible"/>
                                      </p:to>
                                    </p:set>
                                    <p:animEffect transition="in" filter="wipe(left)">
                                      <p:cBhvr>
                                        <p:cTn id="88" dur="500"/>
                                        <p:tgtEl>
                                          <p:spTgt spid="11">
                                            <p:txEl>
                                              <p:pRg st="0" end="0"/>
                                            </p:txEl>
                                          </p:spTgt>
                                        </p:tgtEl>
                                      </p:cBhvr>
                                    </p:animEffect>
                                  </p:childTnLst>
                                </p:cTn>
                              </p:par>
                            </p:childTnLst>
                          </p:cTn>
                        </p:par>
                        <p:par>
                          <p:cTn id="89" fill="hold">
                            <p:stCondLst>
                              <p:cond delay="3500"/>
                            </p:stCondLst>
                            <p:childTnLst>
                              <p:par>
                                <p:cTn id="90" presetID="2" presetClass="entr" presetSubtype="4" decel="10000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500" fill="hold"/>
                                        <p:tgtEl>
                                          <p:spTgt spid="10"/>
                                        </p:tgtEl>
                                        <p:attrNameLst>
                                          <p:attrName>ppt_x</p:attrName>
                                        </p:attrNameLst>
                                      </p:cBhvr>
                                      <p:tavLst>
                                        <p:tav tm="0">
                                          <p:val>
                                            <p:strVal val="#ppt_x"/>
                                          </p:val>
                                        </p:tav>
                                        <p:tav tm="100000">
                                          <p:val>
                                            <p:strVal val="#ppt_x"/>
                                          </p:val>
                                        </p:tav>
                                      </p:tavLst>
                                    </p:anim>
                                    <p:anim calcmode="lin" valueType="num">
                                      <p:cBhvr additive="base">
                                        <p:cTn id="93" dur="500" fill="hold"/>
                                        <p:tgtEl>
                                          <p:spTgt spid="10"/>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100"/>
                                  </p:stCondLst>
                                  <p:childTnLst>
                                    <p:set>
                                      <p:cBhvr>
                                        <p:cTn id="95" dur="1" fill="hold">
                                          <p:stCondLst>
                                            <p:cond delay="0"/>
                                          </p:stCondLst>
                                        </p:cTn>
                                        <p:tgtEl>
                                          <p:spTgt spid="22">
                                            <p:txEl>
                                              <p:pRg st="0" end="0"/>
                                            </p:txEl>
                                          </p:spTgt>
                                        </p:tgtEl>
                                        <p:attrNameLst>
                                          <p:attrName>style.visibility</p:attrName>
                                        </p:attrNameLst>
                                      </p:cBhvr>
                                      <p:to>
                                        <p:strVal val="visible"/>
                                      </p:to>
                                    </p:set>
                                    <p:anim calcmode="lin" valueType="num">
                                      <p:cBhvr additive="base">
                                        <p:cTn id="96"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5" grpId="0" animBg="1"/>
      <p:bldP spid="5" grpId="1" animBg="1"/>
      <p:bldP spid="6" grpId="0" animBg="1"/>
      <p:bldP spid="6" grpId="1" animBg="1"/>
      <p:bldP spid="7" grpId="0" animBg="1"/>
      <p:bldP spid="7" grpId="1" animBg="1"/>
      <p:bldP spid="8" grpId="0" animBg="1"/>
      <p:bldP spid="8" grpId="1" animBg="1"/>
      <p:bldP spid="9" grpId="0"/>
      <p:bldP spid="10" grpId="0" animBg="1"/>
      <p:bldP spid="11"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2" grpId="1" animBg="1"/>
      <p:bldP spid="22" grpId="0" build="p">
        <p:tmplLst>
          <p:tmpl lvl="1">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animBg="1"/>
      <p:bldP spid="23" grpId="1" animBg="1"/>
      <p:bldP spid="24" grpId="0" animBg="1"/>
      <p:bldP spid="24" grpId="1" animBg="1"/>
      <p:bldP spid="25" grpId="0" animBg="1"/>
      <p:bldP spid="25" grpId="1"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Image &amp; 4 Items">
    <p:spTree>
      <p:nvGrpSpPr>
        <p:cNvPr id="1" name=""/>
        <p:cNvGrpSpPr/>
        <p:nvPr/>
      </p:nvGrpSpPr>
      <p:grpSpPr>
        <a:xfrm>
          <a:off x="0" y="0"/>
          <a:ext cx="0" cy="0"/>
          <a:chOff x="0" y="0"/>
          <a:chExt cx="0" cy="0"/>
        </a:xfrm>
      </p:grpSpPr>
      <p:sp>
        <p:nvSpPr>
          <p:cNvPr id="41" name="正方形/長方形 40"/>
          <p:cNvSpPr/>
          <p:nvPr userDrawn="1"/>
        </p:nvSpPr>
        <p:spPr>
          <a:xfrm>
            <a:off x="-5798" y="18348"/>
            <a:ext cx="9142414" cy="10286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5" name="図プレースホルダー 3"/>
          <p:cNvSpPr>
            <a:spLocks noGrp="1"/>
          </p:cNvSpPr>
          <p:nvPr>
            <p:ph type="pic" sz="quarter" idx="12" hasCustomPrompt="1"/>
          </p:nvPr>
        </p:nvSpPr>
        <p:spPr>
          <a:xfrm>
            <a:off x="109416" y="63758"/>
            <a:ext cx="8999191" cy="10287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9503246" y="3263042"/>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5"/>
          <p:cNvSpPr>
            <a:spLocks noGrp="1"/>
          </p:cNvSpPr>
          <p:nvPr>
            <p:ph type="body" sz="quarter" idx="14" hasCustomPrompt="1"/>
          </p:nvPr>
        </p:nvSpPr>
        <p:spPr>
          <a:xfrm>
            <a:off x="8495134" y="4127138"/>
            <a:ext cx="1080120" cy="720080"/>
          </a:xfrm>
          <a:prstGeom prst="rect">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直角三角形 10"/>
          <p:cNvSpPr/>
          <p:nvPr userDrawn="1"/>
        </p:nvSpPr>
        <p:spPr>
          <a:xfrm rot="5400000">
            <a:off x="9214817" y="4774814"/>
            <a:ext cx="288034" cy="43284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6"/>
          <p:cNvSpPr>
            <a:spLocks noGrp="1"/>
          </p:cNvSpPr>
          <p:nvPr>
            <p:ph type="body" sz="quarter" idx="23" hasCustomPrompt="1"/>
          </p:nvPr>
        </p:nvSpPr>
        <p:spPr>
          <a:xfrm>
            <a:off x="8711158" y="4011258"/>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14" name="テキスト プレースホルダー 6"/>
          <p:cNvSpPr>
            <a:spLocks noGrp="1"/>
          </p:cNvSpPr>
          <p:nvPr>
            <p:ph type="body" sz="quarter" idx="20" hasCustomPrompt="1"/>
          </p:nvPr>
        </p:nvSpPr>
        <p:spPr>
          <a:xfrm>
            <a:off x="9684870" y="4127138"/>
            <a:ext cx="7737326"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4" hasCustomPrompt="1"/>
          </p:nvPr>
        </p:nvSpPr>
        <p:spPr>
          <a:xfrm>
            <a:off x="9719269" y="4919226"/>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9863286" y="484721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5"/>
          <p:cNvSpPr>
            <a:spLocks noGrp="1"/>
          </p:cNvSpPr>
          <p:nvPr>
            <p:ph type="body" sz="quarter" idx="25" hasCustomPrompt="1"/>
          </p:nvPr>
        </p:nvSpPr>
        <p:spPr>
          <a:xfrm>
            <a:off x="8482996" y="5862525"/>
            <a:ext cx="1080120" cy="720080"/>
          </a:xfrm>
          <a:prstGeom prst="rect">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24" name="直角三角形 23"/>
          <p:cNvSpPr/>
          <p:nvPr userDrawn="1"/>
        </p:nvSpPr>
        <p:spPr>
          <a:xfrm rot="5400000">
            <a:off x="9202679" y="6510201"/>
            <a:ext cx="288034" cy="43284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6" hasCustomPrompt="1"/>
          </p:nvPr>
        </p:nvSpPr>
        <p:spPr>
          <a:xfrm>
            <a:off x="8699020" y="5746645"/>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26" name="テキスト プレースホルダー 6"/>
          <p:cNvSpPr>
            <a:spLocks noGrp="1"/>
          </p:cNvSpPr>
          <p:nvPr>
            <p:ph type="body" sz="quarter" idx="27" hasCustomPrompt="1"/>
          </p:nvPr>
        </p:nvSpPr>
        <p:spPr>
          <a:xfrm>
            <a:off x="9672732" y="5862525"/>
            <a:ext cx="7737326"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8" hasCustomPrompt="1"/>
          </p:nvPr>
        </p:nvSpPr>
        <p:spPr>
          <a:xfrm>
            <a:off x="9707131" y="6654613"/>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8" name="正方形/長方形 27"/>
          <p:cNvSpPr/>
          <p:nvPr userDrawn="1"/>
        </p:nvSpPr>
        <p:spPr>
          <a:xfrm>
            <a:off x="9851148" y="6582605"/>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スライド番号プレースホルダー 5"/>
          <p:cNvSpPr>
            <a:spLocks noGrp="1"/>
          </p:cNvSpPr>
          <p:nvPr>
            <p:ph type="sldNum" sz="quarter" idx="4"/>
          </p:nvPr>
        </p:nvSpPr>
        <p:spPr>
          <a:xfrm>
            <a:off x="17136094" y="11152730"/>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21574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1" decel="100000"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75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75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250"/>
                                        <p:tgtEl>
                                          <p:spTgt spid="11"/>
                                        </p:tgtEl>
                                      </p:cBhvr>
                                    </p:animEffect>
                                  </p:childTnLst>
                                </p:cTn>
                              </p:par>
                            </p:childTnLst>
                          </p:cTn>
                        </p:par>
                        <p:par>
                          <p:cTn id="34" fill="hold">
                            <p:stCondLst>
                              <p:cond delay="3000"/>
                            </p:stCondLst>
                            <p:childTnLst>
                              <p:par>
                                <p:cTn id="35" presetID="2" presetClass="entr" presetSubtype="2"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2" decel="10000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250"/>
                                        <p:tgtEl>
                                          <p:spTgt spid="24"/>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 calcmode="lin" valueType="num">
                                      <p:cBhvr additive="base">
                                        <p:cTn id="6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6">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27">
                                            <p:txEl>
                                              <p:pRg st="0" end="0"/>
                                            </p:txEl>
                                          </p:spTgt>
                                        </p:tgtEl>
                                        <p:attrNameLst>
                                          <p:attrName>style.visibility</p:attrName>
                                        </p:attrNameLst>
                                      </p:cBhvr>
                                      <p:to>
                                        <p:strVal val="visible"/>
                                      </p:to>
                                    </p:set>
                                    <p:anim calcmode="lin" valueType="num">
                                      <p:cBhvr additive="base">
                                        <p:cTn id="6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2" decel="10000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2" grpId="0">
        <p:tmplLst>
          <p:tmpl>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23" grpId="0" animBg="1">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1164538" y="6846952"/>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0" name="アーチ 19"/>
          <p:cNvSpPr/>
          <p:nvPr userDrawn="1"/>
        </p:nvSpPr>
        <p:spPr>
          <a:xfrm rot="6618510">
            <a:off x="1281126" y="6963540"/>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2021917" y="7082422"/>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2707932" y="7788599"/>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3227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750" fill="hold"/>
                                        <p:tgtEl>
                                          <p:spTgt spid="20"/>
                                        </p:tgtEl>
                                        <p:attrNameLst>
                                          <p:attrName>ppt_x</p:attrName>
                                        </p:attrNameLst>
                                      </p:cBhvr>
                                      <p:tavLst>
                                        <p:tav tm="0">
                                          <p:val>
                                            <p:strVal val="#ppt_x"/>
                                          </p:val>
                                        </p:tav>
                                        <p:tav tm="100000">
                                          <p:val>
                                            <p:strVal val="#ppt_x"/>
                                          </p:val>
                                        </p:tav>
                                      </p:tavLst>
                                    </p:anim>
                                    <p:anim calcmode="lin" valueType="num">
                                      <p:cBhvr additive="base">
                                        <p:cTn id="72" dur="7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750" fill="hold"/>
                                        <p:tgtEl>
                                          <p:spTgt spid="19"/>
                                        </p:tgtEl>
                                        <p:attrNameLst>
                                          <p:attrName>ppt_x</p:attrName>
                                        </p:attrNameLst>
                                      </p:cBhvr>
                                      <p:tavLst>
                                        <p:tav tm="0">
                                          <p:val>
                                            <p:strVal val="0-#ppt_w/2"/>
                                          </p:val>
                                        </p:tav>
                                        <p:tav tm="100000">
                                          <p:val>
                                            <p:strVal val="#ppt_x"/>
                                          </p:val>
                                        </p:tav>
                                      </p:tavLst>
                                    </p:anim>
                                    <p:anim calcmode="lin" valueType="num">
                                      <p:cBhvr additive="base">
                                        <p:cTn id="76" dur="750" fill="hold"/>
                                        <p:tgtEl>
                                          <p:spTgt spid="19"/>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anim calcmode="lin" valueType="num">
                                      <p:cBhvr>
                                        <p:cTn id="80" dur="750" fill="hold"/>
                                        <p:tgtEl>
                                          <p:spTgt spid="20"/>
                                        </p:tgtEl>
                                        <p:attrNameLst>
                                          <p:attrName>ppt_w</p:attrName>
                                        </p:attrNameLst>
                                      </p:cBhvr>
                                      <p:tavLst>
                                        <p:tav tm="0" fmla="#ppt_w*sin(2.5*pi*$)">
                                          <p:val>
                                            <p:fltVal val="0"/>
                                          </p:val>
                                        </p:tav>
                                        <p:tav tm="100000">
                                          <p:val>
                                            <p:fltVal val="1"/>
                                          </p:val>
                                        </p:tav>
                                      </p:tavLst>
                                    </p:anim>
                                    <p:anim calcmode="lin" valueType="num">
                                      <p:cBhvr>
                                        <p:cTn id="81" dur="750" fill="hold"/>
                                        <p:tgtEl>
                                          <p:spTgt spid="20"/>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750"/>
                                        <p:tgtEl>
                                          <p:spTgt spid="19"/>
                                        </p:tgtEl>
                                      </p:cBhvr>
                                    </p:animEffect>
                                    <p:anim calcmode="lin" valueType="num">
                                      <p:cBhvr>
                                        <p:cTn id="85" dur="750" fill="hold"/>
                                        <p:tgtEl>
                                          <p:spTgt spid="19"/>
                                        </p:tgtEl>
                                        <p:attrNameLst>
                                          <p:attrName>ppt_w</p:attrName>
                                        </p:attrNameLst>
                                      </p:cBhvr>
                                      <p:tavLst>
                                        <p:tav tm="0" fmla="#ppt_w*sin(2.5*pi*$)">
                                          <p:val>
                                            <p:fltVal val="0"/>
                                          </p:val>
                                        </p:tav>
                                        <p:tav tm="100000">
                                          <p:val>
                                            <p:fltVal val="1"/>
                                          </p:val>
                                        </p:tav>
                                      </p:tavLst>
                                    </p:anim>
                                    <p:anim calcmode="lin" valueType="num">
                                      <p:cBhvr>
                                        <p:cTn id="86" dur="750" fill="hold"/>
                                        <p:tgtEl>
                                          <p:spTgt spid="19"/>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additive="base">
                                        <p:cTn id="9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g Image &amp; Text">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575254" y="1364343"/>
            <a:ext cx="7990959" cy="3096985"/>
          </a:xfrm>
          <a:prstGeom prst="rect">
            <a:avLst/>
          </a:prstGeom>
        </p:spPr>
        <p:txBody>
          <a:bodyPr vert="horz" lIns="163275" tIns="81638" rIns="163275" bIns="81638" rtlCol="0" anchor="b">
            <a:normAutofit/>
          </a:bodyPr>
          <a:lstStyle>
            <a:lvl1pPr>
              <a:defRPr baseline="0"/>
            </a:lvl1pPr>
          </a:lstStyle>
          <a:p>
            <a:r>
              <a:rPr kumimoji="1" lang="en-US" altLang="ja-JP" dirty="0"/>
              <a:t>Slide Title Goes Here</a:t>
            </a:r>
            <a:endParaRPr kumimoji="1" lang="ja-JP" altLang="en-US" dirty="0"/>
          </a:p>
        </p:txBody>
      </p:sp>
      <p:sp>
        <p:nvSpPr>
          <p:cNvPr id="8" name="正方形/長方形 7"/>
          <p:cNvSpPr/>
          <p:nvPr userDrawn="1"/>
        </p:nvSpPr>
        <p:spPr>
          <a:xfrm>
            <a:off x="9719270" y="4497389"/>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6"/>
          <p:cNvSpPr>
            <a:spLocks noGrp="1"/>
          </p:cNvSpPr>
          <p:nvPr>
            <p:ph type="body" sz="quarter" idx="24" hasCustomPrompt="1"/>
          </p:nvPr>
        </p:nvSpPr>
        <p:spPr>
          <a:xfrm>
            <a:off x="9593943" y="4702627"/>
            <a:ext cx="7996244" cy="3018971"/>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13117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3" decel="100000" fill="hold" grpId="0" nodeType="withEffect">
                                  <p:stCondLst>
                                    <p:cond delay="1250"/>
                                  </p:stCondLst>
                                  <p:iterate type="wd">
                                    <p:tmPct val="10000"/>
                                  </p:iterate>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90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additive="base">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8" grpId="0" animBg="1"/>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g text &amp; Description">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5" name="正方形/長方形 4"/>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610767" y="1173479"/>
            <a:ext cx="7920880" cy="8207948"/>
          </a:xfrm>
        </p:spPr>
        <p:txBody>
          <a:bodyPr>
            <a:normAutofit/>
          </a:bodyPr>
          <a:lstStyle>
            <a:lvl1pPr algn="ctr">
              <a:defRPr sz="72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テキスト プレースホルダー 6"/>
          <p:cNvSpPr>
            <a:spLocks noGrp="1"/>
          </p:cNvSpPr>
          <p:nvPr>
            <p:ph type="body" sz="quarter" idx="24" hasCustomPrompt="1"/>
          </p:nvPr>
        </p:nvSpPr>
        <p:spPr>
          <a:xfrm>
            <a:off x="9593943" y="2486299"/>
            <a:ext cx="7996244" cy="5314402"/>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5090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lking">
    <p:spTree>
      <p:nvGrpSpPr>
        <p:cNvPr id="1" name=""/>
        <p:cNvGrpSpPr/>
        <p:nvPr/>
      </p:nvGrpSpPr>
      <p:grpSpPr>
        <a:xfrm>
          <a:off x="0" y="0"/>
          <a:ext cx="0" cy="0"/>
          <a:chOff x="0" y="0"/>
          <a:chExt cx="0" cy="0"/>
        </a:xfrm>
      </p:grpSpPr>
      <p:sp>
        <p:nvSpPr>
          <p:cNvPr id="9" name="正方形/長方形 8"/>
          <p:cNvSpPr/>
          <p:nvPr userDrawn="1"/>
        </p:nvSpPr>
        <p:spPr>
          <a:xfrm>
            <a:off x="0" y="1"/>
            <a:ext cx="18286413"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5" name="図プレースホルダー 2"/>
          <p:cNvSpPr>
            <a:spLocks noGrp="1"/>
          </p:cNvSpPr>
          <p:nvPr>
            <p:ph type="pic" sz="quarter" idx="12" hasCustomPrompt="1"/>
          </p:nvPr>
        </p:nvSpPr>
        <p:spPr>
          <a:xfrm>
            <a:off x="928688" y="0"/>
            <a:ext cx="8213725" cy="10287000"/>
          </a:xfrm>
        </p:spPr>
        <p:txBody>
          <a:bodyPr>
            <a:normAutofit/>
          </a:bodyPr>
          <a:lstStyle>
            <a:lvl1pPr>
              <a:defRPr sz="2000"/>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575254" y="829993"/>
            <a:ext cx="7990959" cy="4215032"/>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7" name="正方形/長方形 6"/>
          <p:cNvSpPr/>
          <p:nvPr userDrawn="1"/>
        </p:nvSpPr>
        <p:spPr>
          <a:xfrm>
            <a:off x="9719270" y="5376509"/>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24" hasCustomPrompt="1"/>
          </p:nvPr>
        </p:nvSpPr>
        <p:spPr>
          <a:xfrm>
            <a:off x="9593943" y="5497339"/>
            <a:ext cx="7996244" cy="3018971"/>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5802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000"/>
                            </p:stCondLst>
                            <p:childTnLst>
                              <p:par>
                                <p:cTn id="13" presetID="2" presetClass="entr" presetSubtype="9" decel="100000" fill="hold" grpId="0" nodeType="afterEffect">
                                  <p:stCondLst>
                                    <p:cond delay="25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900"/>
                            </p:stCondLst>
                            <p:childTnLst>
                              <p:par>
                                <p:cTn id="18" presetID="2" presetClass="entr" presetSubtype="2" decel="100000"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P spid="7" grpId="0" animBg="1"/>
      <p:bldP spid="8" grpId="0" build="p">
        <p:tmplLst>
          <p:tmpl lvl="1">
            <p:tnLst>
              <p:par>
                <p:cTn presetID="2" presetClass="entr" presetSubtype="4"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s, Icons and Descript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‹Nº›</a:t>
            </a:fld>
            <a:endParaRPr lang="ja-JP" altLang="en-US" dirty="0"/>
          </a:p>
        </p:txBody>
      </p:sp>
      <p:sp>
        <p:nvSpPr>
          <p:cNvPr id="5" name="図プレースホルダー 5"/>
          <p:cNvSpPr>
            <a:spLocks noGrp="1"/>
          </p:cNvSpPr>
          <p:nvPr>
            <p:ph type="pic" sz="quarter" idx="12" hasCustomPrompt="1"/>
          </p:nvPr>
        </p:nvSpPr>
        <p:spPr>
          <a:xfrm>
            <a:off x="38182" y="43542"/>
            <a:ext cx="3600000" cy="4615544"/>
          </a:xfrm>
        </p:spPr>
        <p:txBody>
          <a:bodyPr/>
          <a:lstStyle>
            <a:lvl1pPr>
              <a:defRPr sz="1800"/>
            </a:lvl1pPr>
          </a:lstStyle>
          <a:p>
            <a:r>
              <a:rPr kumimoji="1" lang="en-US" altLang="ja-JP" dirty="0"/>
              <a:t>Add an image</a:t>
            </a:r>
            <a:endParaRPr kumimoji="1" lang="ja-JP" altLang="en-US" dirty="0"/>
          </a:p>
        </p:txBody>
      </p:sp>
      <p:sp>
        <p:nvSpPr>
          <p:cNvPr id="6" name="図プレースホルダー 5"/>
          <p:cNvSpPr>
            <a:spLocks noGrp="1"/>
          </p:cNvSpPr>
          <p:nvPr>
            <p:ph type="pic" sz="quarter" idx="13" hasCustomPrompt="1"/>
          </p:nvPr>
        </p:nvSpPr>
        <p:spPr>
          <a:xfrm>
            <a:off x="3687753" y="4706599"/>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4" hasCustomPrompt="1"/>
          </p:nvPr>
        </p:nvSpPr>
        <p:spPr>
          <a:xfrm>
            <a:off x="7337324"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5" hasCustomPrompt="1"/>
          </p:nvPr>
        </p:nvSpPr>
        <p:spPr>
          <a:xfrm>
            <a:off x="10988185" y="4706943"/>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6" hasCustomPrompt="1"/>
          </p:nvPr>
        </p:nvSpPr>
        <p:spPr>
          <a:xfrm>
            <a:off x="14636467"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0" name="正方形/長方形 9"/>
          <p:cNvSpPr/>
          <p:nvPr userDrawn="1"/>
        </p:nvSpPr>
        <p:spPr>
          <a:xfrm>
            <a:off x="38182" y="4706943"/>
            <a:ext cx="3600000" cy="461520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3687753" y="43886"/>
            <a:ext cx="3600000" cy="461520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7337324" y="4706943"/>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10988185" y="43886"/>
            <a:ext cx="3600000" cy="4615200"/>
          </a:xfrm>
          <a:prstGeom prst="rect">
            <a:avLst/>
          </a:prstGeom>
          <a:solidFill>
            <a:schemeClr val="accent4"/>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userDrawn="1"/>
        </p:nvSpPr>
        <p:spPr>
          <a:xfrm>
            <a:off x="14636467" y="4707287"/>
            <a:ext cx="3600000" cy="4615200"/>
          </a:xfrm>
          <a:prstGeom prst="rect">
            <a:avLst/>
          </a:prstGeom>
          <a:solidFill>
            <a:schemeClr val="accent5"/>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図プレースホルダー 7"/>
          <p:cNvSpPr>
            <a:spLocks noGrp="1"/>
          </p:cNvSpPr>
          <p:nvPr>
            <p:ph type="pic" sz="quarter" idx="17" hasCustomPrompt="1"/>
          </p:nvPr>
        </p:nvSpPr>
        <p:spPr>
          <a:xfrm>
            <a:off x="1454109"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6" name="図プレースホルダー 7"/>
          <p:cNvSpPr>
            <a:spLocks noGrp="1"/>
          </p:cNvSpPr>
          <p:nvPr>
            <p:ph type="pic" sz="quarter" idx="18" hasCustomPrompt="1"/>
          </p:nvPr>
        </p:nvSpPr>
        <p:spPr>
          <a:xfrm>
            <a:off x="5103679" y="510178"/>
            <a:ext cx="784532" cy="784532"/>
          </a:xfrm>
        </p:spPr>
        <p:txBody>
          <a:bodyPr>
            <a:normAutofit/>
          </a:bodyPr>
          <a:lstStyle>
            <a:lvl1pPr>
              <a:defRPr sz="1200"/>
            </a:lvl1pPr>
          </a:lstStyle>
          <a:p>
            <a:r>
              <a:rPr kumimoji="1" lang="en-US" altLang="ja-JP" dirty="0"/>
              <a:t>ICON</a:t>
            </a:r>
            <a:endParaRPr kumimoji="1" lang="ja-JP" altLang="en-US" dirty="0"/>
          </a:p>
        </p:txBody>
      </p:sp>
      <p:sp>
        <p:nvSpPr>
          <p:cNvPr id="17" name="図プレースホルダー 7"/>
          <p:cNvSpPr>
            <a:spLocks noGrp="1"/>
          </p:cNvSpPr>
          <p:nvPr>
            <p:ph type="pic" sz="quarter" idx="19" hasCustomPrompt="1"/>
          </p:nvPr>
        </p:nvSpPr>
        <p:spPr>
          <a:xfrm>
            <a:off x="8753250"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8" name="図プレースホルダー 7"/>
          <p:cNvSpPr>
            <a:spLocks noGrp="1"/>
          </p:cNvSpPr>
          <p:nvPr>
            <p:ph type="pic" sz="quarter" idx="20" hasCustomPrompt="1"/>
          </p:nvPr>
        </p:nvSpPr>
        <p:spPr>
          <a:xfrm>
            <a:off x="16052393"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9" name="図プレースホルダー 7"/>
          <p:cNvSpPr>
            <a:spLocks noGrp="1"/>
          </p:cNvSpPr>
          <p:nvPr>
            <p:ph type="pic" sz="quarter" idx="21" hasCustomPrompt="1"/>
          </p:nvPr>
        </p:nvSpPr>
        <p:spPr>
          <a:xfrm>
            <a:off x="12404112" y="510178"/>
            <a:ext cx="784532" cy="784532"/>
          </a:xfrm>
        </p:spPr>
        <p:txBody>
          <a:bodyPr>
            <a:normAutofit/>
          </a:bodyPr>
          <a:lstStyle>
            <a:lvl1pPr>
              <a:defRPr sz="1200"/>
            </a:lvl1pPr>
          </a:lstStyle>
          <a:p>
            <a:r>
              <a:rPr kumimoji="1" lang="en-US" altLang="ja-JP" dirty="0"/>
              <a:t>ICON</a:t>
            </a:r>
            <a:endParaRPr kumimoji="1" lang="ja-JP" altLang="en-US" dirty="0"/>
          </a:p>
        </p:txBody>
      </p:sp>
      <p:sp>
        <p:nvSpPr>
          <p:cNvPr id="20" name="テキスト プレースホルダー 11"/>
          <p:cNvSpPr>
            <a:spLocks noGrp="1"/>
          </p:cNvSpPr>
          <p:nvPr>
            <p:ph type="body" sz="quarter" idx="22" hasCustomPrompt="1"/>
          </p:nvPr>
        </p:nvSpPr>
        <p:spPr>
          <a:xfrm>
            <a:off x="41589"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1" name="テキスト プレースホルダー 11"/>
          <p:cNvSpPr>
            <a:spLocks noGrp="1"/>
          </p:cNvSpPr>
          <p:nvPr>
            <p:ph type="body" sz="quarter" idx="23" hasCustomPrompt="1"/>
          </p:nvPr>
        </p:nvSpPr>
        <p:spPr>
          <a:xfrm>
            <a:off x="213781"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2" name="テキスト プレースホルダー 11"/>
          <p:cNvSpPr>
            <a:spLocks noGrp="1"/>
          </p:cNvSpPr>
          <p:nvPr>
            <p:ph type="body" sz="quarter" idx="24" hasCustomPrompt="1"/>
          </p:nvPr>
        </p:nvSpPr>
        <p:spPr>
          <a:xfrm>
            <a:off x="3734702" y="1281205"/>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3" name="テキスト プレースホルダー 11"/>
          <p:cNvSpPr>
            <a:spLocks noGrp="1"/>
          </p:cNvSpPr>
          <p:nvPr>
            <p:ph type="body" sz="quarter" idx="25" hasCustomPrompt="1"/>
          </p:nvPr>
        </p:nvSpPr>
        <p:spPr>
          <a:xfrm>
            <a:off x="3906894" y="1908628"/>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4" name="テキスト プレースホルダー 11"/>
          <p:cNvSpPr>
            <a:spLocks noGrp="1"/>
          </p:cNvSpPr>
          <p:nvPr>
            <p:ph type="body" sz="quarter" idx="26" hasCustomPrompt="1"/>
          </p:nvPr>
        </p:nvSpPr>
        <p:spPr>
          <a:xfrm>
            <a:off x="11035134" y="1281206"/>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5" name="テキスト プレースホルダー 11"/>
          <p:cNvSpPr>
            <a:spLocks noGrp="1"/>
          </p:cNvSpPr>
          <p:nvPr>
            <p:ph type="body" sz="quarter" idx="27" hasCustomPrompt="1"/>
          </p:nvPr>
        </p:nvSpPr>
        <p:spPr>
          <a:xfrm>
            <a:off x="11207326" y="1908629"/>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6" name="テキスト プレースホルダー 11"/>
          <p:cNvSpPr>
            <a:spLocks noGrp="1"/>
          </p:cNvSpPr>
          <p:nvPr>
            <p:ph type="body" sz="quarter" idx="28" hasCustomPrompt="1"/>
          </p:nvPr>
        </p:nvSpPr>
        <p:spPr>
          <a:xfrm>
            <a:off x="7367934"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7" name="テキスト プレースホルダー 11"/>
          <p:cNvSpPr>
            <a:spLocks noGrp="1"/>
          </p:cNvSpPr>
          <p:nvPr>
            <p:ph type="body" sz="quarter" idx="29" hasCustomPrompt="1"/>
          </p:nvPr>
        </p:nvSpPr>
        <p:spPr>
          <a:xfrm>
            <a:off x="7540126"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8" name="テキスト プレースホルダー 11"/>
          <p:cNvSpPr>
            <a:spLocks noGrp="1"/>
          </p:cNvSpPr>
          <p:nvPr>
            <p:ph type="body" sz="quarter" idx="30" hasCustomPrompt="1"/>
          </p:nvPr>
        </p:nvSpPr>
        <p:spPr>
          <a:xfrm>
            <a:off x="14668366" y="5908321"/>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9" name="テキスト プレースホルダー 11"/>
          <p:cNvSpPr>
            <a:spLocks noGrp="1"/>
          </p:cNvSpPr>
          <p:nvPr>
            <p:ph type="body" sz="quarter" idx="31" hasCustomPrompt="1"/>
          </p:nvPr>
        </p:nvSpPr>
        <p:spPr>
          <a:xfrm>
            <a:off x="14840558" y="6535744"/>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30" name="図プレースホルダー 37"/>
          <p:cNvSpPr>
            <a:spLocks noGrp="1"/>
          </p:cNvSpPr>
          <p:nvPr>
            <p:ph type="pic" sz="quarter" idx="32" hasCustomPrompt="1"/>
          </p:nvPr>
        </p:nvSpPr>
        <p:spPr>
          <a:xfrm>
            <a:off x="1574657" y="4401558"/>
            <a:ext cx="451795" cy="451795"/>
          </a:xfrm>
          <a:prstGeom prst="triangle">
            <a:avLst/>
          </a:prstGeom>
          <a:solidFill>
            <a:schemeClr val="accent2"/>
          </a:solidFill>
        </p:spPr>
        <p:txBody>
          <a:bodyPr/>
          <a:lstStyle/>
          <a:p>
            <a:r>
              <a:rPr kumimoji="1" lang="en-US" altLang="ja-JP" dirty="0"/>
              <a:t> </a:t>
            </a:r>
            <a:endParaRPr kumimoji="1" lang="ja-JP" altLang="en-US" dirty="0"/>
          </a:p>
        </p:txBody>
      </p:sp>
      <p:sp>
        <p:nvSpPr>
          <p:cNvPr id="31" name="図プレースホルダー 37"/>
          <p:cNvSpPr>
            <a:spLocks noGrp="1"/>
          </p:cNvSpPr>
          <p:nvPr>
            <p:ph type="pic" sz="quarter" idx="33" hasCustomPrompt="1"/>
          </p:nvPr>
        </p:nvSpPr>
        <p:spPr>
          <a:xfrm>
            <a:off x="8878888" y="4401558"/>
            <a:ext cx="451795" cy="451795"/>
          </a:xfrm>
          <a:prstGeom prst="triangle">
            <a:avLst/>
          </a:prstGeom>
          <a:solidFill>
            <a:schemeClr val="accent1"/>
          </a:solidFill>
        </p:spPr>
        <p:txBody>
          <a:bodyPr/>
          <a:lstStyle/>
          <a:p>
            <a:r>
              <a:rPr kumimoji="1" lang="en-US" altLang="ja-JP" dirty="0"/>
              <a:t> </a:t>
            </a:r>
            <a:endParaRPr kumimoji="1" lang="ja-JP" altLang="en-US" dirty="0"/>
          </a:p>
        </p:txBody>
      </p:sp>
      <p:sp>
        <p:nvSpPr>
          <p:cNvPr id="32" name="図プレースホルダー 37"/>
          <p:cNvSpPr>
            <a:spLocks noGrp="1"/>
          </p:cNvSpPr>
          <p:nvPr>
            <p:ph type="pic" sz="quarter" idx="34" hasCustomPrompt="1"/>
          </p:nvPr>
        </p:nvSpPr>
        <p:spPr>
          <a:xfrm>
            <a:off x="16172942" y="4401558"/>
            <a:ext cx="451795" cy="451795"/>
          </a:xfrm>
          <a:prstGeom prst="triangle">
            <a:avLst/>
          </a:prstGeom>
          <a:solidFill>
            <a:schemeClr val="accent5"/>
          </a:solidFill>
        </p:spPr>
        <p:txBody>
          <a:bodyPr/>
          <a:lstStyle/>
          <a:p>
            <a:r>
              <a:rPr kumimoji="1" lang="en-US" altLang="ja-JP" dirty="0"/>
              <a:t> </a:t>
            </a:r>
            <a:endParaRPr kumimoji="1" lang="ja-JP" altLang="en-US" dirty="0"/>
          </a:p>
        </p:txBody>
      </p:sp>
      <p:sp>
        <p:nvSpPr>
          <p:cNvPr id="33" name="図プレースホルダー 37"/>
          <p:cNvSpPr>
            <a:spLocks noGrp="1"/>
          </p:cNvSpPr>
          <p:nvPr>
            <p:ph type="pic" sz="quarter" idx="35" hasCustomPrompt="1"/>
          </p:nvPr>
        </p:nvSpPr>
        <p:spPr>
          <a:xfrm rot="10800000">
            <a:off x="5261856" y="4505027"/>
            <a:ext cx="451795" cy="451795"/>
          </a:xfrm>
          <a:prstGeom prst="triangle">
            <a:avLst/>
          </a:prstGeom>
          <a:solidFill>
            <a:schemeClr val="accent3"/>
          </a:solidFill>
        </p:spPr>
        <p:txBody>
          <a:bodyPr/>
          <a:lstStyle/>
          <a:p>
            <a:r>
              <a:rPr kumimoji="1" lang="en-US" altLang="ja-JP" dirty="0"/>
              <a:t> </a:t>
            </a:r>
            <a:endParaRPr kumimoji="1" lang="ja-JP" altLang="en-US" dirty="0"/>
          </a:p>
        </p:txBody>
      </p:sp>
      <p:sp>
        <p:nvSpPr>
          <p:cNvPr id="34" name="図プレースホルダー 37"/>
          <p:cNvSpPr>
            <a:spLocks noGrp="1"/>
          </p:cNvSpPr>
          <p:nvPr>
            <p:ph type="pic" sz="quarter" idx="36" hasCustomPrompt="1"/>
          </p:nvPr>
        </p:nvSpPr>
        <p:spPr>
          <a:xfrm rot="10800000">
            <a:off x="12524660" y="4505027"/>
            <a:ext cx="451795" cy="451795"/>
          </a:xfrm>
          <a:prstGeom prst="triangle">
            <a:avLst/>
          </a:prstGeom>
          <a:solidFill>
            <a:schemeClr val="accent4"/>
          </a:solidFill>
        </p:spPr>
        <p:txBody>
          <a:bodyPr/>
          <a:lstStyle/>
          <a:p>
            <a:r>
              <a:rPr kumimoji="1" lang="en-US" altLang="ja-JP" dirty="0"/>
              <a:t> </a:t>
            </a:r>
            <a:endParaRPr kumimoji="1" lang="ja-JP" altLang="en-US" dirty="0"/>
          </a:p>
        </p:txBody>
      </p:sp>
    </p:spTree>
    <p:extLst>
      <p:ext uri="{BB962C8B-B14F-4D97-AF65-F5344CB8AC3E}">
        <p14:creationId xmlns:p14="http://schemas.microsoft.com/office/powerpoint/2010/main" val="315378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100"/>
                                        <p:tgtEl>
                                          <p:spTgt spid="3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500"/>
                            </p:stCondLst>
                            <p:childTnLst>
                              <p:par>
                                <p:cTn id="25" presetID="22" presetClass="entr" presetSubtype="4" fill="hold" grpId="0" nodeType="after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750"/>
                            </p:stCondLst>
                            <p:childTnLst>
                              <p:par>
                                <p:cTn id="33" presetID="22" presetClass="entr" presetSubtype="1"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1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3250"/>
                            </p:stCondLst>
                            <p:childTnLst>
                              <p:par>
                                <p:cTn id="46" presetID="22" presetClass="entr" presetSubtype="1" fill="hold" grpId="0" nodeType="afterEffect">
                                  <p:stCondLst>
                                    <p:cond delay="25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1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5000"/>
                            </p:stCondLst>
                            <p:childTnLst>
                              <p:par>
                                <p:cTn id="67" presetID="22" presetClass="entr" presetSubtype="4" fill="hold" grpId="0" nodeType="afterEffect">
                                  <p:stCondLst>
                                    <p:cond delay="25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00"/>
                                        <p:tgtEl>
                                          <p:spTgt spid="8"/>
                                        </p:tgtEl>
                                      </p:cBhvr>
                                    </p:animEffect>
                                  </p:childTnLst>
                                </p:cTn>
                              </p:par>
                            </p:childTnLst>
                          </p:cTn>
                        </p:par>
                        <p:par>
                          <p:cTn id="70" fill="hold">
                            <p:stCondLst>
                              <p:cond delay="5750"/>
                            </p:stCondLst>
                            <p:childTnLst>
                              <p:par>
                                <p:cTn id="71" presetID="22" presetClass="entr" presetSubtype="1"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up)">
                                      <p:cBhvr>
                                        <p:cTn id="73" dur="500"/>
                                        <p:tgtEl>
                                          <p:spTgt spid="13"/>
                                        </p:tgtEl>
                                      </p:cBhvr>
                                    </p:animEffect>
                                  </p:childTnLst>
                                </p:cTn>
                              </p:par>
                            </p:childTnLst>
                          </p:cTn>
                        </p:par>
                        <p:par>
                          <p:cTn id="74" fill="hold">
                            <p:stCondLst>
                              <p:cond delay="6250"/>
                            </p:stCondLst>
                            <p:childTnLst>
                              <p:par>
                                <p:cTn id="75" presetID="22" presetClass="entr" presetSubtype="1"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up)">
                                      <p:cBhvr>
                                        <p:cTn id="77" dur="100"/>
                                        <p:tgtEl>
                                          <p:spTgt spid="3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par>
                          <p:cTn id="87" fill="hold">
                            <p:stCondLst>
                              <p:cond delay="6750"/>
                            </p:stCondLst>
                            <p:childTnLst>
                              <p:par>
                                <p:cTn id="88" presetID="22" presetClass="entr" presetSubtype="1" fill="hold" grpId="0" nodeType="afterEffect">
                                  <p:stCondLst>
                                    <p:cond delay="250"/>
                                  </p:stCondLst>
                                  <p:childTnLst>
                                    <p:set>
                                      <p:cBhvr>
                                        <p:cTn id="89" dur="1" fill="hold">
                                          <p:stCondLst>
                                            <p:cond delay="0"/>
                                          </p:stCondLst>
                                        </p:cTn>
                                        <p:tgtEl>
                                          <p:spTgt spid="9"/>
                                        </p:tgtEl>
                                        <p:attrNameLst>
                                          <p:attrName>style.visibility</p:attrName>
                                        </p:attrNameLst>
                                      </p:cBhvr>
                                      <p:to>
                                        <p:strVal val="visible"/>
                                      </p:to>
                                    </p:set>
                                    <p:animEffect transition="in" filter="wipe(up)">
                                      <p:cBhvr>
                                        <p:cTn id="90" dur="500"/>
                                        <p:tgtEl>
                                          <p:spTgt spid="9"/>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down)">
                                      <p:cBhvr>
                                        <p:cTn id="94" dur="500"/>
                                        <p:tgtEl>
                                          <p:spTgt spid="14"/>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down)">
                                      <p:cBhvr>
                                        <p:cTn id="98" dur="100"/>
                                        <p:tgtEl>
                                          <p:spTgt spid="3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P spid="12" grpId="0" animBg="1"/>
      <p:bldP spid="13" grpId="0" animBg="1"/>
      <p:bldP spid="14" grpId="0" animBg="1"/>
      <p:bldP spid="15" grpId="0"/>
      <p:bldP spid="16" grpId="0"/>
      <p:bldP spid="17" grpId="0"/>
      <p:bldP spid="18" grpId="0"/>
      <p:bldP spid="19" grpId="0"/>
      <p:bldP spid="20" grpId="0">
        <p:tmplLst>
          <p:tmpl>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animBg="1"/>
      <p:bldP spid="31" grpId="0" animBg="1"/>
      <p:bldP spid="32" grpId="0" animBg="1"/>
      <p:bldP spid="33" grpId="0" animBg="1"/>
      <p:bldP spid="34"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Images &amp; Descript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5" name="正方形/長方形 4"/>
          <p:cNvSpPr/>
          <p:nvPr userDrawn="1"/>
        </p:nvSpPr>
        <p:spPr>
          <a:xfrm>
            <a:off x="-14757" y="3291830"/>
            <a:ext cx="18286413" cy="3291830"/>
          </a:xfrm>
          <a:prstGeom prst="rect">
            <a:avLst/>
          </a:prstGeom>
          <a:solidFill>
            <a:schemeClr val="accent3">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7192" y="3722610"/>
            <a:ext cx="18286413" cy="243027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1" y="0"/>
            <a:ext cx="18286413" cy="3291830"/>
          </a:xfrm>
          <a:prstGeom prst="rect">
            <a:avLst/>
          </a:prstGeom>
          <a:solidFill>
            <a:schemeClr val="accent2">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a:off x="0" y="417975"/>
            <a:ext cx="18271655" cy="243027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図プレースホルダー 13"/>
          <p:cNvSpPr>
            <a:spLocks noGrp="1"/>
          </p:cNvSpPr>
          <p:nvPr>
            <p:ph type="pic" sz="quarter" idx="13" hasCustomPrompt="1"/>
          </p:nvPr>
        </p:nvSpPr>
        <p:spPr>
          <a:xfrm>
            <a:off x="9143206" y="3291830"/>
            <a:ext cx="9139924" cy="3291830"/>
          </a:xfrm>
          <a:custGeom>
            <a:avLst/>
            <a:gdLst/>
            <a:ahLst/>
            <a:cxnLst/>
            <a:rect l="l" t="t" r="r" b="b"/>
            <a:pathLst>
              <a:path w="9139924" h="3291830">
                <a:moveTo>
                  <a:pt x="0" y="0"/>
                </a:moveTo>
                <a:lnTo>
                  <a:pt x="1305146" y="0"/>
                </a:lnTo>
                <a:lnTo>
                  <a:pt x="9139924" y="0"/>
                </a:lnTo>
                <a:lnTo>
                  <a:pt x="9139924" y="3291830"/>
                </a:lnTo>
                <a:lnTo>
                  <a:pt x="1305146" y="3291830"/>
                </a:lnTo>
                <a:close/>
              </a:path>
            </a:pathLst>
          </a:custGeom>
          <a:solidFill>
            <a:schemeClr val="bg1">
              <a:alpha val="50000"/>
            </a:schemeClr>
          </a:solidFill>
        </p:spPr>
        <p:txBody>
          <a:bodyPr/>
          <a:lstStyle>
            <a:lvl1pPr>
              <a:defRPr baseline="0"/>
            </a:lvl1pPr>
          </a:lstStyle>
          <a:p>
            <a:r>
              <a:rPr kumimoji="1" lang="en-US" altLang="ja-JP" dirty="0"/>
              <a:t> Add an image</a:t>
            </a:r>
            <a:endParaRPr kumimoji="1" lang="ja-JP" altLang="en-US" dirty="0"/>
          </a:p>
        </p:txBody>
      </p:sp>
      <p:sp>
        <p:nvSpPr>
          <p:cNvPr id="10" name="図プレースホルダー 10"/>
          <p:cNvSpPr>
            <a:spLocks noGrp="1"/>
          </p:cNvSpPr>
          <p:nvPr>
            <p:ph type="pic" sz="quarter" idx="12" hasCustomPrompt="1"/>
          </p:nvPr>
        </p:nvSpPr>
        <p:spPr>
          <a:xfrm>
            <a:off x="1" y="0"/>
            <a:ext cx="9139924" cy="3291830"/>
          </a:xfrm>
          <a:custGeom>
            <a:avLst/>
            <a:gdLst/>
            <a:ahLst/>
            <a:cxnLst/>
            <a:rect l="l" t="t" r="r" b="b"/>
            <a:pathLst>
              <a:path w="9139924" h="3291830">
                <a:moveTo>
                  <a:pt x="0" y="0"/>
                </a:moveTo>
                <a:lnTo>
                  <a:pt x="7834778" y="0"/>
                </a:lnTo>
                <a:lnTo>
                  <a:pt x="9139924" y="3291830"/>
                </a:lnTo>
                <a:lnTo>
                  <a:pt x="7834778" y="3291830"/>
                </a:lnTo>
                <a:lnTo>
                  <a:pt x="0" y="3291830"/>
                </a:lnTo>
                <a:close/>
              </a:path>
            </a:pathLst>
          </a:custGeom>
          <a:solidFill>
            <a:schemeClr val="bg1">
              <a:alpha val="5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 Add an image</a:t>
            </a:r>
            <a:endParaRPr kumimoji="1" lang="ja-JP" altLang="en-US" dirty="0"/>
          </a:p>
          <a:p>
            <a:endParaRPr kumimoji="1" lang="ja-JP" altLang="en-US" dirty="0"/>
          </a:p>
        </p:txBody>
      </p:sp>
      <p:sp>
        <p:nvSpPr>
          <p:cNvPr id="11" name="テキスト プレースホルダー 11"/>
          <p:cNvSpPr>
            <a:spLocks noGrp="1"/>
          </p:cNvSpPr>
          <p:nvPr>
            <p:ph type="body" sz="quarter" idx="16" hasCustomPrompt="1"/>
          </p:nvPr>
        </p:nvSpPr>
        <p:spPr>
          <a:xfrm>
            <a:off x="9150226" y="1258434"/>
            <a:ext cx="8498925" cy="1315207"/>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2" name="テキスト プレースホルダー 11"/>
          <p:cNvSpPr>
            <a:spLocks noGrp="1"/>
          </p:cNvSpPr>
          <p:nvPr>
            <p:ph type="body" sz="quarter" idx="17" hasCustomPrompt="1"/>
          </p:nvPr>
        </p:nvSpPr>
        <p:spPr>
          <a:xfrm>
            <a:off x="9150226" y="679004"/>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40" hasCustomPrompt="1"/>
          </p:nvPr>
        </p:nvSpPr>
        <p:spPr>
          <a:xfrm>
            <a:off x="599276" y="4594439"/>
            <a:ext cx="8498925" cy="1269141"/>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41" hasCustomPrompt="1"/>
          </p:nvPr>
        </p:nvSpPr>
        <p:spPr>
          <a:xfrm>
            <a:off x="599276" y="4015009"/>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a:t>Text Here</a:t>
            </a:r>
            <a:endParaRPr lang="en-US" dirty="0"/>
          </a:p>
        </p:txBody>
      </p:sp>
      <p:sp>
        <p:nvSpPr>
          <p:cNvPr id="15" name="タイトル プレースホルダー 1"/>
          <p:cNvSpPr>
            <a:spLocks noGrp="1"/>
          </p:cNvSpPr>
          <p:nvPr>
            <p:ph type="title" hasCustomPrompt="1"/>
          </p:nvPr>
        </p:nvSpPr>
        <p:spPr>
          <a:xfrm>
            <a:off x="430238" y="6799684"/>
            <a:ext cx="17425936" cy="1203151"/>
          </a:xfrm>
          <a:prstGeom prst="rect">
            <a:avLst/>
          </a:prstGeom>
        </p:spPr>
        <p:txBody>
          <a:bodyPr vert="horz" lIns="163275" tIns="81638" rIns="163275" bIns="81638" rtlCol="0" anchor="ctr">
            <a:normAutofit/>
          </a:bodyPr>
          <a:lstStyle>
            <a:lvl1pPr algn="ctr">
              <a:defRPr baseline="0">
                <a:latin typeface="Route 159 UltraLight" pitchFamily="50" charset="0"/>
              </a:defRPr>
            </a:lvl1pPr>
          </a:lstStyle>
          <a:p>
            <a:r>
              <a:rPr kumimoji="1" lang="en-US" altLang="ja-JP" dirty="0"/>
              <a:t>Slide Title Goes Here</a:t>
            </a:r>
            <a:endParaRPr kumimoji="1" lang="ja-JP" altLang="en-US" dirty="0"/>
          </a:p>
        </p:txBody>
      </p:sp>
      <p:sp>
        <p:nvSpPr>
          <p:cNvPr id="16" name="テキスト プレースホルダー 6"/>
          <p:cNvSpPr>
            <a:spLocks noGrp="1"/>
          </p:cNvSpPr>
          <p:nvPr>
            <p:ph type="body" sz="quarter" idx="42" hasCustomPrompt="1"/>
          </p:nvPr>
        </p:nvSpPr>
        <p:spPr>
          <a:xfrm>
            <a:off x="430238" y="8095828"/>
            <a:ext cx="17425936" cy="1336960"/>
          </a:xfrm>
        </p:spPr>
        <p:txBody>
          <a:bodyPr>
            <a:noAutofit/>
          </a:bodyPr>
          <a:lstStyle>
            <a:lvl1pPr algn="ctr">
              <a:defRPr sz="2000" b="0" i="0" u="none" baseline="0">
                <a:solidFill>
                  <a:schemeClr val="tx2"/>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7" name="正方形/長方形 16"/>
          <p:cNvSpPr/>
          <p:nvPr userDrawn="1"/>
        </p:nvSpPr>
        <p:spPr>
          <a:xfrm>
            <a:off x="7559029" y="7951812"/>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449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700"/>
                            </p:stCondLst>
                            <p:childTnLst>
                              <p:par>
                                <p:cTn id="23" presetID="22" presetClass="entr" presetSubtype="2" fill="hold" grpId="0" nodeType="afterEffect">
                                  <p:stCondLst>
                                    <p:cond delay="25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45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950"/>
                            </p:stCondLst>
                            <p:childTnLst>
                              <p:par>
                                <p:cTn id="31" presetID="2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par>
                                <p:cTn id="34" presetID="22" presetClass="entr" presetSubtype="2" fill="hold" grpId="0" nodeType="withEffect">
                                  <p:stCondLst>
                                    <p:cond delay="20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par>
                                <p:cTn id="37" presetID="22" presetClass="entr" presetSubtype="2" fill="hold" grpId="0" nodeType="withEffect">
                                  <p:stCondLst>
                                    <p:cond delay="20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childTnLst>
                          </p:cTn>
                        </p:par>
                        <p:par>
                          <p:cTn id="40" fill="hold">
                            <p:stCondLst>
                              <p:cond delay="3650"/>
                            </p:stCondLst>
                            <p:childTnLst>
                              <p:par>
                                <p:cTn id="41" presetID="2" presetClass="entr" presetSubtype="8" decel="100000" fill="hold" grpId="0" nodeType="afterEffect">
                                  <p:stCondLst>
                                    <p:cond delay="500"/>
                                  </p:stCondLst>
                                  <p:iterate type="wd">
                                    <p:tmPct val="10000"/>
                                  </p:iterate>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4800"/>
                            </p:stCondLst>
                            <p:childTnLst>
                              <p:par>
                                <p:cTn id="46" presetID="2" presetClass="entr" presetSubtype="2" decel="10000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1+#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tmplLst>
          <p:tmpl>
            <p:tnLst>
              <p:par>
                <p:cTn presetID="22" presetClass="entr" presetSubtype="8"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2" presetClass="entr" presetSubtype="8"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tmplLst>
          <p:tmpl>
            <p:tnLst>
              <p:par>
                <p:cTn presetID="22" presetClass="entr" presetSubtype="2"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p:tmplLst>
          <p:tmpl>
            <p:tnLst>
              <p:par>
                <p:cTn presetID="22" presetClass="entr" presetSubtype="2"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p:bldP spid="16" grpId="0" build="p">
        <p:tmplLst>
          <p:tmpl lvl="1">
            <p:tnLst>
              <p:par>
                <p:cTn presetID="22" presetClass="entr" presetSubtype="8"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rocess 1">
    <p:spTree>
      <p:nvGrpSpPr>
        <p:cNvPr id="1" name=""/>
        <p:cNvGrpSpPr/>
        <p:nvPr/>
      </p:nvGrpSpPr>
      <p:grpSpPr>
        <a:xfrm>
          <a:off x="0" y="0"/>
          <a:ext cx="0" cy="0"/>
          <a:chOff x="0" y="0"/>
          <a:chExt cx="0" cy="0"/>
        </a:xfrm>
      </p:grpSpPr>
      <p:sp>
        <p:nvSpPr>
          <p:cNvPr id="72" name="正方形/長方形 7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8269812" y="2685157"/>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3189006" y="4398678"/>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8284326" y="6112199"/>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3174492" y="7825720"/>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‹Nº›</a:t>
            </a:fld>
            <a:endParaRPr lang="ja-JP" altLang="en-US"/>
          </a:p>
        </p:txBody>
      </p:sp>
      <p:grpSp>
        <p:nvGrpSpPr>
          <p:cNvPr id="15" name="グループ化 14"/>
          <p:cNvGrpSpPr/>
          <p:nvPr userDrawn="1"/>
        </p:nvGrpSpPr>
        <p:grpSpPr>
          <a:xfrm>
            <a:off x="3189006" y="97163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3761629" y="105864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a:off x="8738378" y="0"/>
            <a:ext cx="3856" cy="1042125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8408775" y="109608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33" name="テキスト プレースホルダー 6"/>
          <p:cNvSpPr>
            <a:spLocks noGrp="1"/>
          </p:cNvSpPr>
          <p:nvPr>
            <p:ph type="body" sz="quarter" idx="22" hasCustomPrompt="1"/>
          </p:nvPr>
        </p:nvSpPr>
        <p:spPr>
          <a:xfrm>
            <a:off x="9177916" y="2772169"/>
            <a:ext cx="4641267" cy="720080"/>
          </a:xfrm>
        </p:spPr>
        <p:txBody>
          <a:bodyPr anchor="ctr">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8408249" y="2809606"/>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35" name="テキスト プレースホルダー 6"/>
          <p:cNvSpPr>
            <a:spLocks noGrp="1"/>
          </p:cNvSpPr>
          <p:nvPr>
            <p:ph type="body" sz="quarter" idx="28" hasCustomPrompt="1"/>
          </p:nvPr>
        </p:nvSpPr>
        <p:spPr>
          <a:xfrm>
            <a:off x="1878564" y="1900261"/>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9177917" y="3613782"/>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3761629" y="4485690"/>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8408775" y="4523127"/>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43" name="テキスト プレースホルダー 6"/>
          <p:cNvSpPr>
            <a:spLocks noGrp="1"/>
          </p:cNvSpPr>
          <p:nvPr>
            <p:ph type="body" sz="quarter" idx="31" hasCustomPrompt="1"/>
          </p:nvPr>
        </p:nvSpPr>
        <p:spPr>
          <a:xfrm>
            <a:off x="1878564" y="5327303"/>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9192430" y="6199211"/>
            <a:ext cx="4641267"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8422763" y="6236648"/>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50" name="テキスト プレースホルダー 6"/>
          <p:cNvSpPr>
            <a:spLocks noGrp="1"/>
          </p:cNvSpPr>
          <p:nvPr>
            <p:ph type="body" sz="quarter" idx="33" hasCustomPrompt="1"/>
          </p:nvPr>
        </p:nvSpPr>
        <p:spPr>
          <a:xfrm>
            <a:off x="9192431" y="7040824"/>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3747115" y="7912732"/>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8394261" y="7950169"/>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64" name="テキスト プレースホルダー 6"/>
          <p:cNvSpPr>
            <a:spLocks noGrp="1"/>
          </p:cNvSpPr>
          <p:nvPr>
            <p:ph type="body" sz="quarter" idx="35" hasCustomPrompt="1"/>
          </p:nvPr>
        </p:nvSpPr>
        <p:spPr>
          <a:xfrm>
            <a:off x="1864050" y="8754345"/>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5"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66"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67" name="正方形/長方形 66"/>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734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1+#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66">
                                            <p:txEl>
                                              <p:pRg st="0" end="0"/>
                                            </p:txEl>
                                          </p:spTgt>
                                        </p:tgtEl>
                                        <p:attrNameLst>
                                          <p:attrName>style.visibility</p:attrName>
                                        </p:attrNameLst>
                                      </p:cBhvr>
                                      <p:to>
                                        <p:strVal val="visible"/>
                                      </p:to>
                                    </p:set>
                                    <p:animEffect transition="in" filter="wipe(left)">
                                      <p:cBhvr>
                                        <p:cTn id="16" dur="500"/>
                                        <p:tgtEl>
                                          <p:spTgt spid="66">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childTnLst>
                          </p:cTn>
                        </p:par>
                        <p:par>
                          <p:cTn id="21" fill="hold">
                            <p:stCondLst>
                              <p:cond delay="1500"/>
                            </p:stCondLst>
                            <p:childTnLst>
                              <p:par>
                                <p:cTn id="22" presetID="2" presetClass="entr" presetSubtype="1" decel="100000"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8" decel="100000" fill="hold" grpId="0" nodeType="afterEffect">
                                  <p:stCondLst>
                                    <p:cond delay="0"/>
                                  </p:stCondLst>
                                  <p:iterate type="wd">
                                    <p:tmPct val="10000"/>
                                  </p:iterate>
                                  <p:childTnLst>
                                    <p:set>
                                      <p:cBhvr>
                                        <p:cTn id="28" dur="1" fill="hold">
                                          <p:stCondLst>
                                            <p:cond delay="0"/>
                                          </p:stCondLst>
                                        </p:cTn>
                                        <p:tgtEl>
                                          <p:spTgt spid="21">
                                            <p:txEl>
                                              <p:pRg st="0" end="0"/>
                                            </p:txEl>
                                          </p:spTgt>
                                        </p:tgtEl>
                                        <p:attrNameLst>
                                          <p:attrName>style.visibility</p:attrName>
                                        </p:attrNameLst>
                                      </p:cBhvr>
                                      <p:to>
                                        <p:strVal val="visible"/>
                                      </p:to>
                                    </p:set>
                                    <p:anim calcmode="lin" valueType="num">
                                      <p:cBhvr additive="base">
                                        <p:cTn id="2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1" decel="10000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0-#ppt_h/2"/>
                                          </p:val>
                                        </p:tav>
                                        <p:tav tm="100000">
                                          <p:val>
                                            <p:strVal val="#ppt_y"/>
                                          </p:val>
                                        </p:tav>
                                      </p:tavLst>
                                    </p:anim>
                                  </p:childTnLst>
                                </p:cTn>
                              </p:par>
                            </p:childTnLst>
                          </p:cTn>
                        </p:par>
                        <p:par>
                          <p:cTn id="35" fill="hold">
                            <p:stCondLst>
                              <p:cond delay="3100"/>
                            </p:stCondLst>
                            <p:childTnLst>
                              <p:par>
                                <p:cTn id="36" presetID="22" presetClass="entr" presetSubtype="2" fill="hold" grpId="0" nodeType="afterEffect">
                                  <p:stCondLst>
                                    <p:cond delay="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wipe(right)">
                                      <p:cBhvr>
                                        <p:cTn id="38" dur="500"/>
                                        <p:tgtEl>
                                          <p:spTgt spid="35">
                                            <p:txEl>
                                              <p:pRg st="0" end="0"/>
                                            </p:txEl>
                                          </p:spTgt>
                                        </p:tgtEl>
                                      </p:cBhvr>
                                    </p:animEffect>
                                  </p:childTnLst>
                                </p:cTn>
                              </p:par>
                            </p:childTnLst>
                          </p:cTn>
                        </p:par>
                        <p:par>
                          <p:cTn id="39" fill="hold">
                            <p:stCondLst>
                              <p:cond delay="3600"/>
                            </p:stCondLst>
                            <p:childTnLst>
                              <p:par>
                                <p:cTn id="40" presetID="2" presetClass="entr" presetSubtype="1" decel="10000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childTnLst>
                          </p:cTn>
                        </p:par>
                        <p:par>
                          <p:cTn id="44" fill="hold">
                            <p:stCondLst>
                              <p:cond delay="4100"/>
                            </p:stCondLst>
                            <p:childTnLst>
                              <p:par>
                                <p:cTn id="45" presetID="2" presetClass="entr" presetSubtype="2" decel="100000" fill="hold" grpId="0" nodeType="afterEffect">
                                  <p:stCondLst>
                                    <p:cond delay="0"/>
                                  </p:stCondLst>
                                  <p:iterate type="wd">
                                    <p:tmPct val="10000"/>
                                  </p:iterate>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additive="base">
                                        <p:cTn id="47"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3">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1" decel="10000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0-#ppt_h/2"/>
                                          </p:val>
                                        </p:tav>
                                        <p:tav tm="100000">
                                          <p:val>
                                            <p:strVal val="#ppt_y"/>
                                          </p:val>
                                        </p:tav>
                                      </p:tavLst>
                                    </p:anim>
                                  </p:childTnLst>
                                </p:cTn>
                              </p:par>
                            </p:childTnLst>
                          </p:cTn>
                        </p:par>
                        <p:par>
                          <p:cTn id="53" fill="hold">
                            <p:stCondLst>
                              <p:cond delay="4700"/>
                            </p:stCondLst>
                            <p:childTnLst>
                              <p:par>
                                <p:cTn id="54" presetID="22" presetClass="entr" presetSubtype="8" fill="hold" grpId="0" nodeType="afterEffect">
                                  <p:stCondLst>
                                    <p:cond delay="0"/>
                                  </p:stCondLst>
                                  <p:childTnLst>
                                    <p:set>
                                      <p:cBhvr>
                                        <p:cTn id="55" dur="1" fill="hold">
                                          <p:stCondLst>
                                            <p:cond delay="0"/>
                                          </p:stCondLst>
                                        </p:cTn>
                                        <p:tgtEl>
                                          <p:spTgt spid="36">
                                            <p:txEl>
                                              <p:pRg st="0" end="0"/>
                                            </p:txEl>
                                          </p:spTgt>
                                        </p:tgtEl>
                                        <p:attrNameLst>
                                          <p:attrName>style.visibility</p:attrName>
                                        </p:attrNameLst>
                                      </p:cBhvr>
                                      <p:to>
                                        <p:strVal val="visible"/>
                                      </p:to>
                                    </p:set>
                                    <p:animEffect transition="in" filter="wipe(left)">
                                      <p:cBhvr>
                                        <p:cTn id="56" dur="500"/>
                                        <p:tgtEl>
                                          <p:spTgt spid="36">
                                            <p:txEl>
                                              <p:pRg st="0" end="0"/>
                                            </p:txEl>
                                          </p:spTgt>
                                        </p:tgtEl>
                                      </p:cBhvr>
                                    </p:animEffect>
                                  </p:childTnLst>
                                </p:cTn>
                              </p:par>
                            </p:childTnLst>
                          </p:cTn>
                        </p:par>
                        <p:par>
                          <p:cTn id="57" fill="hold">
                            <p:stCondLst>
                              <p:cond delay="5200"/>
                            </p:stCondLst>
                            <p:childTnLst>
                              <p:par>
                                <p:cTn id="58" presetID="2" presetClass="entr" presetSubtype="1"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ppt_x"/>
                                          </p:val>
                                        </p:tav>
                                        <p:tav tm="100000">
                                          <p:val>
                                            <p:strVal val="#ppt_x"/>
                                          </p:val>
                                        </p:tav>
                                      </p:tavLst>
                                    </p:anim>
                                    <p:anim calcmode="lin" valueType="num">
                                      <p:cBhvr additive="base">
                                        <p:cTn id="61" dur="500" fill="hold"/>
                                        <p:tgtEl>
                                          <p:spTgt spid="42"/>
                                        </p:tgtEl>
                                        <p:attrNameLst>
                                          <p:attrName>ppt_y</p:attrName>
                                        </p:attrNameLst>
                                      </p:cBhvr>
                                      <p:tavLst>
                                        <p:tav tm="0">
                                          <p:val>
                                            <p:strVal val="0-#ppt_h/2"/>
                                          </p:val>
                                        </p:tav>
                                        <p:tav tm="100000">
                                          <p:val>
                                            <p:strVal val="#ppt_y"/>
                                          </p:val>
                                        </p:tav>
                                      </p:tavLst>
                                    </p:anim>
                                  </p:childTnLst>
                                </p:cTn>
                              </p:par>
                            </p:childTnLst>
                          </p:cTn>
                        </p:par>
                        <p:par>
                          <p:cTn id="62" fill="hold">
                            <p:stCondLst>
                              <p:cond delay="5700"/>
                            </p:stCondLst>
                            <p:childTnLst>
                              <p:par>
                                <p:cTn id="63" presetID="2" presetClass="entr" presetSubtype="8" decel="100000" fill="hold" grpId="0" nodeType="afterEffect">
                                  <p:stCondLst>
                                    <p:cond delay="0"/>
                                  </p:stCondLst>
                                  <p:iterate type="wd">
                                    <p:tmPct val="10000"/>
                                  </p:iterate>
                                  <p:childTnLst>
                                    <p:set>
                                      <p:cBhvr>
                                        <p:cTn id="64" dur="1" fill="hold">
                                          <p:stCondLst>
                                            <p:cond delay="0"/>
                                          </p:stCondLst>
                                        </p:cTn>
                                        <p:tgtEl>
                                          <p:spTgt spid="41">
                                            <p:txEl>
                                              <p:pRg st="0" end="0"/>
                                            </p:txEl>
                                          </p:spTgt>
                                        </p:tgtEl>
                                        <p:attrNameLst>
                                          <p:attrName>style.visibility</p:attrName>
                                        </p:attrNameLst>
                                      </p:cBhvr>
                                      <p:to>
                                        <p:strVal val="visible"/>
                                      </p:to>
                                    </p:set>
                                    <p:anim calcmode="lin" valueType="num">
                                      <p:cBhvr additive="base">
                                        <p:cTn id="65"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1">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1" decel="10000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6300"/>
                            </p:stCondLst>
                            <p:childTnLst>
                              <p:par>
                                <p:cTn id="72" presetID="22" presetClass="entr" presetSubtype="2" fill="hold" grpId="0" nodeType="afterEffect">
                                  <p:stCondLst>
                                    <p:cond delay="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wipe(right)">
                                      <p:cBhvr>
                                        <p:cTn id="74" dur="500"/>
                                        <p:tgtEl>
                                          <p:spTgt spid="43">
                                            <p:txEl>
                                              <p:pRg st="0" end="0"/>
                                            </p:txEl>
                                          </p:spTgt>
                                        </p:tgtEl>
                                      </p:cBhvr>
                                    </p:animEffect>
                                  </p:childTnLst>
                                </p:cTn>
                              </p:par>
                            </p:childTnLst>
                          </p:cTn>
                        </p:par>
                        <p:par>
                          <p:cTn id="75" fill="hold">
                            <p:stCondLst>
                              <p:cond delay="6800"/>
                            </p:stCondLst>
                            <p:childTnLst>
                              <p:par>
                                <p:cTn id="76" presetID="2" presetClass="entr" presetSubtype="1" decel="10000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additive="base">
                                        <p:cTn id="78" dur="500" fill="hold"/>
                                        <p:tgtEl>
                                          <p:spTgt spid="49"/>
                                        </p:tgtEl>
                                        <p:attrNameLst>
                                          <p:attrName>ppt_x</p:attrName>
                                        </p:attrNameLst>
                                      </p:cBhvr>
                                      <p:tavLst>
                                        <p:tav tm="0">
                                          <p:val>
                                            <p:strVal val="#ppt_x"/>
                                          </p:val>
                                        </p:tav>
                                        <p:tav tm="100000">
                                          <p:val>
                                            <p:strVal val="#ppt_x"/>
                                          </p:val>
                                        </p:tav>
                                      </p:tavLst>
                                    </p:anim>
                                    <p:anim calcmode="lin" valueType="num">
                                      <p:cBhvr additive="base">
                                        <p:cTn id="79" dur="500" fill="hold"/>
                                        <p:tgtEl>
                                          <p:spTgt spid="49"/>
                                        </p:tgtEl>
                                        <p:attrNameLst>
                                          <p:attrName>ppt_y</p:attrName>
                                        </p:attrNameLst>
                                      </p:cBhvr>
                                      <p:tavLst>
                                        <p:tav tm="0">
                                          <p:val>
                                            <p:strVal val="0-#ppt_h/2"/>
                                          </p:val>
                                        </p:tav>
                                        <p:tav tm="100000">
                                          <p:val>
                                            <p:strVal val="#ppt_y"/>
                                          </p:val>
                                        </p:tav>
                                      </p:tavLst>
                                    </p:anim>
                                  </p:childTnLst>
                                </p:cTn>
                              </p:par>
                            </p:childTnLst>
                          </p:cTn>
                        </p:par>
                        <p:par>
                          <p:cTn id="80" fill="hold">
                            <p:stCondLst>
                              <p:cond delay="7300"/>
                            </p:stCondLst>
                            <p:childTnLst>
                              <p:par>
                                <p:cTn id="81" presetID="2" presetClass="entr" presetSubtype="2" decel="100000" fill="hold" grpId="0" nodeType="afterEffect">
                                  <p:stCondLst>
                                    <p:cond delay="0"/>
                                  </p:stCondLst>
                                  <p:iterate type="wd">
                                    <p:tmPct val="10000"/>
                                  </p:iterate>
                                  <p:childTnLst>
                                    <p:set>
                                      <p:cBhvr>
                                        <p:cTn id="82" dur="1" fill="hold">
                                          <p:stCondLst>
                                            <p:cond delay="0"/>
                                          </p:stCondLst>
                                        </p:cTn>
                                        <p:tgtEl>
                                          <p:spTgt spid="48">
                                            <p:txEl>
                                              <p:pRg st="0" end="0"/>
                                            </p:txEl>
                                          </p:spTgt>
                                        </p:tgtEl>
                                        <p:attrNameLst>
                                          <p:attrName>style.visibility</p:attrName>
                                        </p:attrNameLst>
                                      </p:cBhvr>
                                      <p:to>
                                        <p:strVal val="visible"/>
                                      </p:to>
                                    </p:set>
                                    <p:anim calcmode="lin" valueType="num">
                                      <p:cBhvr additive="base">
                                        <p:cTn id="83"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48">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1" decel="10000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ppt_x"/>
                                          </p:val>
                                        </p:tav>
                                        <p:tav tm="100000">
                                          <p:val>
                                            <p:strVal val="#ppt_x"/>
                                          </p:val>
                                        </p:tav>
                                      </p:tavLst>
                                    </p:anim>
                                    <p:anim calcmode="lin" valueType="num">
                                      <p:cBhvr additive="base">
                                        <p:cTn id="88" dur="500" fill="hold"/>
                                        <p:tgtEl>
                                          <p:spTgt spid="44"/>
                                        </p:tgtEl>
                                        <p:attrNameLst>
                                          <p:attrName>ppt_y</p:attrName>
                                        </p:attrNameLst>
                                      </p:cBhvr>
                                      <p:tavLst>
                                        <p:tav tm="0">
                                          <p:val>
                                            <p:strVal val="0-#ppt_h/2"/>
                                          </p:val>
                                        </p:tav>
                                        <p:tav tm="100000">
                                          <p:val>
                                            <p:strVal val="#ppt_y"/>
                                          </p:val>
                                        </p:tav>
                                      </p:tavLst>
                                    </p:anim>
                                  </p:childTnLst>
                                </p:cTn>
                              </p:par>
                            </p:childTnLst>
                          </p:cTn>
                        </p:par>
                        <p:par>
                          <p:cTn id="89" fill="hold">
                            <p:stCondLst>
                              <p:cond delay="7900"/>
                            </p:stCondLst>
                            <p:childTnLst>
                              <p:par>
                                <p:cTn id="90" presetID="22" presetClass="entr" presetSubtype="8" fill="hold" grpId="0" nodeType="afterEffect">
                                  <p:stCondLst>
                                    <p:cond delay="0"/>
                                  </p:stCondLst>
                                  <p:childTnLst>
                                    <p:set>
                                      <p:cBhvr>
                                        <p:cTn id="91" dur="1" fill="hold">
                                          <p:stCondLst>
                                            <p:cond delay="0"/>
                                          </p:stCondLst>
                                        </p:cTn>
                                        <p:tgtEl>
                                          <p:spTgt spid="50">
                                            <p:txEl>
                                              <p:pRg st="0" end="0"/>
                                            </p:txEl>
                                          </p:spTgt>
                                        </p:tgtEl>
                                        <p:attrNameLst>
                                          <p:attrName>style.visibility</p:attrName>
                                        </p:attrNameLst>
                                      </p:cBhvr>
                                      <p:to>
                                        <p:strVal val="visible"/>
                                      </p:to>
                                    </p:set>
                                    <p:animEffect transition="in" filter="wipe(left)">
                                      <p:cBhvr>
                                        <p:cTn id="92" dur="500"/>
                                        <p:tgtEl>
                                          <p:spTgt spid="50">
                                            <p:txEl>
                                              <p:pRg st="0" end="0"/>
                                            </p:txEl>
                                          </p:spTgt>
                                        </p:tgtEl>
                                      </p:cBhvr>
                                    </p:animEffect>
                                  </p:childTnLst>
                                </p:cTn>
                              </p:par>
                            </p:childTnLst>
                          </p:cTn>
                        </p:par>
                        <p:par>
                          <p:cTn id="93" fill="hold">
                            <p:stCondLst>
                              <p:cond delay="8400"/>
                            </p:stCondLst>
                            <p:childTnLst>
                              <p:par>
                                <p:cTn id="94" presetID="2" presetClass="entr" presetSubtype="1" decel="100000" fill="hold" grpId="0" nodeType="afterEffect">
                                  <p:stCondLst>
                                    <p:cond delay="0"/>
                                  </p:stCondLst>
                                  <p:childTnLst>
                                    <p:set>
                                      <p:cBhvr>
                                        <p:cTn id="95" dur="1" fill="hold">
                                          <p:stCondLst>
                                            <p:cond delay="0"/>
                                          </p:stCondLst>
                                        </p:cTn>
                                        <p:tgtEl>
                                          <p:spTgt spid="63"/>
                                        </p:tgtEl>
                                        <p:attrNameLst>
                                          <p:attrName>style.visibility</p:attrName>
                                        </p:attrNameLst>
                                      </p:cBhvr>
                                      <p:to>
                                        <p:strVal val="visible"/>
                                      </p:to>
                                    </p:set>
                                    <p:anim calcmode="lin" valueType="num">
                                      <p:cBhvr additive="base">
                                        <p:cTn id="96" dur="500" fill="hold"/>
                                        <p:tgtEl>
                                          <p:spTgt spid="63"/>
                                        </p:tgtEl>
                                        <p:attrNameLst>
                                          <p:attrName>ppt_x</p:attrName>
                                        </p:attrNameLst>
                                      </p:cBhvr>
                                      <p:tavLst>
                                        <p:tav tm="0">
                                          <p:val>
                                            <p:strVal val="#ppt_x"/>
                                          </p:val>
                                        </p:tav>
                                        <p:tav tm="100000">
                                          <p:val>
                                            <p:strVal val="#ppt_x"/>
                                          </p:val>
                                        </p:tav>
                                      </p:tavLst>
                                    </p:anim>
                                    <p:anim calcmode="lin" valueType="num">
                                      <p:cBhvr additive="base">
                                        <p:cTn id="97" dur="500" fill="hold"/>
                                        <p:tgtEl>
                                          <p:spTgt spid="63"/>
                                        </p:tgtEl>
                                        <p:attrNameLst>
                                          <p:attrName>ppt_y</p:attrName>
                                        </p:attrNameLst>
                                      </p:cBhvr>
                                      <p:tavLst>
                                        <p:tav tm="0">
                                          <p:val>
                                            <p:strVal val="0-#ppt_h/2"/>
                                          </p:val>
                                        </p:tav>
                                        <p:tav tm="100000">
                                          <p:val>
                                            <p:strVal val="#ppt_y"/>
                                          </p:val>
                                        </p:tav>
                                      </p:tavLst>
                                    </p:anim>
                                  </p:childTnLst>
                                </p:cTn>
                              </p:par>
                            </p:childTnLst>
                          </p:cTn>
                        </p:par>
                        <p:par>
                          <p:cTn id="98" fill="hold">
                            <p:stCondLst>
                              <p:cond delay="890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62">
                                            <p:txEl>
                                              <p:pRg st="0" end="0"/>
                                            </p:txEl>
                                          </p:spTgt>
                                        </p:tgtEl>
                                        <p:attrNameLst>
                                          <p:attrName>style.visibility</p:attrName>
                                        </p:attrNameLst>
                                      </p:cBhvr>
                                      <p:to>
                                        <p:strVal val="visible"/>
                                      </p:to>
                                    </p:set>
                                    <p:anim calcmode="lin" valueType="num">
                                      <p:cBhvr additive="base">
                                        <p:cTn id="101"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62">
                                            <p:txEl>
                                              <p:pRg st="0" end="0"/>
                                            </p:txEl>
                                          </p:spTgt>
                                        </p:tgtEl>
                                        <p:attrNameLst>
                                          <p:attrName>ppt_y</p:attrName>
                                        </p:attrNameLst>
                                      </p:cBhvr>
                                      <p:tavLst>
                                        <p:tav tm="0">
                                          <p:val>
                                            <p:strVal val="#ppt_y"/>
                                          </p:val>
                                        </p:tav>
                                        <p:tav tm="100000">
                                          <p:val>
                                            <p:strVal val="#ppt_y"/>
                                          </p:val>
                                        </p:tav>
                                      </p:tavLst>
                                    </p:anim>
                                  </p:childTnLst>
                                </p:cTn>
                              </p:par>
                              <p:par>
                                <p:cTn id="103" presetID="2" presetClass="entr" presetSubtype="1" decel="100000"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ppt_x"/>
                                          </p:val>
                                        </p:tav>
                                        <p:tav tm="100000">
                                          <p:val>
                                            <p:strVal val="#ppt_x"/>
                                          </p:val>
                                        </p:tav>
                                      </p:tavLst>
                                    </p:anim>
                                    <p:anim calcmode="lin" valueType="num">
                                      <p:cBhvr additive="base">
                                        <p:cTn id="106" dur="500" fill="hold"/>
                                        <p:tgtEl>
                                          <p:spTgt spid="58"/>
                                        </p:tgtEl>
                                        <p:attrNameLst>
                                          <p:attrName>ppt_y</p:attrName>
                                        </p:attrNameLst>
                                      </p:cBhvr>
                                      <p:tavLst>
                                        <p:tav tm="0">
                                          <p:val>
                                            <p:strVal val="0-#ppt_h/2"/>
                                          </p:val>
                                        </p:tav>
                                        <p:tav tm="100000">
                                          <p:val>
                                            <p:strVal val="#ppt_y"/>
                                          </p:val>
                                        </p:tav>
                                      </p:tavLst>
                                    </p:anim>
                                  </p:childTnLst>
                                </p:cTn>
                              </p:par>
                            </p:childTnLst>
                          </p:cTn>
                        </p:par>
                        <p:par>
                          <p:cTn id="107" fill="hold">
                            <p:stCondLst>
                              <p:cond delay="9500"/>
                            </p:stCondLst>
                            <p:childTnLst>
                              <p:par>
                                <p:cTn id="108" presetID="22" presetClass="entr" presetSubtype="2" fill="hold" grpId="0" nodeType="afterEffect">
                                  <p:stCondLst>
                                    <p:cond delay="0"/>
                                  </p:stCondLst>
                                  <p:childTnLst>
                                    <p:set>
                                      <p:cBhvr>
                                        <p:cTn id="109" dur="1" fill="hold">
                                          <p:stCondLst>
                                            <p:cond delay="0"/>
                                          </p:stCondLst>
                                        </p:cTn>
                                        <p:tgtEl>
                                          <p:spTgt spid="64">
                                            <p:txEl>
                                              <p:pRg st="0" end="0"/>
                                            </p:txEl>
                                          </p:spTgt>
                                        </p:tgtEl>
                                        <p:attrNameLst>
                                          <p:attrName>style.visibility</p:attrName>
                                        </p:attrNameLst>
                                      </p:cBhvr>
                                      <p:to>
                                        <p:strVal val="visible"/>
                                      </p:to>
                                    </p:set>
                                    <p:animEffect transition="in" filter="wipe(right)">
                                      <p:cBhvr>
                                        <p:cTn id="11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righ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65" grpId="0"/>
      <p:bldP spid="66" grpId="0" build="p">
        <p:tmplLst>
          <p:tmpl lvl="1">
            <p:tnLst>
              <p:par>
                <p:cTn presetID="22" presetClass="entr" presetSubtype="8"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7"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grpSp>
        <p:nvGrpSpPr>
          <p:cNvPr id="29" name="グループ化 28"/>
          <p:cNvGrpSpPr/>
          <p:nvPr userDrawn="1"/>
        </p:nvGrpSpPr>
        <p:grpSpPr>
          <a:xfrm>
            <a:off x="2056892" y="3918634"/>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2056892" y="5258412"/>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2056892" y="6598190"/>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2056892" y="7937968"/>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‹Nº›</a:t>
            </a:fld>
            <a:endParaRPr lang="ja-JP" altLang="en-US"/>
          </a:p>
        </p:txBody>
      </p:sp>
      <p:grpSp>
        <p:nvGrpSpPr>
          <p:cNvPr id="15" name="グループ化 14"/>
          <p:cNvGrpSpPr/>
          <p:nvPr userDrawn="1"/>
        </p:nvGrpSpPr>
        <p:grpSpPr>
          <a:xfrm>
            <a:off x="2056892" y="257885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2629515" y="266586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flipH="1">
            <a:off x="7605738" y="0"/>
            <a:ext cx="526" cy="1028700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7276398" y="270330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33" name="テキスト プレースホルダー 6"/>
          <p:cNvSpPr>
            <a:spLocks noGrp="1"/>
          </p:cNvSpPr>
          <p:nvPr>
            <p:ph type="body" sz="quarter" idx="22" hasCustomPrompt="1"/>
          </p:nvPr>
        </p:nvSpPr>
        <p:spPr>
          <a:xfrm>
            <a:off x="2641600" y="3977035"/>
            <a:ext cx="4377035" cy="777302"/>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7276398" y="404308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35" name="テキスト プレースホルダー 6"/>
          <p:cNvSpPr>
            <a:spLocks noGrp="1"/>
          </p:cNvSpPr>
          <p:nvPr>
            <p:ph type="body" sz="quarter" idx="28" hasCustomPrompt="1"/>
          </p:nvPr>
        </p:nvSpPr>
        <p:spPr>
          <a:xfrm>
            <a:off x="8181930" y="2594816"/>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8181930" y="3934594"/>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2629515" y="5345424"/>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7276398" y="538286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43" name="テキスト プレースホルダー 6"/>
          <p:cNvSpPr>
            <a:spLocks noGrp="1"/>
          </p:cNvSpPr>
          <p:nvPr>
            <p:ph type="body" sz="quarter" idx="31" hasCustomPrompt="1"/>
          </p:nvPr>
        </p:nvSpPr>
        <p:spPr>
          <a:xfrm>
            <a:off x="8181930" y="5274372"/>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2641600" y="6656591"/>
            <a:ext cx="4377035" cy="777302"/>
          </a:xfrm>
        </p:spPr>
        <p:txBody>
          <a:bodyPr anchor="ctr">
            <a:noAutofit/>
          </a:bodyPr>
          <a:lstStyle>
            <a:lvl1pPr algn="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7276398" y="672263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50" name="テキスト プレースホルダー 6"/>
          <p:cNvSpPr>
            <a:spLocks noGrp="1"/>
          </p:cNvSpPr>
          <p:nvPr>
            <p:ph type="body" sz="quarter" idx="33" hasCustomPrompt="1"/>
          </p:nvPr>
        </p:nvSpPr>
        <p:spPr>
          <a:xfrm>
            <a:off x="8181930" y="6614150"/>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2629515" y="8024980"/>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7276398" y="806241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64" name="テキスト プレースホルダー 6"/>
          <p:cNvSpPr>
            <a:spLocks noGrp="1"/>
          </p:cNvSpPr>
          <p:nvPr>
            <p:ph type="body" sz="quarter" idx="35" hasCustomPrompt="1"/>
          </p:nvPr>
        </p:nvSpPr>
        <p:spPr>
          <a:xfrm>
            <a:off x="8181930" y="7953928"/>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51" name="正方形/長方形 50"/>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a:t>Text</a:t>
            </a:r>
            <a:endParaRPr kumimoji="1" lang="ja-JP" altLang="en-US" dirty="0"/>
          </a:p>
        </p:txBody>
      </p:sp>
    </p:spTree>
    <p:extLst>
      <p:ext uri="{BB962C8B-B14F-4D97-AF65-F5344CB8AC3E}">
        <p14:creationId xmlns:p14="http://schemas.microsoft.com/office/powerpoint/2010/main" val="11841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 presetClass="entr" presetSubtype="1" decel="100000" fill="hold" grpId="0" nodeType="afterEffect">
                                  <p:stCondLst>
                                    <p:cond delay="5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 presetClass="entr" presetSubtype="8" decel="100000" fill="hold" grpId="0" nodeType="afterEffect">
                                  <p:stCondLst>
                                    <p:cond delay="0"/>
                                  </p:stCondLst>
                                  <p:iterate type="wd">
                                    <p:tmPct val="10000"/>
                                  </p:iterate>
                                  <p:childTnLst>
                                    <p:set>
                                      <p:cBhvr>
                                        <p:cTn id="24" dur="1" fill="hold">
                                          <p:stCondLst>
                                            <p:cond delay="0"/>
                                          </p:stCondLst>
                                        </p:cTn>
                                        <p:tgtEl>
                                          <p:spTgt spid="21">
                                            <p:txEl>
                                              <p:pRg st="0" end="0"/>
                                            </p:txEl>
                                          </p:spTgt>
                                        </p:tgtEl>
                                        <p:attrNameLst>
                                          <p:attrName>style.visibility</p:attrName>
                                        </p:attrNameLst>
                                      </p:cBhvr>
                                      <p:to>
                                        <p:strVal val="visible"/>
                                      </p:to>
                                    </p:set>
                                    <p:anim calcmode="lin" valueType="num">
                                      <p:cBhvr additive="base">
                                        <p:cTn id="2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wipe(left)">
                                      <p:cBhvr>
                                        <p:cTn id="34" dur="500"/>
                                        <p:tgtEl>
                                          <p:spTgt spid="35">
                                            <p:txEl>
                                              <p:pRg st="0" end="0"/>
                                            </p:txEl>
                                          </p:spTgt>
                                        </p:tgtEl>
                                      </p:cBhvr>
                                    </p:animEffect>
                                  </p:childTnLst>
                                </p:cTn>
                              </p:par>
                            </p:childTnLst>
                          </p:cTn>
                        </p:par>
                        <p:par>
                          <p:cTn id="35" fill="hold">
                            <p:stCondLst>
                              <p:cond delay="3600"/>
                            </p:stCondLst>
                            <p:childTnLst>
                              <p:par>
                                <p:cTn id="36" presetID="2" presetClass="entr" presetSubtype="1" decel="10000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0-#ppt_h/2"/>
                                          </p:val>
                                        </p:tav>
                                        <p:tav tm="100000">
                                          <p:val>
                                            <p:strVal val="#ppt_y"/>
                                          </p:val>
                                        </p:tav>
                                      </p:tavLst>
                                    </p:anim>
                                  </p:childTnLst>
                                </p:cTn>
                              </p:par>
                            </p:childTnLst>
                          </p:cTn>
                        </p:par>
                        <p:par>
                          <p:cTn id="40" fill="hold">
                            <p:stCondLst>
                              <p:cond delay="4100"/>
                            </p:stCondLst>
                            <p:childTnLst>
                              <p:par>
                                <p:cTn id="41" presetID="2" presetClass="entr" presetSubtype="8" decel="100000" fill="hold" grpId="0" nodeType="afterEffect">
                                  <p:stCondLst>
                                    <p:cond delay="0"/>
                                  </p:stCondLst>
                                  <p:iterate type="wd">
                                    <p:tmPct val="10000"/>
                                  </p:iterate>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1" decel="10000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0-#ppt_h/2"/>
                                          </p:val>
                                        </p:tav>
                                        <p:tav tm="100000">
                                          <p:val>
                                            <p:strVal val="#ppt_y"/>
                                          </p:val>
                                        </p:tav>
                                      </p:tavLst>
                                    </p:anim>
                                  </p:childTnLst>
                                </p:cTn>
                              </p:par>
                            </p:childTnLst>
                          </p:cTn>
                        </p:par>
                        <p:par>
                          <p:cTn id="49" fill="hold">
                            <p:stCondLst>
                              <p:cond delay="4700"/>
                            </p:stCondLst>
                            <p:childTnLst>
                              <p:par>
                                <p:cTn id="50" presetID="22" presetClass="entr" presetSubtype="8" fill="hold" grpId="0" nodeType="after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wipe(left)">
                                      <p:cBhvr>
                                        <p:cTn id="52" dur="500"/>
                                        <p:tgtEl>
                                          <p:spTgt spid="36">
                                            <p:txEl>
                                              <p:pRg st="0" end="0"/>
                                            </p:txEl>
                                          </p:spTgt>
                                        </p:tgtEl>
                                      </p:cBhvr>
                                    </p:animEffect>
                                  </p:childTnLst>
                                </p:cTn>
                              </p:par>
                            </p:childTnLst>
                          </p:cTn>
                        </p:par>
                        <p:par>
                          <p:cTn id="53" fill="hold">
                            <p:stCondLst>
                              <p:cond delay="5200"/>
                            </p:stCondLst>
                            <p:childTnLst>
                              <p:par>
                                <p:cTn id="54" presetID="2" presetClass="entr" presetSubtype="1" decel="100000"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0-#ppt_h/2"/>
                                          </p:val>
                                        </p:tav>
                                        <p:tav tm="100000">
                                          <p:val>
                                            <p:strVal val="#ppt_y"/>
                                          </p:val>
                                        </p:tav>
                                      </p:tavLst>
                                    </p:anim>
                                  </p:childTnLst>
                                </p:cTn>
                              </p:par>
                            </p:childTnLst>
                          </p:cTn>
                        </p:par>
                        <p:par>
                          <p:cTn id="58" fill="hold">
                            <p:stCondLst>
                              <p:cond delay="5700"/>
                            </p:stCondLst>
                            <p:childTnLst>
                              <p:par>
                                <p:cTn id="59" presetID="2" presetClass="entr" presetSubtype="8" decel="100000" fill="hold" grpId="0" nodeType="afterEffect">
                                  <p:stCondLst>
                                    <p:cond delay="0"/>
                                  </p:stCondLst>
                                  <p:iterate type="wd">
                                    <p:tmPct val="10000"/>
                                  </p:iterate>
                                  <p:childTnLst>
                                    <p:set>
                                      <p:cBhvr>
                                        <p:cTn id="60" dur="1" fill="hold">
                                          <p:stCondLst>
                                            <p:cond delay="0"/>
                                          </p:stCondLst>
                                        </p:cTn>
                                        <p:tgtEl>
                                          <p:spTgt spid="41">
                                            <p:txEl>
                                              <p:pRg st="0" end="0"/>
                                            </p:txEl>
                                          </p:spTgt>
                                        </p:tgtEl>
                                        <p:attrNameLst>
                                          <p:attrName>style.visibility</p:attrName>
                                        </p:attrNameLst>
                                      </p:cBhvr>
                                      <p:to>
                                        <p:strVal val="visible"/>
                                      </p:to>
                                    </p:set>
                                    <p:anim calcmode="lin" valueType="num">
                                      <p:cBhvr additive="base">
                                        <p:cTn id="61"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1">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1" decel="10000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0-#ppt_h/2"/>
                                          </p:val>
                                        </p:tav>
                                        <p:tav tm="100000">
                                          <p:val>
                                            <p:strVal val="#ppt_y"/>
                                          </p:val>
                                        </p:tav>
                                      </p:tavLst>
                                    </p:anim>
                                  </p:childTnLst>
                                </p:cTn>
                              </p:par>
                            </p:childTnLst>
                          </p:cTn>
                        </p:par>
                        <p:par>
                          <p:cTn id="67" fill="hold">
                            <p:stCondLst>
                              <p:cond delay="6300"/>
                            </p:stCondLst>
                            <p:childTnLst>
                              <p:par>
                                <p:cTn id="68" presetID="22" presetClass="entr" presetSubtype="8" fill="hold" grpId="0" nodeType="after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Effect transition="in" filter="wipe(left)">
                                      <p:cBhvr>
                                        <p:cTn id="70" dur="500"/>
                                        <p:tgtEl>
                                          <p:spTgt spid="43">
                                            <p:txEl>
                                              <p:pRg st="0" end="0"/>
                                            </p:txEl>
                                          </p:spTgt>
                                        </p:tgtEl>
                                      </p:cBhvr>
                                    </p:animEffect>
                                  </p:childTnLst>
                                </p:cTn>
                              </p:par>
                            </p:childTnLst>
                          </p:cTn>
                        </p:par>
                        <p:par>
                          <p:cTn id="71" fill="hold">
                            <p:stCondLst>
                              <p:cond delay="6800"/>
                            </p:stCondLst>
                            <p:childTnLst>
                              <p:par>
                                <p:cTn id="72" presetID="2" presetClass="entr" presetSubtype="1" decel="100000"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additive="base">
                                        <p:cTn id="74" dur="500" fill="hold"/>
                                        <p:tgtEl>
                                          <p:spTgt spid="49"/>
                                        </p:tgtEl>
                                        <p:attrNameLst>
                                          <p:attrName>ppt_x</p:attrName>
                                        </p:attrNameLst>
                                      </p:cBhvr>
                                      <p:tavLst>
                                        <p:tav tm="0">
                                          <p:val>
                                            <p:strVal val="#ppt_x"/>
                                          </p:val>
                                        </p:tav>
                                        <p:tav tm="100000">
                                          <p:val>
                                            <p:strVal val="#ppt_x"/>
                                          </p:val>
                                        </p:tav>
                                      </p:tavLst>
                                    </p:anim>
                                    <p:anim calcmode="lin" valueType="num">
                                      <p:cBhvr additive="base">
                                        <p:cTn id="75" dur="500" fill="hold"/>
                                        <p:tgtEl>
                                          <p:spTgt spid="49"/>
                                        </p:tgtEl>
                                        <p:attrNameLst>
                                          <p:attrName>ppt_y</p:attrName>
                                        </p:attrNameLst>
                                      </p:cBhvr>
                                      <p:tavLst>
                                        <p:tav tm="0">
                                          <p:val>
                                            <p:strVal val="0-#ppt_h/2"/>
                                          </p:val>
                                        </p:tav>
                                        <p:tav tm="100000">
                                          <p:val>
                                            <p:strVal val="#ppt_y"/>
                                          </p:val>
                                        </p:tav>
                                      </p:tavLst>
                                    </p:anim>
                                  </p:childTnLst>
                                </p:cTn>
                              </p:par>
                            </p:childTnLst>
                          </p:cTn>
                        </p:par>
                        <p:par>
                          <p:cTn id="76" fill="hold">
                            <p:stCondLst>
                              <p:cond delay="7300"/>
                            </p:stCondLst>
                            <p:childTnLst>
                              <p:par>
                                <p:cTn id="77" presetID="2" presetClass="entr" presetSubtype="8" decel="100000" fill="hold" grpId="0" nodeType="afterEffect">
                                  <p:stCondLst>
                                    <p:cond delay="0"/>
                                  </p:stCondLst>
                                  <p:iterate type="wd">
                                    <p:tmPct val="10000"/>
                                  </p:iterate>
                                  <p:childTnLst>
                                    <p:set>
                                      <p:cBhvr>
                                        <p:cTn id="78" dur="1" fill="hold">
                                          <p:stCondLst>
                                            <p:cond delay="0"/>
                                          </p:stCondLst>
                                        </p:cTn>
                                        <p:tgtEl>
                                          <p:spTgt spid="48">
                                            <p:txEl>
                                              <p:pRg st="0" end="0"/>
                                            </p:txEl>
                                          </p:spTgt>
                                        </p:tgtEl>
                                        <p:attrNameLst>
                                          <p:attrName>style.visibility</p:attrName>
                                        </p:attrNameLst>
                                      </p:cBhvr>
                                      <p:to>
                                        <p:strVal val="visible"/>
                                      </p:to>
                                    </p:set>
                                    <p:anim calcmode="lin" valueType="num">
                                      <p:cBhvr additive="base">
                                        <p:cTn id="79"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8">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1" decel="10000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0-#ppt_h/2"/>
                                          </p:val>
                                        </p:tav>
                                        <p:tav tm="100000">
                                          <p:val>
                                            <p:strVal val="#ppt_y"/>
                                          </p:val>
                                        </p:tav>
                                      </p:tavLst>
                                    </p:anim>
                                  </p:childTnLst>
                                </p:cTn>
                              </p:par>
                            </p:childTnLst>
                          </p:cTn>
                        </p:par>
                        <p:par>
                          <p:cTn id="85" fill="hold">
                            <p:stCondLst>
                              <p:cond delay="7900"/>
                            </p:stCondLst>
                            <p:childTnLst>
                              <p:par>
                                <p:cTn id="86" presetID="22" presetClass="entr" presetSubtype="8" fill="hold" grpId="0" nodeType="afterEffect">
                                  <p:stCondLst>
                                    <p:cond delay="0"/>
                                  </p:stCondLst>
                                  <p:childTnLst>
                                    <p:set>
                                      <p:cBhvr>
                                        <p:cTn id="87" dur="1" fill="hold">
                                          <p:stCondLst>
                                            <p:cond delay="0"/>
                                          </p:stCondLst>
                                        </p:cTn>
                                        <p:tgtEl>
                                          <p:spTgt spid="50">
                                            <p:txEl>
                                              <p:pRg st="0" end="0"/>
                                            </p:txEl>
                                          </p:spTgt>
                                        </p:tgtEl>
                                        <p:attrNameLst>
                                          <p:attrName>style.visibility</p:attrName>
                                        </p:attrNameLst>
                                      </p:cBhvr>
                                      <p:to>
                                        <p:strVal val="visible"/>
                                      </p:to>
                                    </p:set>
                                    <p:animEffect transition="in" filter="wipe(left)">
                                      <p:cBhvr>
                                        <p:cTn id="88" dur="500"/>
                                        <p:tgtEl>
                                          <p:spTgt spid="50">
                                            <p:txEl>
                                              <p:pRg st="0" end="0"/>
                                            </p:txEl>
                                          </p:spTgt>
                                        </p:tgtEl>
                                      </p:cBhvr>
                                    </p:animEffect>
                                  </p:childTnLst>
                                </p:cTn>
                              </p:par>
                            </p:childTnLst>
                          </p:cTn>
                        </p:par>
                        <p:par>
                          <p:cTn id="89" fill="hold">
                            <p:stCondLst>
                              <p:cond delay="8400"/>
                            </p:stCondLst>
                            <p:childTnLst>
                              <p:par>
                                <p:cTn id="90" presetID="2" presetClass="entr" presetSubtype="1" decel="100000"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additive="base">
                                        <p:cTn id="92" dur="500" fill="hold"/>
                                        <p:tgtEl>
                                          <p:spTgt spid="63"/>
                                        </p:tgtEl>
                                        <p:attrNameLst>
                                          <p:attrName>ppt_x</p:attrName>
                                        </p:attrNameLst>
                                      </p:cBhvr>
                                      <p:tavLst>
                                        <p:tav tm="0">
                                          <p:val>
                                            <p:strVal val="#ppt_x"/>
                                          </p:val>
                                        </p:tav>
                                        <p:tav tm="100000">
                                          <p:val>
                                            <p:strVal val="#ppt_x"/>
                                          </p:val>
                                        </p:tav>
                                      </p:tavLst>
                                    </p:anim>
                                    <p:anim calcmode="lin" valueType="num">
                                      <p:cBhvr additive="base">
                                        <p:cTn id="93" dur="500" fill="hold"/>
                                        <p:tgtEl>
                                          <p:spTgt spid="63"/>
                                        </p:tgtEl>
                                        <p:attrNameLst>
                                          <p:attrName>ppt_y</p:attrName>
                                        </p:attrNameLst>
                                      </p:cBhvr>
                                      <p:tavLst>
                                        <p:tav tm="0">
                                          <p:val>
                                            <p:strVal val="0-#ppt_h/2"/>
                                          </p:val>
                                        </p:tav>
                                        <p:tav tm="100000">
                                          <p:val>
                                            <p:strVal val="#ppt_y"/>
                                          </p:val>
                                        </p:tav>
                                      </p:tavLst>
                                    </p:anim>
                                  </p:childTnLst>
                                </p:cTn>
                              </p:par>
                            </p:childTnLst>
                          </p:cTn>
                        </p:par>
                        <p:par>
                          <p:cTn id="94" fill="hold">
                            <p:stCondLst>
                              <p:cond delay="8900"/>
                            </p:stCondLst>
                            <p:childTnLst>
                              <p:par>
                                <p:cTn id="95" presetID="2" presetClass="entr" presetSubtype="8" decel="100000" fill="hold" grpId="0" nodeType="afterEffect">
                                  <p:stCondLst>
                                    <p:cond delay="0"/>
                                  </p:stCondLst>
                                  <p:iterate type="wd">
                                    <p:tmPct val="10000"/>
                                  </p:iterate>
                                  <p:childTnLst>
                                    <p:set>
                                      <p:cBhvr>
                                        <p:cTn id="96" dur="1" fill="hold">
                                          <p:stCondLst>
                                            <p:cond delay="0"/>
                                          </p:stCondLst>
                                        </p:cTn>
                                        <p:tgtEl>
                                          <p:spTgt spid="62">
                                            <p:txEl>
                                              <p:pRg st="0" end="0"/>
                                            </p:txEl>
                                          </p:spTgt>
                                        </p:tgtEl>
                                        <p:attrNameLst>
                                          <p:attrName>style.visibility</p:attrName>
                                        </p:attrNameLst>
                                      </p:cBhvr>
                                      <p:to>
                                        <p:strVal val="visible"/>
                                      </p:to>
                                    </p:set>
                                    <p:anim calcmode="lin" valueType="num">
                                      <p:cBhvr additive="base">
                                        <p:cTn id="97"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62">
                                            <p:txEl>
                                              <p:pRg st="0" end="0"/>
                                            </p:txEl>
                                          </p:spTgt>
                                        </p:tgtEl>
                                        <p:attrNameLst>
                                          <p:attrName>ppt_y</p:attrName>
                                        </p:attrNameLst>
                                      </p:cBhvr>
                                      <p:tavLst>
                                        <p:tav tm="0">
                                          <p:val>
                                            <p:strVal val="#ppt_y"/>
                                          </p:val>
                                        </p:tav>
                                        <p:tav tm="100000">
                                          <p:val>
                                            <p:strVal val="#ppt_y"/>
                                          </p:val>
                                        </p:tav>
                                      </p:tavLst>
                                    </p:anim>
                                  </p:childTnLst>
                                </p:cTn>
                              </p:par>
                              <p:par>
                                <p:cTn id="99" presetID="2" presetClass="entr" presetSubtype="1" decel="100000" fill="hold"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additive="base">
                                        <p:cTn id="101" dur="500" fill="hold"/>
                                        <p:tgtEl>
                                          <p:spTgt spid="58"/>
                                        </p:tgtEl>
                                        <p:attrNameLst>
                                          <p:attrName>ppt_x</p:attrName>
                                        </p:attrNameLst>
                                      </p:cBhvr>
                                      <p:tavLst>
                                        <p:tav tm="0">
                                          <p:val>
                                            <p:strVal val="#ppt_x"/>
                                          </p:val>
                                        </p:tav>
                                        <p:tav tm="100000">
                                          <p:val>
                                            <p:strVal val="#ppt_x"/>
                                          </p:val>
                                        </p:tav>
                                      </p:tavLst>
                                    </p:anim>
                                    <p:anim calcmode="lin" valueType="num">
                                      <p:cBhvr additive="base">
                                        <p:cTn id="102" dur="500" fill="hold"/>
                                        <p:tgtEl>
                                          <p:spTgt spid="58"/>
                                        </p:tgtEl>
                                        <p:attrNameLst>
                                          <p:attrName>ppt_y</p:attrName>
                                        </p:attrNameLst>
                                      </p:cBhvr>
                                      <p:tavLst>
                                        <p:tav tm="0">
                                          <p:val>
                                            <p:strVal val="0-#ppt_h/2"/>
                                          </p:val>
                                        </p:tav>
                                        <p:tav tm="100000">
                                          <p:val>
                                            <p:strVal val="#ppt_y"/>
                                          </p:val>
                                        </p:tav>
                                      </p:tavLst>
                                    </p:anim>
                                  </p:childTnLst>
                                </p:cTn>
                              </p:par>
                            </p:childTnLst>
                          </p:cTn>
                        </p:par>
                        <p:par>
                          <p:cTn id="103" fill="hold">
                            <p:stCondLst>
                              <p:cond delay="9500"/>
                            </p:stCondLst>
                            <p:childTnLst>
                              <p:par>
                                <p:cTn id="104" presetID="22" presetClass="entr" presetSubtype="8" fill="hold" grpId="0" nodeType="afterEffect">
                                  <p:stCondLst>
                                    <p:cond delay="0"/>
                                  </p:stCondLst>
                                  <p:childTnLst>
                                    <p:set>
                                      <p:cBhvr>
                                        <p:cTn id="105" dur="1" fill="hold">
                                          <p:stCondLst>
                                            <p:cond delay="0"/>
                                          </p:stCondLst>
                                        </p:cTn>
                                        <p:tgtEl>
                                          <p:spTgt spid="64">
                                            <p:txEl>
                                              <p:pRg st="0" end="0"/>
                                            </p:txEl>
                                          </p:spTgt>
                                        </p:tgtEl>
                                        <p:attrNameLst>
                                          <p:attrName>style.visibility</p:attrName>
                                        </p:attrNameLst>
                                      </p:cBhvr>
                                      <p:to>
                                        <p:strVal val="visible"/>
                                      </p:to>
                                    </p:set>
                                    <p:animEffect transition="in" filter="wipe(left)">
                                      <p:cBhvr>
                                        <p:cTn id="106"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51" grpId="0" animBg="1"/>
      <p:bldP spid="52"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irplane">
    <p:spTree>
      <p:nvGrpSpPr>
        <p:cNvPr id="1" name=""/>
        <p:cNvGrpSpPr/>
        <p:nvPr/>
      </p:nvGrpSpPr>
      <p:grpSpPr>
        <a:xfrm>
          <a:off x="0" y="0"/>
          <a:ext cx="0" cy="0"/>
          <a:chOff x="0" y="0"/>
          <a:chExt cx="0" cy="0"/>
        </a:xfrm>
      </p:grpSpPr>
      <p:sp>
        <p:nvSpPr>
          <p:cNvPr id="5" name="正方形/長方形 4"/>
          <p:cNvSpPr/>
          <p:nvPr userDrawn="1"/>
        </p:nvSpPr>
        <p:spPr>
          <a:xfrm>
            <a:off x="0" y="-2"/>
            <a:ext cx="18286413" cy="23829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5310" y="382380"/>
            <a:ext cx="11291454" cy="9421179"/>
          </a:xfrm>
          <a:prstGeom prst="rect">
            <a:avLst/>
          </a:prstGeom>
        </p:spPr>
      </p:pic>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11" name="タイトル プレースホルダー 1"/>
          <p:cNvSpPr>
            <a:spLocks noGrp="1"/>
          </p:cNvSpPr>
          <p:nvPr>
            <p:ph type="title" hasCustomPrompt="1"/>
          </p:nvPr>
        </p:nvSpPr>
        <p:spPr>
          <a:xfrm>
            <a:off x="8506709" y="248400"/>
            <a:ext cx="9599849" cy="1202400"/>
          </a:xfrm>
          <a:prstGeom prst="rect">
            <a:avLst/>
          </a:prstGeom>
        </p:spPr>
        <p:txBody>
          <a:bodyPr vert="horz" lIns="163275" tIns="81638" rIns="163275" bIns="81638" rtlCol="0" anchor="ctr">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2" name="テキスト プレースホルダー 6"/>
          <p:cNvSpPr>
            <a:spLocks noGrp="1"/>
          </p:cNvSpPr>
          <p:nvPr>
            <p:ph type="body" sz="quarter" idx="21" hasCustomPrompt="1"/>
          </p:nvPr>
        </p:nvSpPr>
        <p:spPr>
          <a:xfrm>
            <a:off x="623455" y="2665868"/>
            <a:ext cx="5702453"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28" hasCustomPrompt="1"/>
          </p:nvPr>
        </p:nvSpPr>
        <p:spPr>
          <a:xfrm>
            <a:off x="623456" y="3412235"/>
            <a:ext cx="5708072" cy="139529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29" hasCustomPrompt="1"/>
          </p:nvPr>
        </p:nvSpPr>
        <p:spPr>
          <a:xfrm>
            <a:off x="526473" y="5866268"/>
            <a:ext cx="3588327" cy="720080"/>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30" hasCustomPrompt="1"/>
          </p:nvPr>
        </p:nvSpPr>
        <p:spPr>
          <a:xfrm>
            <a:off x="526474" y="6612635"/>
            <a:ext cx="3591863" cy="236511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6" name="テキスト プレースホルダー 6"/>
          <p:cNvSpPr>
            <a:spLocks noGrp="1"/>
          </p:cNvSpPr>
          <p:nvPr>
            <p:ph type="body" sz="quarter" idx="31" hasCustomPrompt="1"/>
          </p:nvPr>
        </p:nvSpPr>
        <p:spPr>
          <a:xfrm>
            <a:off x="13119272" y="5092969"/>
            <a:ext cx="4705908"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32" hasCustomPrompt="1"/>
          </p:nvPr>
        </p:nvSpPr>
        <p:spPr>
          <a:xfrm>
            <a:off x="13120254" y="5839336"/>
            <a:ext cx="4710545" cy="309685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33" hasCustomPrompt="1"/>
          </p:nvPr>
        </p:nvSpPr>
        <p:spPr>
          <a:xfrm>
            <a:off x="6359236" y="7889043"/>
            <a:ext cx="3394363"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34" hasCustomPrompt="1"/>
          </p:nvPr>
        </p:nvSpPr>
        <p:spPr>
          <a:xfrm>
            <a:off x="5223164" y="8635410"/>
            <a:ext cx="4536471" cy="139529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cxnSp>
        <p:nvCxnSpPr>
          <p:cNvPr id="20" name="直線コネクタ 19"/>
          <p:cNvCxnSpPr/>
          <p:nvPr userDrawn="1"/>
        </p:nvCxnSpPr>
        <p:spPr>
          <a:xfrm flipV="1">
            <a:off x="6359237" y="2917371"/>
            <a:ext cx="1523999" cy="130629"/>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userDrawn="1"/>
        </p:nvCxnSpPr>
        <p:spPr>
          <a:xfrm flipH="1" flipV="1">
            <a:off x="4142509" y="6276109"/>
            <a:ext cx="1282814" cy="290946"/>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endCxn id="18" idx="3"/>
          </p:cNvCxnSpPr>
          <p:nvPr userDrawn="1"/>
        </p:nvCxnSpPr>
        <p:spPr>
          <a:xfrm flipH="1">
            <a:off x="9753599" y="8007939"/>
            <a:ext cx="775860" cy="241144"/>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6" idx="1"/>
          </p:cNvCxnSpPr>
          <p:nvPr userDrawn="1"/>
        </p:nvCxnSpPr>
        <p:spPr>
          <a:xfrm flipH="1" flipV="1">
            <a:off x="10068670" y="5278582"/>
            <a:ext cx="3050602" cy="174427"/>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2" name="正方形/長方形 31"/>
          <p:cNvSpPr/>
          <p:nvPr userDrawn="1"/>
        </p:nvSpPr>
        <p:spPr>
          <a:xfrm>
            <a:off x="8707289"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6"/>
          <p:cNvSpPr>
            <a:spLocks noGrp="1"/>
          </p:cNvSpPr>
          <p:nvPr>
            <p:ph type="body" sz="quarter" idx="13" hasCustomPrompt="1"/>
          </p:nvPr>
        </p:nvSpPr>
        <p:spPr>
          <a:xfrm>
            <a:off x="8533624" y="1543100"/>
            <a:ext cx="9601994"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36" name="正方形/長方形 35"/>
          <p:cNvSpPr/>
          <p:nvPr userDrawn="1"/>
        </p:nvSpPr>
        <p:spPr>
          <a:xfrm>
            <a:off x="2937834" y="3287181"/>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userDrawn="1"/>
        </p:nvSpPr>
        <p:spPr>
          <a:xfrm>
            <a:off x="734954" y="648119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userDrawn="1"/>
        </p:nvSpPr>
        <p:spPr>
          <a:xfrm>
            <a:off x="6381842" y="853805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13251124" y="5725579"/>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48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37"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250"/>
                            </p:stCondLst>
                            <p:childTnLst>
                              <p:par>
                                <p:cTn id="13" presetID="2" presetClass="entr" presetSubtype="3" decel="100000" fill="hold" grpId="0" nodeType="afterEffect">
                                  <p:stCondLst>
                                    <p:cond delay="250"/>
                                  </p:stCondLst>
                                  <p:iterate type="wd">
                                    <p:tmPct val="10000"/>
                                  </p:iterate>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wipe(left)">
                                      <p:cBhvr>
                                        <p:cTn id="24" dur="500"/>
                                        <p:tgtEl>
                                          <p:spTgt spid="33">
                                            <p:txEl>
                                              <p:pRg st="0" end="0"/>
                                            </p:txEl>
                                          </p:spTgt>
                                        </p:tgtEl>
                                      </p:cBhvr>
                                    </p:animEffect>
                                  </p:childTnLst>
                                </p:cTn>
                              </p:par>
                            </p:childTnLst>
                          </p:cTn>
                        </p:par>
                        <p:par>
                          <p:cTn id="25" fill="hold">
                            <p:stCondLst>
                              <p:cond delay="2750"/>
                            </p:stCondLst>
                            <p:childTnLst>
                              <p:par>
                                <p:cTn id="26" presetID="2" presetClass="entr" presetSubtype="8" decel="100000" fill="hold" grpId="0" nodeType="afterEffect">
                                  <p:stCondLst>
                                    <p:cond delay="0"/>
                                  </p:stCondLst>
                                  <p:iterate type="wd">
                                    <p:tmPct val="10000"/>
                                  </p:iterate>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1+#ppt_h/2"/>
                                          </p:val>
                                        </p:tav>
                                        <p:tav tm="100000">
                                          <p:val>
                                            <p:strVal val="#ppt_y"/>
                                          </p:val>
                                        </p:tav>
                                      </p:tavLst>
                                    </p:anim>
                                  </p:childTnLst>
                                </p:cTn>
                              </p:par>
                            </p:childTnLst>
                          </p:cTn>
                        </p:par>
                        <p:par>
                          <p:cTn id="34" fill="hold">
                            <p:stCondLst>
                              <p:cond delay="335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3850"/>
                            </p:stCondLst>
                            <p:childTnLst>
                              <p:par>
                                <p:cTn id="39" presetID="22" presetClass="entr" presetSubtype="2" fill="hold" grpId="0" nodeType="after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right)">
                                      <p:cBhvr>
                                        <p:cTn id="41" dur="500"/>
                                        <p:tgtEl>
                                          <p:spTgt spid="13">
                                            <p:txEl>
                                              <p:pRg st="0" end="0"/>
                                            </p:txEl>
                                          </p:spTgt>
                                        </p:tgtEl>
                                      </p:cBhvr>
                                    </p:animEffect>
                                  </p:childTnLst>
                                </p:cTn>
                              </p:par>
                            </p:childTnLst>
                          </p:cTn>
                        </p:par>
                        <p:par>
                          <p:cTn id="42" fill="hold">
                            <p:stCondLst>
                              <p:cond delay="4350"/>
                            </p:stCondLst>
                            <p:childTnLst>
                              <p:par>
                                <p:cTn id="43" presetID="2" presetClass="entr" presetSubtype="8" decel="100000" fill="hold" grpId="0" nodeType="afterEffect">
                                  <p:stCondLst>
                                    <p:cond delay="250"/>
                                  </p:stCondLst>
                                  <p:iterate type="wd">
                                    <p:tmPct val="10000"/>
                                  </p:iterate>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4" decel="100000" fill="hold" grpId="0" nodeType="withEffect">
                                  <p:stCondLst>
                                    <p:cond delay="25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par>
                          <p:cTn id="51" fill="hold">
                            <p:stCondLst>
                              <p:cond delay="5200"/>
                            </p:stCondLst>
                            <p:childTnLst>
                              <p:par>
                                <p:cTn id="52" presetID="22" presetClass="entr" presetSubtype="8"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par>
                          <p:cTn id="55" fill="hold">
                            <p:stCondLst>
                              <p:cond delay="5700"/>
                            </p:stCondLst>
                            <p:childTnLst>
                              <p:par>
                                <p:cTn id="56" presetID="22" presetClass="entr" presetSubtype="2" fill="hold" grpId="0" nodeType="after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right)">
                                      <p:cBhvr>
                                        <p:cTn id="58" dur="500"/>
                                        <p:tgtEl>
                                          <p:spTgt spid="15">
                                            <p:txEl>
                                              <p:pRg st="0" end="0"/>
                                            </p:txEl>
                                          </p:spTgt>
                                        </p:tgtEl>
                                      </p:cBhvr>
                                    </p:animEffect>
                                  </p:childTnLst>
                                </p:cTn>
                              </p:par>
                            </p:childTnLst>
                          </p:cTn>
                        </p:par>
                        <p:par>
                          <p:cTn id="59" fill="hold">
                            <p:stCondLst>
                              <p:cond delay="6200"/>
                            </p:stCondLst>
                            <p:childTnLst>
                              <p:par>
                                <p:cTn id="60" presetID="2" presetClass="entr" presetSubtype="8" decel="100000" fill="hold" grpId="0" nodeType="afterEffect">
                                  <p:stCondLst>
                                    <p:cond delay="250"/>
                                  </p:stCondLst>
                                  <p:iterate type="wd">
                                    <p:tmPct val="10000"/>
                                  </p:iterate>
                                  <p:childTnLst>
                                    <p:set>
                                      <p:cBhvr>
                                        <p:cTn id="61" dur="1" fill="hold">
                                          <p:stCondLst>
                                            <p:cond delay="0"/>
                                          </p:stCondLst>
                                        </p:cTn>
                                        <p:tgtEl>
                                          <p:spTgt spid="18">
                                            <p:txEl>
                                              <p:pRg st="0" end="0"/>
                                            </p:txEl>
                                          </p:spTgt>
                                        </p:tgtEl>
                                        <p:attrNameLst>
                                          <p:attrName>style.visibility</p:attrName>
                                        </p:attrNameLst>
                                      </p:cBhvr>
                                      <p:to>
                                        <p:strVal val="visible"/>
                                      </p:to>
                                    </p:set>
                                    <p:anim calcmode="lin" valueType="num">
                                      <p:cBhvr additive="base">
                                        <p:cTn id="62"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18">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4" decel="100000" fill="hold" grpId="0" nodeType="withEffect">
                                  <p:stCondLst>
                                    <p:cond delay="25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childTnLst>
                          </p:cTn>
                        </p:par>
                        <p:par>
                          <p:cTn id="68" fill="hold">
                            <p:stCondLst>
                              <p:cond delay="7050"/>
                            </p:stCondLst>
                            <p:childTnLst>
                              <p:par>
                                <p:cTn id="69" presetID="22" presetClass="entr" presetSubtype="8"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par>
                          <p:cTn id="72" fill="hold">
                            <p:stCondLst>
                              <p:cond delay="7550"/>
                            </p:stCondLst>
                            <p:childTnLst>
                              <p:par>
                                <p:cTn id="73" presetID="22" presetClass="entr" presetSubtype="2" fill="hold" grpId="0" nodeType="afterEffect">
                                  <p:stCondLst>
                                    <p:cond delay="0"/>
                                  </p:stCondLst>
                                  <p:childTnLst>
                                    <p:set>
                                      <p:cBhvr>
                                        <p:cTn id="74" dur="1" fill="hold">
                                          <p:stCondLst>
                                            <p:cond delay="0"/>
                                          </p:stCondLst>
                                        </p:cTn>
                                        <p:tgtEl>
                                          <p:spTgt spid="19">
                                            <p:txEl>
                                              <p:pRg st="0" end="0"/>
                                            </p:txEl>
                                          </p:spTgt>
                                        </p:tgtEl>
                                        <p:attrNameLst>
                                          <p:attrName>style.visibility</p:attrName>
                                        </p:attrNameLst>
                                      </p:cBhvr>
                                      <p:to>
                                        <p:strVal val="visible"/>
                                      </p:to>
                                    </p:set>
                                    <p:animEffect transition="in" filter="wipe(right)">
                                      <p:cBhvr>
                                        <p:cTn id="75" dur="500"/>
                                        <p:tgtEl>
                                          <p:spTgt spid="19">
                                            <p:txEl>
                                              <p:pRg st="0" end="0"/>
                                            </p:txEl>
                                          </p:spTgt>
                                        </p:tgtEl>
                                      </p:cBhvr>
                                    </p:animEffect>
                                  </p:childTnLst>
                                </p:cTn>
                              </p:par>
                            </p:childTnLst>
                          </p:cTn>
                        </p:par>
                        <p:par>
                          <p:cTn id="76" fill="hold">
                            <p:stCondLst>
                              <p:cond delay="8050"/>
                            </p:stCondLst>
                            <p:childTnLst>
                              <p:par>
                                <p:cTn id="77" presetID="2" presetClass="entr" presetSubtype="8" decel="100000" fill="hold" grpId="0" nodeType="afterEffect">
                                  <p:stCondLst>
                                    <p:cond delay="250"/>
                                  </p:stCondLst>
                                  <p:iterate type="wd">
                                    <p:tmPct val="10000"/>
                                  </p:iterate>
                                  <p:childTnLst>
                                    <p:set>
                                      <p:cBhvr>
                                        <p:cTn id="78" dur="1" fill="hold">
                                          <p:stCondLst>
                                            <p:cond delay="0"/>
                                          </p:stCondLst>
                                        </p:cTn>
                                        <p:tgtEl>
                                          <p:spTgt spid="16">
                                            <p:txEl>
                                              <p:pRg st="0" end="0"/>
                                            </p:txEl>
                                          </p:spTgt>
                                        </p:tgtEl>
                                        <p:attrNameLst>
                                          <p:attrName>style.visibility</p:attrName>
                                        </p:attrNameLst>
                                      </p:cBhvr>
                                      <p:to>
                                        <p:strVal val="visible"/>
                                      </p:to>
                                    </p:set>
                                    <p:anim calcmode="lin" valueType="num">
                                      <p:cBhvr additive="base">
                                        <p:cTn id="79"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6">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4" decel="100000" fill="hold" grpId="0" nodeType="withEffect">
                                  <p:stCondLst>
                                    <p:cond delay="25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par>
                          <p:cTn id="85" fill="hold">
                            <p:stCondLst>
                              <p:cond delay="8900"/>
                            </p:stCondLst>
                            <p:childTnLst>
                              <p:par>
                                <p:cTn id="86" presetID="22" presetClass="entr" presetSubtype="2"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right)">
                                      <p:cBhvr>
                                        <p:cTn id="88" dur="500"/>
                                        <p:tgtEl>
                                          <p:spTgt spid="23"/>
                                        </p:tgtEl>
                                      </p:cBhvr>
                                    </p:animEffect>
                                  </p:childTnLst>
                                </p:cTn>
                              </p:par>
                            </p:childTnLst>
                          </p:cTn>
                        </p:par>
                        <p:par>
                          <p:cTn id="89" fill="hold">
                            <p:stCondLst>
                              <p:cond delay="9400"/>
                            </p:stCondLst>
                            <p:childTnLst>
                              <p:par>
                                <p:cTn id="90" presetID="22" presetClass="entr" presetSubtype="8" fill="hold" grpId="0" nodeType="afterEffect">
                                  <p:stCondLst>
                                    <p:cond delay="0"/>
                                  </p:stCondLst>
                                  <p:childTnLst>
                                    <p:set>
                                      <p:cBhvr>
                                        <p:cTn id="91" dur="1" fill="hold">
                                          <p:stCondLst>
                                            <p:cond delay="0"/>
                                          </p:stCondLst>
                                        </p:cTn>
                                        <p:tgtEl>
                                          <p:spTgt spid="17">
                                            <p:txEl>
                                              <p:pRg st="0" end="0"/>
                                            </p:txEl>
                                          </p:spTgt>
                                        </p:tgtEl>
                                        <p:attrNameLst>
                                          <p:attrName>style.visibility</p:attrName>
                                        </p:attrNameLst>
                                      </p:cBhvr>
                                      <p:to>
                                        <p:strVal val="visible"/>
                                      </p:to>
                                    </p:set>
                                    <p:animEffect transition="in" filter="wipe(left)">
                                      <p:cBhvr>
                                        <p:cTn id="9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2"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6" grpId="0" animBg="1"/>
      <p:bldP spid="37" grpId="0" animBg="1"/>
      <p:bldP spid="38" grpId="0" animBg="1"/>
      <p:bldP spid="39"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obile 1">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rot="2700000">
            <a:off x="1374700" y="4510269"/>
            <a:ext cx="12846751" cy="8431181"/>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‹Nº›</a:t>
            </a:fld>
            <a:endParaRPr lang="ja-JP" altLang="en-US"/>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4569" y="911133"/>
            <a:ext cx="4142834" cy="8464733"/>
          </a:xfrm>
          <a:prstGeom prst="rect">
            <a:avLst/>
          </a:prstGeom>
          <a:effectLst/>
        </p:spPr>
      </p:pic>
      <p:sp>
        <p:nvSpPr>
          <p:cNvPr id="6" name="図プレースホルダー 2"/>
          <p:cNvSpPr>
            <a:spLocks noGrp="1"/>
          </p:cNvSpPr>
          <p:nvPr>
            <p:ph type="pic" sz="quarter" idx="12" hasCustomPrompt="1"/>
          </p:nvPr>
        </p:nvSpPr>
        <p:spPr>
          <a:xfrm>
            <a:off x="2455893" y="2008413"/>
            <a:ext cx="3525807" cy="6317252"/>
          </a:xfrm>
        </p:spPr>
        <p:txBody>
          <a:bodyPr>
            <a:normAutofit/>
          </a:bodyPr>
          <a:lstStyle>
            <a:lvl1pPr>
              <a:defRPr sz="2000"/>
            </a:lvl1pPr>
          </a:lstStyle>
          <a:p>
            <a:r>
              <a:rPr kumimoji="1" lang="en-US" altLang="ja-JP" dirty="0"/>
              <a:t>Add an image</a:t>
            </a:r>
            <a:endParaRPr kumimoji="1" lang="ja-JP" altLang="en-US" dirty="0"/>
          </a:p>
        </p:txBody>
      </p:sp>
      <p:sp>
        <p:nvSpPr>
          <p:cNvPr id="11" name="タイトル プレースホルダー 1"/>
          <p:cNvSpPr>
            <a:spLocks noGrp="1"/>
          </p:cNvSpPr>
          <p:nvPr>
            <p:ph type="title" hasCustomPrompt="1"/>
          </p:nvPr>
        </p:nvSpPr>
        <p:spPr>
          <a:xfrm>
            <a:off x="6635932" y="1946365"/>
            <a:ext cx="10930282"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2" name="正方形/長方形 11"/>
          <p:cNvSpPr/>
          <p:nvPr userDrawn="1"/>
        </p:nvSpPr>
        <p:spPr>
          <a:xfrm>
            <a:off x="6767064"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6"/>
          <p:cNvSpPr>
            <a:spLocks noGrp="1"/>
          </p:cNvSpPr>
          <p:nvPr>
            <p:ph type="body" sz="quarter" idx="24" hasCustomPrompt="1"/>
          </p:nvPr>
        </p:nvSpPr>
        <p:spPr>
          <a:xfrm>
            <a:off x="6635931" y="5497339"/>
            <a:ext cx="10954256" cy="3018971"/>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63060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750"/>
                                        <p:tgtEl>
                                          <p:spTgt spid="14"/>
                                        </p:tgtEl>
                                      </p:cBhvr>
                                    </p:animEffect>
                                  </p:childTnLst>
                                </p:cTn>
                              </p:par>
                            </p:childTnLst>
                          </p:cTn>
                        </p:par>
                        <p:par>
                          <p:cTn id="21" fill="hold">
                            <p:stCondLst>
                              <p:cond delay="2000"/>
                            </p:stCondLst>
                            <p:childTnLst>
                              <p:par>
                                <p:cTn id="22" presetID="2" presetClass="entr" presetSubtype="3" decel="100000" fill="hold" grpId="0" nodeType="afterEffect">
                                  <p:stCondLst>
                                    <p:cond delay="250"/>
                                  </p:stCondLst>
                                  <p:iterate type="wd">
                                    <p:tmPct val="10000"/>
                                  </p:iterate>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0-#ppt_h/2"/>
                                          </p:val>
                                        </p:tav>
                                        <p:tav tm="100000">
                                          <p:val>
                                            <p:strVal val="#ppt_y"/>
                                          </p:val>
                                        </p:tav>
                                      </p:tavLst>
                                    </p:anim>
                                  </p:childTnLst>
                                </p:cTn>
                              </p:par>
                            </p:childTnLst>
                          </p:cTn>
                        </p:par>
                        <p:par>
                          <p:cTn id="26" fill="hold">
                            <p:stCondLst>
                              <p:cond delay="2900"/>
                            </p:stCondLst>
                            <p:childTnLst>
                              <p:par>
                                <p:cTn id="27" presetID="2" presetClass="entr" presetSubtype="2" decel="100000" fill="hold" grpId="0" nodeType="afterEffect">
                                  <p:stCondLst>
                                    <p:cond delay="5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4" decel="100000" fill="hold" grpId="0" nodeType="withEffect">
                                  <p:stCondLst>
                                    <p:cond delay="500"/>
                                  </p:stCondLst>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additive="base">
                                        <p:cTn id="3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11" grpId="0"/>
      <p:bldP spid="12" grpId="0" animBg="1"/>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obile 2">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rot="2700000">
            <a:off x="677416" y="6669596"/>
            <a:ext cx="8096797" cy="5313838"/>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‹Nº›</a:t>
            </a:fld>
            <a:endParaRPr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795" y="1327349"/>
            <a:ext cx="5884221" cy="8366379"/>
          </a:xfrm>
          <a:prstGeom prst="rect">
            <a:avLst/>
          </a:prstGeom>
        </p:spPr>
      </p:pic>
      <p:pic>
        <p:nvPicPr>
          <p:cNvPr id="2" name="図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8937" y="4401204"/>
            <a:ext cx="2611063" cy="5334986"/>
          </a:xfrm>
          <a:prstGeom prst="rect">
            <a:avLst/>
          </a:prstGeom>
          <a:effectLst/>
        </p:spPr>
      </p:pic>
      <p:sp>
        <p:nvSpPr>
          <p:cNvPr id="6" name="図プレースホルダー 2"/>
          <p:cNvSpPr>
            <a:spLocks noGrp="1"/>
          </p:cNvSpPr>
          <p:nvPr>
            <p:ph type="pic" sz="quarter" idx="12" hasCustomPrompt="1"/>
          </p:nvPr>
        </p:nvSpPr>
        <p:spPr>
          <a:xfrm>
            <a:off x="3940519" y="2115503"/>
            <a:ext cx="5089181" cy="6761798"/>
          </a:xfrm>
        </p:spPr>
        <p:txBody>
          <a:bodyPr>
            <a:normAutofit/>
          </a:bodyPr>
          <a:lstStyle>
            <a:lvl1pPr>
              <a:defRPr sz="2000"/>
            </a:lvl1pPr>
          </a:lstStyle>
          <a:p>
            <a:r>
              <a:rPr kumimoji="1" lang="en-US" altLang="ja-JP" dirty="0"/>
              <a:t>Add an image</a:t>
            </a:r>
            <a:endParaRPr kumimoji="1" lang="ja-JP" altLang="en-US" dirty="0"/>
          </a:p>
        </p:txBody>
      </p:sp>
      <p:sp>
        <p:nvSpPr>
          <p:cNvPr id="18" name="図プレースホルダー 2"/>
          <p:cNvSpPr>
            <a:spLocks noGrp="1"/>
          </p:cNvSpPr>
          <p:nvPr>
            <p:ph type="pic" sz="quarter" idx="13" hasCustomPrompt="1"/>
          </p:nvPr>
        </p:nvSpPr>
        <p:spPr>
          <a:xfrm>
            <a:off x="1379954" y="5114472"/>
            <a:ext cx="2179345" cy="3930468"/>
          </a:xfrm>
        </p:spPr>
        <p:txBody>
          <a:bodyPr>
            <a:normAutofit/>
          </a:bodyPr>
          <a:lstStyle>
            <a:lvl1pPr>
              <a:defRPr sz="2000"/>
            </a:lvl1pPr>
          </a:lstStyle>
          <a:p>
            <a:r>
              <a:rPr kumimoji="1" lang="en-US" altLang="ja-JP" dirty="0"/>
              <a:t>Add an image</a:t>
            </a:r>
            <a:endParaRPr kumimoji="1" lang="ja-JP" altLang="en-US" dirty="0"/>
          </a:p>
        </p:txBody>
      </p:sp>
      <p:sp>
        <p:nvSpPr>
          <p:cNvPr id="9" name="正方形/長方形 8"/>
          <p:cNvSpPr/>
          <p:nvPr userDrawn="1"/>
        </p:nvSpPr>
        <p:spPr>
          <a:xfrm rot="2700000">
            <a:off x="4379955" y="4588006"/>
            <a:ext cx="12380312" cy="9026445"/>
          </a:xfrm>
          <a:custGeom>
            <a:avLst/>
            <a:gdLst/>
            <a:ahLst/>
            <a:cxnLst/>
            <a:rect l="l" t="t" r="r" b="b"/>
            <a:pathLst>
              <a:path w="12380312" h="9026445">
                <a:moveTo>
                  <a:pt x="0" y="2"/>
                </a:moveTo>
                <a:lnTo>
                  <a:pt x="12380312" y="0"/>
                </a:lnTo>
                <a:lnTo>
                  <a:pt x="6191503" y="6188809"/>
                </a:lnTo>
                <a:lnTo>
                  <a:pt x="2514854" y="9026445"/>
                </a:lnTo>
                <a:lnTo>
                  <a:pt x="5536992" y="6004307"/>
                </a:lnTo>
                <a:cubicBezTo>
                  <a:pt x="5681923" y="5859376"/>
                  <a:pt x="5681923" y="5624397"/>
                  <a:pt x="5536992" y="5479467"/>
                </a:cubicBezTo>
                <a:lnTo>
                  <a:pt x="145909" y="88383"/>
                </a:lnTo>
                <a:cubicBezTo>
                  <a:pt x="103613" y="46088"/>
                  <a:pt x="53648" y="16135"/>
                  <a:pt x="0" y="2"/>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プレースホルダー 1"/>
          <p:cNvSpPr>
            <a:spLocks noGrp="1"/>
          </p:cNvSpPr>
          <p:nvPr>
            <p:ph type="title" hasCustomPrompt="1"/>
          </p:nvPr>
        </p:nvSpPr>
        <p:spPr>
          <a:xfrm>
            <a:off x="9775491" y="1946365"/>
            <a:ext cx="7777111"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20" name="正方形/長方形 19"/>
          <p:cNvSpPr/>
          <p:nvPr userDrawn="1"/>
        </p:nvSpPr>
        <p:spPr>
          <a:xfrm>
            <a:off x="9873123"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6"/>
          <p:cNvSpPr>
            <a:spLocks noGrp="1"/>
          </p:cNvSpPr>
          <p:nvPr>
            <p:ph type="body" sz="quarter" idx="24" hasCustomPrompt="1"/>
          </p:nvPr>
        </p:nvSpPr>
        <p:spPr>
          <a:xfrm>
            <a:off x="9782631" y="5497339"/>
            <a:ext cx="7794169" cy="3018971"/>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7116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par>
                                <p:cTn id="16" presetID="2" presetClass="entr" presetSubtype="1" de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ppt_x"/>
                                          </p:val>
                                        </p:tav>
                                        <p:tav tm="100000">
                                          <p:val>
                                            <p:strVal val="#ppt_x"/>
                                          </p:val>
                                        </p:tav>
                                      </p:tavLst>
                                    </p:anim>
                                    <p:anim calcmode="lin" valueType="num">
                                      <p:cBhvr additive="base">
                                        <p:cTn id="19" dur="750" fill="hold"/>
                                        <p:tgtEl>
                                          <p:spTgt spid="6"/>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childTnLst>
                                </p:cTn>
                              </p:par>
                            </p:childTnLst>
                          </p:cTn>
                        </p:par>
                        <p:par>
                          <p:cTn id="23" fill="hold">
                            <p:stCondLst>
                              <p:cond delay="1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750"/>
                                        <p:tgtEl>
                                          <p:spTgt spid="9"/>
                                        </p:tgtEl>
                                      </p:cBhvr>
                                    </p:animEffect>
                                  </p:childTnLst>
                                </p:cTn>
                              </p:par>
                              <p:par>
                                <p:cTn id="27" presetID="2" presetClass="entr" presetSubtype="1" decel="10000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750" fill="hold"/>
                                        <p:tgtEl>
                                          <p:spTgt spid="2"/>
                                        </p:tgtEl>
                                        <p:attrNameLst>
                                          <p:attrName>ppt_x</p:attrName>
                                        </p:attrNameLst>
                                      </p:cBhvr>
                                      <p:tavLst>
                                        <p:tav tm="0">
                                          <p:val>
                                            <p:strVal val="#ppt_x"/>
                                          </p:val>
                                        </p:tav>
                                        <p:tav tm="100000">
                                          <p:val>
                                            <p:strVal val="#ppt_x"/>
                                          </p:val>
                                        </p:tav>
                                      </p:tavLst>
                                    </p:anim>
                                    <p:anim calcmode="lin" valueType="num">
                                      <p:cBhvr additive="base">
                                        <p:cTn id="30" dur="750" fill="hold"/>
                                        <p:tgtEl>
                                          <p:spTgt spid="2"/>
                                        </p:tgtEl>
                                        <p:attrNameLst>
                                          <p:attrName>ppt_y</p:attrName>
                                        </p:attrNameLst>
                                      </p:cBhvr>
                                      <p:tavLst>
                                        <p:tav tm="0">
                                          <p:val>
                                            <p:strVal val="0-#ppt_h/2"/>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750"/>
                                        <p:tgtEl>
                                          <p:spTgt spid="2"/>
                                        </p:tgtEl>
                                      </p:cBhvr>
                                    </p:animEffect>
                                  </p:childTnLst>
                                </p:cTn>
                              </p:par>
                              <p:par>
                                <p:cTn id="34" presetID="2" presetClass="entr" presetSubtype="1" decel="10000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750" fill="hold"/>
                                        <p:tgtEl>
                                          <p:spTgt spid="18"/>
                                        </p:tgtEl>
                                        <p:attrNameLst>
                                          <p:attrName>ppt_x</p:attrName>
                                        </p:attrNameLst>
                                      </p:cBhvr>
                                      <p:tavLst>
                                        <p:tav tm="0">
                                          <p:val>
                                            <p:strVal val="#ppt_x"/>
                                          </p:val>
                                        </p:tav>
                                        <p:tav tm="100000">
                                          <p:val>
                                            <p:strVal val="#ppt_x"/>
                                          </p:val>
                                        </p:tav>
                                      </p:tavLst>
                                    </p:anim>
                                    <p:anim calcmode="lin" valueType="num">
                                      <p:cBhvr additive="base">
                                        <p:cTn id="37" dur="750" fill="hold"/>
                                        <p:tgtEl>
                                          <p:spTgt spid="18"/>
                                        </p:tgtEl>
                                        <p:attrNameLst>
                                          <p:attrName>ppt_y</p:attrName>
                                        </p:attrNameLst>
                                      </p:cBhvr>
                                      <p:tavLst>
                                        <p:tav tm="0">
                                          <p:val>
                                            <p:strVal val="0-#ppt_h/2"/>
                                          </p:val>
                                        </p:tav>
                                        <p:tav tm="100000">
                                          <p:val>
                                            <p:strVal val="#ppt_y"/>
                                          </p:val>
                                        </p:tav>
                                      </p:tavLst>
                                    </p:anim>
                                  </p:childTnLst>
                                </p:cTn>
                              </p:par>
                              <p:par>
                                <p:cTn id="38" presetID="10" presetClass="entr" presetSubtype="0" fill="hold" grpId="1"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750"/>
                                        <p:tgtEl>
                                          <p:spTgt spid="14"/>
                                        </p:tgtEl>
                                      </p:cBhvr>
                                    </p:animEffect>
                                  </p:childTnLst>
                                </p:cTn>
                              </p:par>
                              <p:par>
                                <p:cTn id="45" presetID="2" presetClass="entr" presetSubtype="3" decel="100000" fill="hold" grpId="0" nodeType="withEffect">
                                  <p:stCondLst>
                                    <p:cond delay="0"/>
                                  </p:stCondLst>
                                  <p:iterate type="wd">
                                    <p:tmPct val="10000"/>
                                  </p:iterate>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0-#ppt_h/2"/>
                                          </p:val>
                                        </p:tav>
                                        <p:tav tm="100000">
                                          <p:val>
                                            <p:strVal val="#ppt_y"/>
                                          </p:val>
                                        </p:tav>
                                      </p:tavLst>
                                    </p:anim>
                                  </p:childTnLst>
                                </p:cTn>
                              </p:par>
                            </p:childTnLst>
                          </p:cTn>
                        </p:par>
                        <p:par>
                          <p:cTn id="49" fill="hold">
                            <p:stCondLst>
                              <p:cond delay="2750"/>
                            </p:stCondLst>
                            <p:childTnLst>
                              <p:par>
                                <p:cTn id="50" presetID="2" presetClass="entr" presetSubtype="2" decel="100000" fill="hold" grpId="0" nodeType="afterEffect">
                                  <p:stCondLst>
                                    <p:cond delay="5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1+#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par>
                                <p:cTn id="54" presetID="2" presetClass="entr" presetSubtype="4" decel="100000" fill="hold" grpId="0" nodeType="withEffect">
                                  <p:stCondLst>
                                    <p:cond delay="50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additive="base">
                                        <p:cTn id="5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6" grpId="1"/>
      <p:bldP spid="18" grpId="0"/>
      <p:bldP spid="18" grpId="1"/>
      <p:bldP spid="9" grpId="0" animBg="1"/>
      <p:bldP spid="19" grpId="0"/>
      <p:bldP spid="20" grpId="0" animBg="1"/>
      <p:bldP spid="21" grpId="0" build="p">
        <p:tmplLst>
          <p:tmpl lvl="1">
            <p:tnLst>
              <p:par>
                <p:cTn presetID="2" presetClass="entr" presetSubtype="4"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1193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6" y="336206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583546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282259" y="595204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6070930"/>
            <a:ext cx="71193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6" y="67771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9371957" y="2423471"/>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0" name="アーチ 19"/>
          <p:cNvSpPr/>
          <p:nvPr userDrawn="1"/>
        </p:nvSpPr>
        <p:spPr>
          <a:xfrm rot="6618510">
            <a:off x="9488545" y="2540059"/>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10229336" y="2658941"/>
            <a:ext cx="71193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10915352" y="336511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3" name="アーチ 22"/>
          <p:cNvSpPr/>
          <p:nvPr userDrawn="1"/>
        </p:nvSpPr>
        <p:spPr>
          <a:xfrm rot="3600000">
            <a:off x="9371957" y="5838510"/>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アーチ 23"/>
          <p:cNvSpPr/>
          <p:nvPr userDrawn="1"/>
        </p:nvSpPr>
        <p:spPr>
          <a:xfrm rot="6618510">
            <a:off x="9488545" y="5955098"/>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テキスト プレースホルダー 6"/>
          <p:cNvSpPr>
            <a:spLocks noGrp="1"/>
          </p:cNvSpPr>
          <p:nvPr>
            <p:ph type="body" sz="quarter" idx="20" hasCustomPrompt="1"/>
          </p:nvPr>
        </p:nvSpPr>
        <p:spPr>
          <a:xfrm>
            <a:off x="10229336" y="6073980"/>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10915352" y="678015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84238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750" fill="hold"/>
                                        <p:tgtEl>
                                          <p:spTgt spid="20"/>
                                        </p:tgtEl>
                                        <p:attrNameLst>
                                          <p:attrName>ppt_x</p:attrName>
                                        </p:attrNameLst>
                                      </p:cBhvr>
                                      <p:tavLst>
                                        <p:tav tm="0">
                                          <p:val>
                                            <p:strVal val="#ppt_x"/>
                                          </p:val>
                                        </p:tav>
                                        <p:tav tm="100000">
                                          <p:val>
                                            <p:strVal val="#ppt_x"/>
                                          </p:val>
                                        </p:tav>
                                      </p:tavLst>
                                    </p:anim>
                                    <p:anim calcmode="lin" valueType="num">
                                      <p:cBhvr additive="base">
                                        <p:cTn id="72" dur="7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750" fill="hold"/>
                                        <p:tgtEl>
                                          <p:spTgt spid="19"/>
                                        </p:tgtEl>
                                        <p:attrNameLst>
                                          <p:attrName>ppt_x</p:attrName>
                                        </p:attrNameLst>
                                      </p:cBhvr>
                                      <p:tavLst>
                                        <p:tav tm="0">
                                          <p:val>
                                            <p:strVal val="0-#ppt_w/2"/>
                                          </p:val>
                                        </p:tav>
                                        <p:tav tm="100000">
                                          <p:val>
                                            <p:strVal val="#ppt_x"/>
                                          </p:val>
                                        </p:tav>
                                      </p:tavLst>
                                    </p:anim>
                                    <p:anim calcmode="lin" valueType="num">
                                      <p:cBhvr additive="base">
                                        <p:cTn id="76" dur="750" fill="hold"/>
                                        <p:tgtEl>
                                          <p:spTgt spid="19"/>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anim calcmode="lin" valueType="num">
                                      <p:cBhvr>
                                        <p:cTn id="80" dur="750" fill="hold"/>
                                        <p:tgtEl>
                                          <p:spTgt spid="20"/>
                                        </p:tgtEl>
                                        <p:attrNameLst>
                                          <p:attrName>ppt_w</p:attrName>
                                        </p:attrNameLst>
                                      </p:cBhvr>
                                      <p:tavLst>
                                        <p:tav tm="0" fmla="#ppt_w*sin(2.5*pi*$)">
                                          <p:val>
                                            <p:fltVal val="0"/>
                                          </p:val>
                                        </p:tav>
                                        <p:tav tm="100000">
                                          <p:val>
                                            <p:fltVal val="1"/>
                                          </p:val>
                                        </p:tav>
                                      </p:tavLst>
                                    </p:anim>
                                    <p:anim calcmode="lin" valueType="num">
                                      <p:cBhvr>
                                        <p:cTn id="81" dur="750" fill="hold"/>
                                        <p:tgtEl>
                                          <p:spTgt spid="20"/>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750"/>
                                        <p:tgtEl>
                                          <p:spTgt spid="19"/>
                                        </p:tgtEl>
                                      </p:cBhvr>
                                    </p:animEffect>
                                    <p:anim calcmode="lin" valueType="num">
                                      <p:cBhvr>
                                        <p:cTn id="85" dur="750" fill="hold"/>
                                        <p:tgtEl>
                                          <p:spTgt spid="19"/>
                                        </p:tgtEl>
                                        <p:attrNameLst>
                                          <p:attrName>ppt_w</p:attrName>
                                        </p:attrNameLst>
                                      </p:cBhvr>
                                      <p:tavLst>
                                        <p:tav tm="0" fmla="#ppt_w*sin(2.5*pi*$)">
                                          <p:val>
                                            <p:fltVal val="0"/>
                                          </p:val>
                                        </p:tav>
                                        <p:tav tm="100000">
                                          <p:val>
                                            <p:fltVal val="1"/>
                                          </p:val>
                                        </p:tav>
                                      </p:tavLst>
                                    </p:anim>
                                    <p:anim calcmode="lin" valueType="num">
                                      <p:cBhvr>
                                        <p:cTn id="86" dur="750" fill="hold"/>
                                        <p:tgtEl>
                                          <p:spTgt spid="19"/>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additive="base">
                                        <p:cTn id="9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96" fill="hold">
                            <p:stCondLst>
                              <p:cond delay="6050"/>
                            </p:stCondLst>
                            <p:childTnLst>
                              <p:par>
                                <p:cTn id="97" presetID="2" presetClass="entr" presetSubtype="4" decel="100000"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750" fill="hold"/>
                                        <p:tgtEl>
                                          <p:spTgt spid="24"/>
                                        </p:tgtEl>
                                        <p:attrNameLst>
                                          <p:attrName>ppt_x</p:attrName>
                                        </p:attrNameLst>
                                      </p:cBhvr>
                                      <p:tavLst>
                                        <p:tav tm="0">
                                          <p:val>
                                            <p:strVal val="#ppt_x"/>
                                          </p:val>
                                        </p:tav>
                                        <p:tav tm="100000">
                                          <p:val>
                                            <p:strVal val="#ppt_x"/>
                                          </p:val>
                                        </p:tav>
                                      </p:tavLst>
                                    </p:anim>
                                    <p:anim calcmode="lin" valueType="num">
                                      <p:cBhvr additive="base">
                                        <p:cTn id="100" dur="750" fill="hold"/>
                                        <p:tgtEl>
                                          <p:spTgt spid="24"/>
                                        </p:tgtEl>
                                        <p:attrNameLst>
                                          <p:attrName>ppt_y</p:attrName>
                                        </p:attrNameLst>
                                      </p:cBhvr>
                                      <p:tavLst>
                                        <p:tav tm="0">
                                          <p:val>
                                            <p:strVal val="1+#ppt_h/2"/>
                                          </p:val>
                                        </p:tav>
                                        <p:tav tm="100000">
                                          <p:val>
                                            <p:strVal val="#ppt_y"/>
                                          </p:val>
                                        </p:tav>
                                      </p:tavLst>
                                    </p:anim>
                                  </p:childTnLst>
                                </p:cTn>
                              </p:par>
                              <p:par>
                                <p:cTn id="101" presetID="2" presetClass="entr" presetSubtype="8" decel="10000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750" fill="hold"/>
                                        <p:tgtEl>
                                          <p:spTgt spid="23"/>
                                        </p:tgtEl>
                                        <p:attrNameLst>
                                          <p:attrName>ppt_x</p:attrName>
                                        </p:attrNameLst>
                                      </p:cBhvr>
                                      <p:tavLst>
                                        <p:tav tm="0">
                                          <p:val>
                                            <p:strVal val="0-#ppt_w/2"/>
                                          </p:val>
                                        </p:tav>
                                        <p:tav tm="100000">
                                          <p:val>
                                            <p:strVal val="#ppt_x"/>
                                          </p:val>
                                        </p:tav>
                                      </p:tavLst>
                                    </p:anim>
                                    <p:anim calcmode="lin" valueType="num">
                                      <p:cBhvr additive="base">
                                        <p:cTn id="104" dur="750" fill="hold"/>
                                        <p:tgtEl>
                                          <p:spTgt spid="23"/>
                                        </p:tgtEl>
                                        <p:attrNameLst>
                                          <p:attrName>ppt_y</p:attrName>
                                        </p:attrNameLst>
                                      </p:cBhvr>
                                      <p:tavLst>
                                        <p:tav tm="0">
                                          <p:val>
                                            <p:strVal val="#ppt_y"/>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750"/>
                                        <p:tgtEl>
                                          <p:spTgt spid="24"/>
                                        </p:tgtEl>
                                      </p:cBhvr>
                                    </p:animEffect>
                                    <p:anim calcmode="lin" valueType="num">
                                      <p:cBhvr>
                                        <p:cTn id="108" dur="750" fill="hold"/>
                                        <p:tgtEl>
                                          <p:spTgt spid="24"/>
                                        </p:tgtEl>
                                        <p:attrNameLst>
                                          <p:attrName>ppt_w</p:attrName>
                                        </p:attrNameLst>
                                      </p:cBhvr>
                                      <p:tavLst>
                                        <p:tav tm="0" fmla="#ppt_w*sin(2.5*pi*$)">
                                          <p:val>
                                            <p:fltVal val="0"/>
                                          </p:val>
                                        </p:tav>
                                        <p:tav tm="100000">
                                          <p:val>
                                            <p:fltVal val="1"/>
                                          </p:val>
                                        </p:tav>
                                      </p:tavLst>
                                    </p:anim>
                                    <p:anim calcmode="lin" valueType="num">
                                      <p:cBhvr>
                                        <p:cTn id="109" dur="750" fill="hold"/>
                                        <p:tgtEl>
                                          <p:spTgt spid="24"/>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750"/>
                                        <p:tgtEl>
                                          <p:spTgt spid="23"/>
                                        </p:tgtEl>
                                      </p:cBhvr>
                                    </p:animEffect>
                                    <p:anim calcmode="lin" valueType="num">
                                      <p:cBhvr>
                                        <p:cTn id="113" dur="750" fill="hold"/>
                                        <p:tgtEl>
                                          <p:spTgt spid="23"/>
                                        </p:tgtEl>
                                        <p:attrNameLst>
                                          <p:attrName>ppt_w</p:attrName>
                                        </p:attrNameLst>
                                      </p:cBhvr>
                                      <p:tavLst>
                                        <p:tav tm="0" fmla="#ppt_w*sin(2.5*pi*$)">
                                          <p:val>
                                            <p:fltVal val="0"/>
                                          </p:val>
                                        </p:tav>
                                        <p:tav tm="100000">
                                          <p:val>
                                            <p:fltVal val="1"/>
                                          </p:val>
                                        </p:tav>
                                      </p:tavLst>
                                    </p:anim>
                                    <p:anim calcmode="lin" valueType="num">
                                      <p:cBhvr>
                                        <p:cTn id="114" dur="750" fill="hold"/>
                                        <p:tgtEl>
                                          <p:spTgt spid="23"/>
                                        </p:tgtEl>
                                        <p:attrNameLst>
                                          <p:attrName>ppt_h</p:attrName>
                                        </p:attrNameLst>
                                      </p:cBhvr>
                                      <p:tavLst>
                                        <p:tav tm="0">
                                          <p:val>
                                            <p:strVal val="#ppt_h"/>
                                          </p:val>
                                        </p:tav>
                                        <p:tav tm="100000">
                                          <p:val>
                                            <p:strVal val="#ppt_h"/>
                                          </p:val>
                                        </p:tav>
                                      </p:tavLst>
                                    </p:anim>
                                  </p:childTnLst>
                                </p:cTn>
                              </p:par>
                              <p:par>
                                <p:cTn id="115" presetID="2" presetClass="entr" presetSubtype="9" decel="100000" fill="hold" grpId="0" nodeType="withEffect">
                                  <p:stCondLst>
                                    <p:cond delay="500"/>
                                  </p:stCondLst>
                                  <p:iterate type="wd">
                                    <p:tmPct val="10000"/>
                                  </p:iterate>
                                  <p:childTnLst>
                                    <p:set>
                                      <p:cBhvr>
                                        <p:cTn id="116" dur="1" fill="hold">
                                          <p:stCondLst>
                                            <p:cond delay="0"/>
                                          </p:stCondLst>
                                        </p:cTn>
                                        <p:tgtEl>
                                          <p:spTgt spid="25">
                                            <p:txEl>
                                              <p:pRg st="0" end="0"/>
                                            </p:txEl>
                                          </p:spTgt>
                                        </p:tgtEl>
                                        <p:attrNameLst>
                                          <p:attrName>style.visibility</p:attrName>
                                        </p:attrNameLst>
                                      </p:cBhvr>
                                      <p:to>
                                        <p:strVal val="visible"/>
                                      </p:to>
                                    </p:set>
                                    <p:anim calcmode="lin" valueType="num">
                                      <p:cBhvr additive="base">
                                        <p:cTn id="117"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par>
                          <p:cTn id="119" fill="hold">
                            <p:stCondLst>
                              <p:cond delay="7150"/>
                            </p:stCondLst>
                            <p:childTnLst>
                              <p:par>
                                <p:cTn id="120" presetID="2" presetClass="entr" presetSubtype="2" decel="100000" fill="hold" grpId="0" nodeType="afterEffect">
                                  <p:stCondLst>
                                    <p:cond delay="250"/>
                                  </p:stCondLst>
                                  <p:childTnLst>
                                    <p:set>
                                      <p:cBhvr>
                                        <p:cTn id="121" dur="1" fill="hold">
                                          <p:stCondLst>
                                            <p:cond delay="0"/>
                                          </p:stCondLst>
                                        </p:cTn>
                                        <p:tgtEl>
                                          <p:spTgt spid="26">
                                            <p:txEl>
                                              <p:pRg st="0" end="0"/>
                                            </p:txEl>
                                          </p:spTgt>
                                        </p:tgtEl>
                                        <p:attrNameLst>
                                          <p:attrName>style.visibility</p:attrName>
                                        </p:attrNameLst>
                                      </p:cBhvr>
                                      <p:to>
                                        <p:strVal val="visible"/>
                                      </p:to>
                                    </p:set>
                                    <p:anim calcmode="lin" valueType="num">
                                      <p:cBhvr additive="base">
                                        <p:cTn id="122"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3" grpId="1" animBg="1"/>
      <p:bldP spid="24" grpId="0" animBg="1"/>
      <p:bldP spid="24" grpId="1" animBg="1"/>
      <p:bldP spid="2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P spid="2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obile and 4 Points">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1"/>
            <a:ext cx="18286413" cy="6204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userDrawn="1"/>
        </p:nvSpPr>
        <p:spPr>
          <a:xfrm rot="2700000">
            <a:off x="6717808" y="2315279"/>
            <a:ext cx="8354720" cy="6389625"/>
          </a:xfrm>
          <a:custGeom>
            <a:avLst/>
            <a:gdLst/>
            <a:ahLst/>
            <a:cxnLst/>
            <a:rect l="l" t="t" r="r" b="b"/>
            <a:pathLst>
              <a:path w="8354720" h="6389625">
                <a:moveTo>
                  <a:pt x="0" y="4424528"/>
                </a:moveTo>
                <a:lnTo>
                  <a:pt x="1965096" y="6389624"/>
                </a:lnTo>
                <a:lnTo>
                  <a:pt x="1965095" y="6389625"/>
                </a:lnTo>
                <a:lnTo>
                  <a:pt x="0" y="4424529"/>
                </a:lnTo>
                <a:close/>
                <a:moveTo>
                  <a:pt x="1381229" y="1"/>
                </a:moveTo>
                <a:lnTo>
                  <a:pt x="8354720" y="0"/>
                </a:lnTo>
                <a:lnTo>
                  <a:pt x="4894522" y="3460197"/>
                </a:lnTo>
                <a:lnTo>
                  <a:pt x="1547176" y="112852"/>
                </a:lnTo>
                <a:cubicBezTo>
                  <a:pt x="1497951" y="63626"/>
                  <a:pt x="1441839" y="25483"/>
                  <a:pt x="1381229" y="1"/>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6" name="正方形/長方形 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42" hasCustomPrompt="1"/>
          </p:nvPr>
        </p:nvSpPr>
        <p:spPr>
          <a:xfrm>
            <a:off x="430238" y="7982857"/>
            <a:ext cx="17425936" cy="1461589"/>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pic>
        <p:nvPicPr>
          <p:cNvPr id="7" name="図 6"/>
          <p:cNvPicPr>
            <a:picLocks noChangeAspect="1"/>
          </p:cNvPicPr>
          <p:nvPr userDrawn="1"/>
        </p:nvPicPr>
        <p:blipFill rotWithShape="1">
          <a:blip r:embed="rId2">
            <a:extLst>
              <a:ext uri="{28A0092B-C50C-407E-A947-70E740481C1C}">
                <a14:useLocalDpi xmlns:a14="http://schemas.microsoft.com/office/drawing/2010/main" val="0"/>
              </a:ext>
            </a:extLst>
          </a:blip>
          <a:srcRect b="37462"/>
          <a:stretch/>
        </p:blipFill>
        <p:spPr>
          <a:xfrm>
            <a:off x="7071788" y="911133"/>
            <a:ext cx="4142834" cy="5293723"/>
          </a:xfrm>
          <a:prstGeom prst="rect">
            <a:avLst/>
          </a:prstGeom>
          <a:effectLst/>
        </p:spPr>
      </p:pic>
      <p:sp>
        <p:nvSpPr>
          <p:cNvPr id="8" name="図プレースホルダー 2"/>
          <p:cNvSpPr>
            <a:spLocks noGrp="1"/>
          </p:cNvSpPr>
          <p:nvPr>
            <p:ph type="pic" sz="quarter" idx="12" hasCustomPrompt="1"/>
          </p:nvPr>
        </p:nvSpPr>
        <p:spPr>
          <a:xfrm>
            <a:off x="7373112" y="2008413"/>
            <a:ext cx="3525807" cy="4196443"/>
          </a:xfrm>
        </p:spPr>
        <p:txBody>
          <a:bodyPr>
            <a:normAutofit/>
          </a:bodyPr>
          <a:lstStyle>
            <a:lvl1pPr>
              <a:defRPr sz="2000"/>
            </a:lvl1pPr>
          </a:lstStyle>
          <a:p>
            <a:r>
              <a:rPr kumimoji="1" lang="en-US" altLang="ja-JP" dirty="0"/>
              <a:t>Add an image</a:t>
            </a:r>
            <a:endParaRPr kumimoji="1" lang="ja-JP" altLang="en-US" dirty="0"/>
          </a:p>
        </p:txBody>
      </p:sp>
      <p:sp>
        <p:nvSpPr>
          <p:cNvPr id="22" name="円/楕円 21"/>
          <p:cNvSpPr/>
          <p:nvPr userDrawn="1"/>
        </p:nvSpPr>
        <p:spPr>
          <a:xfrm>
            <a:off x="5152572" y="1698258"/>
            <a:ext cx="1400539" cy="1400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図プレースホルダー 7"/>
          <p:cNvSpPr>
            <a:spLocks noGrp="1"/>
          </p:cNvSpPr>
          <p:nvPr>
            <p:ph type="pic" sz="quarter" idx="18" hasCustomPrompt="1"/>
          </p:nvPr>
        </p:nvSpPr>
        <p:spPr>
          <a:xfrm>
            <a:off x="5520614" y="2066300"/>
            <a:ext cx="664454" cy="664454"/>
          </a:xfrm>
        </p:spPr>
        <p:txBody>
          <a:bodyPr>
            <a:normAutofit/>
          </a:bodyPr>
          <a:lstStyle>
            <a:lvl1pPr>
              <a:defRPr sz="1200"/>
            </a:lvl1pPr>
          </a:lstStyle>
          <a:p>
            <a:r>
              <a:rPr kumimoji="1" lang="en-US" altLang="ja-JP" dirty="0"/>
              <a:t>ICON</a:t>
            </a:r>
            <a:endParaRPr kumimoji="1" lang="ja-JP" altLang="en-US" dirty="0"/>
          </a:p>
        </p:txBody>
      </p:sp>
      <p:sp>
        <p:nvSpPr>
          <p:cNvPr id="26" name="テキスト プレースホルダー 6"/>
          <p:cNvSpPr>
            <a:spLocks noGrp="1"/>
          </p:cNvSpPr>
          <p:nvPr>
            <p:ph type="body" sz="quarter" idx="20" hasCustomPrompt="1"/>
          </p:nvPr>
        </p:nvSpPr>
        <p:spPr>
          <a:xfrm>
            <a:off x="828165" y="1689841"/>
            <a:ext cx="4210864" cy="720080"/>
          </a:xfrm>
        </p:spPr>
        <p:txBody>
          <a:bodyPr anchor="t">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783770" y="2235366"/>
            <a:ext cx="4259915" cy="896089"/>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円/楕円 28"/>
          <p:cNvSpPr/>
          <p:nvPr userDrawn="1"/>
        </p:nvSpPr>
        <p:spPr>
          <a:xfrm>
            <a:off x="5152571" y="3955229"/>
            <a:ext cx="1400539" cy="1400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7"/>
          <p:cNvSpPr>
            <a:spLocks noGrp="1"/>
          </p:cNvSpPr>
          <p:nvPr>
            <p:ph type="pic" sz="quarter" idx="43" hasCustomPrompt="1"/>
          </p:nvPr>
        </p:nvSpPr>
        <p:spPr>
          <a:xfrm>
            <a:off x="5520613" y="4323271"/>
            <a:ext cx="664454" cy="664454"/>
          </a:xfrm>
        </p:spPr>
        <p:txBody>
          <a:bodyPr>
            <a:normAutofit/>
          </a:bodyPr>
          <a:lstStyle>
            <a:lvl1pPr>
              <a:defRPr sz="1200"/>
            </a:lvl1pPr>
          </a:lstStyle>
          <a:p>
            <a:r>
              <a:rPr kumimoji="1" lang="en-US" altLang="ja-JP" dirty="0"/>
              <a:t>ICON</a:t>
            </a:r>
            <a:endParaRPr kumimoji="1" lang="ja-JP" altLang="en-US" dirty="0"/>
          </a:p>
        </p:txBody>
      </p:sp>
      <p:sp>
        <p:nvSpPr>
          <p:cNvPr id="31" name="テキスト プレースホルダー 6"/>
          <p:cNvSpPr>
            <a:spLocks noGrp="1"/>
          </p:cNvSpPr>
          <p:nvPr>
            <p:ph type="body" sz="quarter" idx="44" hasCustomPrompt="1"/>
          </p:nvPr>
        </p:nvSpPr>
        <p:spPr>
          <a:xfrm>
            <a:off x="828164" y="3946812"/>
            <a:ext cx="4210864" cy="720080"/>
          </a:xfrm>
        </p:spPr>
        <p:txBody>
          <a:bodyPr anchor="t">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45" hasCustomPrompt="1"/>
          </p:nvPr>
        </p:nvSpPr>
        <p:spPr>
          <a:xfrm>
            <a:off x="783769" y="4492337"/>
            <a:ext cx="4259915" cy="896089"/>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円/楕円 32"/>
          <p:cNvSpPr/>
          <p:nvPr userDrawn="1"/>
        </p:nvSpPr>
        <p:spPr>
          <a:xfrm>
            <a:off x="11749315" y="1694628"/>
            <a:ext cx="1400539" cy="1400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sp>
        <p:nvSpPr>
          <p:cNvPr id="34" name="図プレースホルダー 7"/>
          <p:cNvSpPr>
            <a:spLocks noGrp="1"/>
          </p:cNvSpPr>
          <p:nvPr>
            <p:ph type="pic" sz="quarter" idx="46" hasCustomPrompt="1"/>
          </p:nvPr>
        </p:nvSpPr>
        <p:spPr>
          <a:xfrm>
            <a:off x="12117357" y="2062670"/>
            <a:ext cx="664454" cy="664454"/>
          </a:xfrm>
        </p:spPr>
        <p:txBody>
          <a:bodyPr>
            <a:normAutofit/>
          </a:bodyPr>
          <a:lstStyle>
            <a:lvl1pPr>
              <a:defRPr sz="1200"/>
            </a:lvl1pPr>
          </a:lstStyle>
          <a:p>
            <a:r>
              <a:rPr kumimoji="1" lang="en-US" altLang="ja-JP" dirty="0"/>
              <a:t>ICON</a:t>
            </a:r>
            <a:endParaRPr kumimoji="1" lang="ja-JP" altLang="en-US" dirty="0"/>
          </a:p>
        </p:txBody>
      </p:sp>
      <p:sp>
        <p:nvSpPr>
          <p:cNvPr id="35" name="テキスト プレースホルダー 6"/>
          <p:cNvSpPr>
            <a:spLocks noGrp="1"/>
          </p:cNvSpPr>
          <p:nvPr>
            <p:ph type="body" sz="quarter" idx="47" hasCustomPrompt="1"/>
          </p:nvPr>
        </p:nvSpPr>
        <p:spPr>
          <a:xfrm>
            <a:off x="13288682" y="1686211"/>
            <a:ext cx="4210864" cy="720080"/>
          </a:xfrm>
        </p:spPr>
        <p:txBody>
          <a:bodyPr anchor="t">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48" hasCustomPrompt="1"/>
          </p:nvPr>
        </p:nvSpPr>
        <p:spPr>
          <a:xfrm>
            <a:off x="13287829" y="22317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円/楕円 36"/>
          <p:cNvSpPr/>
          <p:nvPr userDrawn="1"/>
        </p:nvSpPr>
        <p:spPr>
          <a:xfrm>
            <a:off x="11749315" y="3955228"/>
            <a:ext cx="1400539" cy="14005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7"/>
          <p:cNvSpPr>
            <a:spLocks noGrp="1"/>
          </p:cNvSpPr>
          <p:nvPr>
            <p:ph type="pic" sz="quarter" idx="49" hasCustomPrompt="1"/>
          </p:nvPr>
        </p:nvSpPr>
        <p:spPr>
          <a:xfrm>
            <a:off x="12117357" y="4323270"/>
            <a:ext cx="664454" cy="664454"/>
          </a:xfrm>
        </p:spPr>
        <p:txBody>
          <a:bodyPr>
            <a:normAutofit/>
          </a:bodyPr>
          <a:lstStyle>
            <a:lvl1pPr>
              <a:defRPr sz="1200"/>
            </a:lvl1pPr>
          </a:lstStyle>
          <a:p>
            <a:r>
              <a:rPr kumimoji="1" lang="en-US" altLang="ja-JP" dirty="0"/>
              <a:t>ICON</a:t>
            </a:r>
            <a:endParaRPr kumimoji="1" lang="ja-JP" altLang="en-US" dirty="0"/>
          </a:p>
        </p:txBody>
      </p:sp>
      <p:sp>
        <p:nvSpPr>
          <p:cNvPr id="39" name="テキスト プレースホルダー 6"/>
          <p:cNvSpPr>
            <a:spLocks noGrp="1"/>
          </p:cNvSpPr>
          <p:nvPr>
            <p:ph type="body" sz="quarter" idx="50" hasCustomPrompt="1"/>
          </p:nvPr>
        </p:nvSpPr>
        <p:spPr>
          <a:xfrm>
            <a:off x="13288682" y="3946811"/>
            <a:ext cx="4210864" cy="720080"/>
          </a:xfrm>
        </p:spPr>
        <p:txBody>
          <a:bodyPr anchor="t">
            <a:noAutofit/>
          </a:bodyPr>
          <a:lstStyle>
            <a:lvl1pPr algn="l">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51" hasCustomPrompt="1"/>
          </p:nvPr>
        </p:nvSpPr>
        <p:spPr>
          <a:xfrm>
            <a:off x="13287829" y="44923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2558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 calcmode="lin" valueType="num">
                                      <p:cBhvr>
                                        <p:cTn id="23" dur="500" fill="hold"/>
                                        <p:tgtEl>
                                          <p:spTgt spid="23"/>
                                        </p:tgtEl>
                                        <p:attrNameLst>
                                          <p:attrName>style.rotation</p:attrName>
                                        </p:attrNameLst>
                                      </p:cBhvr>
                                      <p:tavLst>
                                        <p:tav tm="0">
                                          <p:val>
                                            <p:fltVal val="360"/>
                                          </p:val>
                                        </p:tav>
                                        <p:tav tm="100000">
                                          <p:val>
                                            <p:fltVal val="0"/>
                                          </p:val>
                                        </p:tav>
                                      </p:tavLst>
                                    </p:anim>
                                    <p:animEffect transition="in" filter="fade">
                                      <p:cBhvr>
                                        <p:cTn id="24" dur="500"/>
                                        <p:tgtEl>
                                          <p:spTgt spid="23"/>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 calcmode="lin" valueType="num">
                                      <p:cBhvr>
                                        <p:cTn id="29" dur="500" fill="hold"/>
                                        <p:tgtEl>
                                          <p:spTgt spid="22"/>
                                        </p:tgtEl>
                                        <p:attrNameLst>
                                          <p:attrName>style.rotation</p:attrName>
                                        </p:attrNameLst>
                                      </p:cBhvr>
                                      <p:tavLst>
                                        <p:tav tm="0">
                                          <p:val>
                                            <p:fltVal val="360"/>
                                          </p:val>
                                        </p:tav>
                                        <p:tav tm="100000">
                                          <p:val>
                                            <p:fltVal val="0"/>
                                          </p:val>
                                        </p:tav>
                                      </p:tavLst>
                                    </p:anim>
                                    <p:animEffect transition="in" filter="fade">
                                      <p:cBhvr>
                                        <p:cTn id="30" dur="500"/>
                                        <p:tgtEl>
                                          <p:spTgt spid="22"/>
                                        </p:tgtEl>
                                      </p:cBhvr>
                                    </p:animEffect>
                                  </p:childTnLst>
                                </p:cTn>
                              </p:par>
                            </p:childTnLst>
                          </p:cTn>
                        </p:par>
                        <p:par>
                          <p:cTn id="31" fill="hold">
                            <p:stCondLst>
                              <p:cond delay="1500"/>
                            </p:stCondLst>
                            <p:childTnLst>
                              <p:par>
                                <p:cTn id="32" presetID="2" presetClass="entr" presetSubtype="8" decel="100000" fill="hold" grpId="0" nodeType="after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additive="base">
                                        <p:cTn id="34"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6">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100"/>
                                  </p:stCondLst>
                                  <p:childTnLst>
                                    <p:set>
                                      <p:cBhvr>
                                        <p:cTn id="37" dur="1" fill="hold">
                                          <p:stCondLst>
                                            <p:cond delay="0"/>
                                          </p:stCondLst>
                                        </p:cTn>
                                        <p:tgtEl>
                                          <p:spTgt spid="27">
                                            <p:txEl>
                                              <p:pRg st="0" end="0"/>
                                            </p:txEl>
                                          </p:spTgt>
                                        </p:tgtEl>
                                        <p:attrNameLst>
                                          <p:attrName>style.visibility</p:attrName>
                                        </p:attrNameLst>
                                      </p:cBhvr>
                                      <p:to>
                                        <p:strVal val="visible"/>
                                      </p:to>
                                    </p:set>
                                    <p:anim calcmode="lin" valueType="num">
                                      <p:cBhvr additive="base">
                                        <p:cTn id="38"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100"/>
                            </p:stCondLst>
                            <p:childTnLst>
                              <p:par>
                                <p:cTn id="41" presetID="49" presetClass="entr" presetSubtype="0" decel="10000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 calcmode="lin" valueType="num">
                                      <p:cBhvr>
                                        <p:cTn id="45" dur="500" fill="hold"/>
                                        <p:tgtEl>
                                          <p:spTgt spid="34"/>
                                        </p:tgtEl>
                                        <p:attrNameLst>
                                          <p:attrName>style.rotation</p:attrName>
                                        </p:attrNameLst>
                                      </p:cBhvr>
                                      <p:tavLst>
                                        <p:tav tm="0">
                                          <p:val>
                                            <p:fltVal val="360"/>
                                          </p:val>
                                        </p:tav>
                                        <p:tav tm="100000">
                                          <p:val>
                                            <p:fltVal val="0"/>
                                          </p:val>
                                        </p:tav>
                                      </p:tavLst>
                                    </p:anim>
                                    <p:animEffect transition="in" filter="fade">
                                      <p:cBhvr>
                                        <p:cTn id="46" dur="500"/>
                                        <p:tgtEl>
                                          <p:spTgt spid="34"/>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 calcmode="lin" valueType="num">
                                      <p:cBhvr>
                                        <p:cTn id="51" dur="500" fill="hold"/>
                                        <p:tgtEl>
                                          <p:spTgt spid="33"/>
                                        </p:tgtEl>
                                        <p:attrNameLst>
                                          <p:attrName>style.rotation</p:attrName>
                                        </p:attrNameLst>
                                      </p:cBhvr>
                                      <p:tavLst>
                                        <p:tav tm="0">
                                          <p:val>
                                            <p:fltVal val="360"/>
                                          </p:val>
                                        </p:tav>
                                        <p:tav tm="100000">
                                          <p:val>
                                            <p:fltVal val="0"/>
                                          </p:val>
                                        </p:tav>
                                      </p:tavLst>
                                    </p:anim>
                                    <p:animEffect transition="in" filter="fade">
                                      <p:cBhvr>
                                        <p:cTn id="52" dur="500"/>
                                        <p:tgtEl>
                                          <p:spTgt spid="33"/>
                                        </p:tgtEl>
                                      </p:cBhvr>
                                    </p:animEffect>
                                  </p:childTnLst>
                                </p:cTn>
                              </p:par>
                            </p:childTnLst>
                          </p:cTn>
                        </p:par>
                        <p:par>
                          <p:cTn id="53" fill="hold">
                            <p:stCondLst>
                              <p:cond delay="2600"/>
                            </p:stCondLst>
                            <p:childTnLst>
                              <p:par>
                                <p:cTn id="54" presetID="2" presetClass="entr" presetSubtype="2" decel="100000" fill="hold" grpId="0" nodeType="afterEffect">
                                  <p:stCondLst>
                                    <p:cond delay="0"/>
                                  </p:stCondLst>
                                  <p:childTnLst>
                                    <p:set>
                                      <p:cBhvr>
                                        <p:cTn id="55" dur="1" fill="hold">
                                          <p:stCondLst>
                                            <p:cond delay="0"/>
                                          </p:stCondLst>
                                        </p:cTn>
                                        <p:tgtEl>
                                          <p:spTgt spid="35">
                                            <p:txEl>
                                              <p:pRg st="0" end="0"/>
                                            </p:txEl>
                                          </p:spTgt>
                                        </p:tgtEl>
                                        <p:attrNameLst>
                                          <p:attrName>style.visibility</p:attrName>
                                        </p:attrNameLst>
                                      </p:cBhvr>
                                      <p:to>
                                        <p:strVal val="visible"/>
                                      </p:to>
                                    </p:set>
                                    <p:anim calcmode="lin" valueType="num">
                                      <p:cBhvr additive="base">
                                        <p:cTn id="56"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100"/>
                                  </p:stCondLst>
                                  <p:childTnLst>
                                    <p:set>
                                      <p:cBhvr>
                                        <p:cTn id="59" dur="1" fill="hold">
                                          <p:stCondLst>
                                            <p:cond delay="0"/>
                                          </p:stCondLst>
                                        </p:cTn>
                                        <p:tgtEl>
                                          <p:spTgt spid="36">
                                            <p:txEl>
                                              <p:pRg st="0" end="0"/>
                                            </p:txEl>
                                          </p:spTgt>
                                        </p:tgtEl>
                                        <p:attrNameLst>
                                          <p:attrName>style.visibility</p:attrName>
                                        </p:attrNameLst>
                                      </p:cBhvr>
                                      <p:to>
                                        <p:strVal val="visible"/>
                                      </p:to>
                                    </p:set>
                                    <p:anim calcmode="lin" valueType="num">
                                      <p:cBhvr additive="base">
                                        <p:cTn id="60"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3200"/>
                            </p:stCondLst>
                            <p:childTnLst>
                              <p:par>
                                <p:cTn id="63" presetID="49" presetClass="entr" presetSubtype="0" decel="10000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 calcmode="lin" valueType="num">
                                      <p:cBhvr>
                                        <p:cTn id="67" dur="500" fill="hold"/>
                                        <p:tgtEl>
                                          <p:spTgt spid="30"/>
                                        </p:tgtEl>
                                        <p:attrNameLst>
                                          <p:attrName>style.rotation</p:attrName>
                                        </p:attrNameLst>
                                      </p:cBhvr>
                                      <p:tavLst>
                                        <p:tav tm="0">
                                          <p:val>
                                            <p:fltVal val="360"/>
                                          </p:val>
                                        </p:tav>
                                        <p:tav tm="100000">
                                          <p:val>
                                            <p:fltVal val="0"/>
                                          </p:val>
                                        </p:tav>
                                      </p:tavLst>
                                    </p:anim>
                                    <p:animEffect transition="in" filter="fade">
                                      <p:cBhvr>
                                        <p:cTn id="68" dur="500"/>
                                        <p:tgtEl>
                                          <p:spTgt spid="3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 calcmode="lin" valueType="num">
                                      <p:cBhvr>
                                        <p:cTn id="73" dur="500" fill="hold"/>
                                        <p:tgtEl>
                                          <p:spTgt spid="29"/>
                                        </p:tgtEl>
                                        <p:attrNameLst>
                                          <p:attrName>style.rotation</p:attrName>
                                        </p:attrNameLst>
                                      </p:cBhvr>
                                      <p:tavLst>
                                        <p:tav tm="0">
                                          <p:val>
                                            <p:fltVal val="360"/>
                                          </p:val>
                                        </p:tav>
                                        <p:tav tm="100000">
                                          <p:val>
                                            <p:fltVal val="0"/>
                                          </p:val>
                                        </p:tav>
                                      </p:tavLst>
                                    </p:anim>
                                    <p:animEffect transition="in" filter="fade">
                                      <p:cBhvr>
                                        <p:cTn id="74" dur="500"/>
                                        <p:tgtEl>
                                          <p:spTgt spid="29"/>
                                        </p:tgtEl>
                                      </p:cBhvr>
                                    </p:animEffect>
                                  </p:childTnLst>
                                </p:cTn>
                              </p:par>
                            </p:childTnLst>
                          </p:cTn>
                        </p:par>
                        <p:par>
                          <p:cTn id="75" fill="hold">
                            <p:stCondLst>
                              <p:cond delay="3700"/>
                            </p:stCondLst>
                            <p:childTnLst>
                              <p:par>
                                <p:cTn id="76" presetID="2" presetClass="entr" presetSubtype="8" decel="100000" fill="hold" grpId="0" nodeType="afterEffect">
                                  <p:stCondLst>
                                    <p:cond delay="0"/>
                                  </p:stCondLst>
                                  <p:childTnLst>
                                    <p:set>
                                      <p:cBhvr>
                                        <p:cTn id="77" dur="1" fill="hold">
                                          <p:stCondLst>
                                            <p:cond delay="0"/>
                                          </p:stCondLst>
                                        </p:cTn>
                                        <p:tgtEl>
                                          <p:spTgt spid="31">
                                            <p:txEl>
                                              <p:pRg st="0" end="0"/>
                                            </p:txEl>
                                          </p:spTgt>
                                        </p:tgtEl>
                                        <p:attrNameLst>
                                          <p:attrName>style.visibility</p:attrName>
                                        </p:attrNameLst>
                                      </p:cBhvr>
                                      <p:to>
                                        <p:strVal val="visible"/>
                                      </p:to>
                                    </p:set>
                                    <p:anim calcmode="lin" valueType="num">
                                      <p:cBhvr additive="base">
                                        <p:cTn id="78"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31">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100"/>
                                  </p:stCondLst>
                                  <p:childTnLst>
                                    <p:set>
                                      <p:cBhvr>
                                        <p:cTn id="81" dur="1" fill="hold">
                                          <p:stCondLst>
                                            <p:cond delay="0"/>
                                          </p:stCondLst>
                                        </p:cTn>
                                        <p:tgtEl>
                                          <p:spTgt spid="32">
                                            <p:txEl>
                                              <p:pRg st="0" end="0"/>
                                            </p:txEl>
                                          </p:spTgt>
                                        </p:tgtEl>
                                        <p:attrNameLst>
                                          <p:attrName>style.visibility</p:attrName>
                                        </p:attrNameLst>
                                      </p:cBhvr>
                                      <p:to>
                                        <p:strVal val="visible"/>
                                      </p:to>
                                    </p:set>
                                    <p:anim calcmode="lin" valueType="num">
                                      <p:cBhvr additive="base">
                                        <p:cTn id="82"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4300"/>
                            </p:stCondLst>
                            <p:childTnLst>
                              <p:par>
                                <p:cTn id="85" presetID="49" presetClass="entr" presetSubtype="0" decel="10000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 calcmode="lin" valueType="num">
                                      <p:cBhvr>
                                        <p:cTn id="89" dur="500" fill="hold"/>
                                        <p:tgtEl>
                                          <p:spTgt spid="38"/>
                                        </p:tgtEl>
                                        <p:attrNameLst>
                                          <p:attrName>style.rotation</p:attrName>
                                        </p:attrNameLst>
                                      </p:cBhvr>
                                      <p:tavLst>
                                        <p:tav tm="0">
                                          <p:val>
                                            <p:fltVal val="360"/>
                                          </p:val>
                                        </p:tav>
                                        <p:tav tm="100000">
                                          <p:val>
                                            <p:fltVal val="0"/>
                                          </p:val>
                                        </p:tav>
                                      </p:tavLst>
                                    </p:anim>
                                    <p:animEffect transition="in" filter="fade">
                                      <p:cBhvr>
                                        <p:cTn id="90" dur="500"/>
                                        <p:tgtEl>
                                          <p:spTgt spid="38"/>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500" fill="hold"/>
                                        <p:tgtEl>
                                          <p:spTgt spid="37"/>
                                        </p:tgtEl>
                                        <p:attrNameLst>
                                          <p:attrName>ppt_w</p:attrName>
                                        </p:attrNameLst>
                                      </p:cBhvr>
                                      <p:tavLst>
                                        <p:tav tm="0">
                                          <p:val>
                                            <p:fltVal val="0"/>
                                          </p:val>
                                        </p:tav>
                                        <p:tav tm="100000">
                                          <p:val>
                                            <p:strVal val="#ppt_w"/>
                                          </p:val>
                                        </p:tav>
                                      </p:tavLst>
                                    </p:anim>
                                    <p:anim calcmode="lin" valueType="num">
                                      <p:cBhvr>
                                        <p:cTn id="94" dur="500" fill="hold"/>
                                        <p:tgtEl>
                                          <p:spTgt spid="37"/>
                                        </p:tgtEl>
                                        <p:attrNameLst>
                                          <p:attrName>ppt_h</p:attrName>
                                        </p:attrNameLst>
                                      </p:cBhvr>
                                      <p:tavLst>
                                        <p:tav tm="0">
                                          <p:val>
                                            <p:fltVal val="0"/>
                                          </p:val>
                                        </p:tav>
                                        <p:tav tm="100000">
                                          <p:val>
                                            <p:strVal val="#ppt_h"/>
                                          </p:val>
                                        </p:tav>
                                      </p:tavLst>
                                    </p:anim>
                                    <p:anim calcmode="lin" valueType="num">
                                      <p:cBhvr>
                                        <p:cTn id="95" dur="500" fill="hold"/>
                                        <p:tgtEl>
                                          <p:spTgt spid="37"/>
                                        </p:tgtEl>
                                        <p:attrNameLst>
                                          <p:attrName>style.rotation</p:attrName>
                                        </p:attrNameLst>
                                      </p:cBhvr>
                                      <p:tavLst>
                                        <p:tav tm="0">
                                          <p:val>
                                            <p:fltVal val="360"/>
                                          </p:val>
                                        </p:tav>
                                        <p:tav tm="100000">
                                          <p:val>
                                            <p:fltVal val="0"/>
                                          </p:val>
                                        </p:tav>
                                      </p:tavLst>
                                    </p:anim>
                                    <p:animEffect transition="in" filter="fade">
                                      <p:cBhvr>
                                        <p:cTn id="96" dur="500"/>
                                        <p:tgtEl>
                                          <p:spTgt spid="37"/>
                                        </p:tgtEl>
                                      </p:cBhvr>
                                    </p:animEffect>
                                  </p:childTnLst>
                                </p:cTn>
                              </p:par>
                            </p:childTnLst>
                          </p:cTn>
                        </p:par>
                        <p:par>
                          <p:cTn id="97" fill="hold">
                            <p:stCondLst>
                              <p:cond delay="4800"/>
                            </p:stCondLst>
                            <p:childTnLst>
                              <p:par>
                                <p:cTn id="98" presetID="2" presetClass="entr" presetSubtype="2" decel="100000" fill="hold" grpId="0" nodeType="afterEffect">
                                  <p:stCondLst>
                                    <p:cond delay="0"/>
                                  </p:stCondLst>
                                  <p:childTnLst>
                                    <p:set>
                                      <p:cBhvr>
                                        <p:cTn id="99" dur="1" fill="hold">
                                          <p:stCondLst>
                                            <p:cond delay="0"/>
                                          </p:stCondLst>
                                        </p:cTn>
                                        <p:tgtEl>
                                          <p:spTgt spid="39">
                                            <p:txEl>
                                              <p:pRg st="0" end="0"/>
                                            </p:txEl>
                                          </p:spTgt>
                                        </p:tgtEl>
                                        <p:attrNameLst>
                                          <p:attrName>style.visibility</p:attrName>
                                        </p:attrNameLst>
                                      </p:cBhvr>
                                      <p:to>
                                        <p:strVal val="visible"/>
                                      </p:to>
                                    </p:set>
                                    <p:anim calcmode="lin" valueType="num">
                                      <p:cBhvr additive="base">
                                        <p:cTn id="100"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1"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2" presetID="2" presetClass="entr" presetSubtype="2" decel="100000" fill="hold" grpId="0" nodeType="withEffect">
                                  <p:stCondLst>
                                    <p:cond delay="100"/>
                                  </p:stCondLst>
                                  <p:childTnLst>
                                    <p:set>
                                      <p:cBhvr>
                                        <p:cTn id="103" dur="1" fill="hold">
                                          <p:stCondLst>
                                            <p:cond delay="0"/>
                                          </p:stCondLst>
                                        </p:cTn>
                                        <p:tgtEl>
                                          <p:spTgt spid="40">
                                            <p:txEl>
                                              <p:pRg st="0" end="0"/>
                                            </p:txEl>
                                          </p:spTgt>
                                        </p:tgtEl>
                                        <p:attrNameLst>
                                          <p:attrName>style.visibility</p:attrName>
                                        </p:attrNameLst>
                                      </p:cBhvr>
                                      <p:to>
                                        <p:strVal val="visible"/>
                                      </p:to>
                                    </p:set>
                                    <p:anim calcmode="lin" valueType="num">
                                      <p:cBhvr additive="base">
                                        <p:cTn id="104"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05" dur="50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par>
                          <p:cTn id="106" fill="hold">
                            <p:stCondLst>
                              <p:cond delay="5400"/>
                            </p:stCondLst>
                            <p:childTnLst>
                              <p:par>
                                <p:cTn id="107" presetID="2" presetClass="entr" presetSubtype="8" decel="100000" fill="hold" grpId="0" nodeType="afterEffect">
                                  <p:stCondLst>
                                    <p:cond delay="500"/>
                                  </p:stCondLst>
                                  <p:iterate type="wd">
                                    <p:tmPct val="10000"/>
                                  </p:iterate>
                                  <p:childTnLst>
                                    <p:set>
                                      <p:cBhvr>
                                        <p:cTn id="108" dur="1" fill="hold">
                                          <p:stCondLst>
                                            <p:cond delay="0"/>
                                          </p:stCondLst>
                                        </p:cTn>
                                        <p:tgtEl>
                                          <p:spTgt spid="9"/>
                                        </p:tgtEl>
                                        <p:attrNameLst>
                                          <p:attrName>style.visibility</p:attrName>
                                        </p:attrNameLst>
                                      </p:cBhvr>
                                      <p:to>
                                        <p:strVal val="visible"/>
                                      </p:to>
                                    </p:set>
                                    <p:anim calcmode="lin" valueType="num">
                                      <p:cBhvr additive="base">
                                        <p:cTn id="109" dur="500" fill="hold"/>
                                        <p:tgtEl>
                                          <p:spTgt spid="9"/>
                                        </p:tgtEl>
                                        <p:attrNameLst>
                                          <p:attrName>ppt_x</p:attrName>
                                        </p:attrNameLst>
                                      </p:cBhvr>
                                      <p:tavLst>
                                        <p:tav tm="0">
                                          <p:val>
                                            <p:strVal val="0-#ppt_w/2"/>
                                          </p:val>
                                        </p:tav>
                                        <p:tav tm="100000">
                                          <p:val>
                                            <p:strVal val="#ppt_x"/>
                                          </p:val>
                                        </p:tav>
                                      </p:tavLst>
                                    </p:anim>
                                    <p:anim calcmode="lin" valueType="num">
                                      <p:cBhvr additive="base">
                                        <p:cTn id="110" dur="500" fill="hold"/>
                                        <p:tgtEl>
                                          <p:spTgt spid="9"/>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500"/>
                                  </p:stCondLst>
                                  <p:childTnLst>
                                    <p:set>
                                      <p:cBhvr>
                                        <p:cTn id="112" dur="1" fill="hold">
                                          <p:stCondLst>
                                            <p:cond delay="0"/>
                                          </p:stCondLst>
                                        </p:cTn>
                                        <p:tgtEl>
                                          <p:spTgt spid="10"/>
                                        </p:tgtEl>
                                        <p:attrNameLst>
                                          <p:attrName>style.visibility</p:attrName>
                                        </p:attrNameLst>
                                      </p:cBhvr>
                                      <p:to>
                                        <p:strVal val="visible"/>
                                      </p:to>
                                    </p:set>
                                    <p:anim calcmode="lin" valueType="num">
                                      <p:cBhvr additive="base">
                                        <p:cTn id="113" dur="500" fill="hold"/>
                                        <p:tgtEl>
                                          <p:spTgt spid="10"/>
                                        </p:tgtEl>
                                        <p:attrNameLst>
                                          <p:attrName>ppt_x</p:attrName>
                                        </p:attrNameLst>
                                      </p:cBhvr>
                                      <p:tavLst>
                                        <p:tav tm="0">
                                          <p:val>
                                            <p:strVal val="1+#ppt_w/2"/>
                                          </p:val>
                                        </p:tav>
                                        <p:tav tm="100000">
                                          <p:val>
                                            <p:strVal val="#ppt_x"/>
                                          </p:val>
                                        </p:tav>
                                      </p:tavLst>
                                    </p:anim>
                                    <p:anim calcmode="lin" valueType="num">
                                      <p:cBhvr additive="base">
                                        <p:cTn id="114" dur="500" fill="hold"/>
                                        <p:tgtEl>
                                          <p:spTgt spid="10"/>
                                        </p:tgtEl>
                                        <p:attrNameLst>
                                          <p:attrName>ppt_y</p:attrName>
                                        </p:attrNameLst>
                                      </p:cBhvr>
                                      <p:tavLst>
                                        <p:tav tm="0">
                                          <p:val>
                                            <p:strVal val="#ppt_y"/>
                                          </p:val>
                                        </p:tav>
                                        <p:tav tm="100000">
                                          <p:val>
                                            <p:strVal val="#ppt_y"/>
                                          </p:val>
                                        </p:tav>
                                      </p:tavLst>
                                    </p:anim>
                                  </p:childTnLst>
                                </p:cTn>
                              </p:par>
                            </p:childTnLst>
                          </p:cTn>
                        </p:par>
                        <p:par>
                          <p:cTn id="115" fill="hold">
                            <p:stCondLst>
                              <p:cond delay="6500"/>
                            </p:stCondLst>
                            <p:childTnLst>
                              <p:par>
                                <p:cTn id="116" presetID="22" presetClass="entr" presetSubtype="8" fill="hold" grpId="0" nodeType="afterEffect">
                                  <p:stCondLst>
                                    <p:cond delay="250"/>
                                  </p:stCondLst>
                                  <p:childTnLst>
                                    <p:set>
                                      <p:cBhvr>
                                        <p:cTn id="117" dur="1" fill="hold">
                                          <p:stCondLst>
                                            <p:cond delay="0"/>
                                          </p:stCondLst>
                                        </p:cTn>
                                        <p:tgtEl>
                                          <p:spTgt spid="11">
                                            <p:txEl>
                                              <p:pRg st="0" end="0"/>
                                            </p:txEl>
                                          </p:spTgt>
                                        </p:tgtEl>
                                        <p:attrNameLst>
                                          <p:attrName>style.visibility</p:attrName>
                                        </p:attrNameLst>
                                      </p:cBhvr>
                                      <p:to>
                                        <p:strVal val="visible"/>
                                      </p:to>
                                    </p:set>
                                    <p:animEffect transition="in" filter="wipe(left)">
                                      <p:cBhvr>
                                        <p:cTn id="1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p:bldP spid="10" grpId="0" animBg="1"/>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8" grpId="0"/>
      <p:bldP spid="22" grpId="0" animBg="1"/>
      <p:bldP spid="23" grpId="0"/>
      <p:bldP spid="26" grpId="0" build="p">
        <p:tmplLst>
          <p:tmpl lvl="1">
            <p:tnLst>
              <p:par>
                <p:cTn presetID="2" presetClass="entr" presetSubtype="8"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withEffect">
                  <p:stCondLst>
                    <p:cond delay="1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9" grpId="0" animBg="1"/>
      <p:bldP spid="30" grpId="0"/>
      <p:bldP spid="31" grpId="0" build="p">
        <p:tmplLst>
          <p:tmpl lvl="1">
            <p:tnLst>
              <p:par>
                <p:cTn presetID="2" presetClass="entr" presetSubtype="8"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p:bldP spid="35" grpId="0" build="p">
        <p:tmplLst>
          <p:tmpl lvl="1">
            <p:tnLst>
              <p:par>
                <p:cTn presetID="2" presetClass="entr" presetSubtype="2"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bldP spid="38" grpId="0"/>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eb">
    <p:bg>
      <p:bgPr>
        <a:solidFill>
          <a:schemeClr val="tx2"/>
        </a:solidFill>
        <a:effectLst/>
      </p:bgPr>
    </p:bg>
    <p:spTree>
      <p:nvGrpSpPr>
        <p:cNvPr id="1" name=""/>
        <p:cNvGrpSpPr/>
        <p:nvPr/>
      </p:nvGrpSpPr>
      <p:grpSpPr>
        <a:xfrm>
          <a:off x="0" y="0"/>
          <a:ext cx="0" cy="0"/>
          <a:chOff x="0" y="0"/>
          <a:chExt cx="0" cy="0"/>
        </a:xfrm>
      </p:grpSpPr>
      <p:sp>
        <p:nvSpPr>
          <p:cNvPr id="43" name="正方形/長方形 42"/>
          <p:cNvSpPr/>
          <p:nvPr userDrawn="1"/>
        </p:nvSpPr>
        <p:spPr>
          <a:xfrm>
            <a:off x="0" y="1"/>
            <a:ext cx="182864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userDrawn="1"/>
        </p:nvSpPr>
        <p:spPr>
          <a:xfrm rot="18900000">
            <a:off x="3883795" y="2082068"/>
            <a:ext cx="11703601" cy="13856870"/>
          </a:xfrm>
          <a:custGeom>
            <a:avLst/>
            <a:gdLst/>
            <a:ahLst/>
            <a:cxnLst/>
            <a:rect l="l" t="t" r="r" b="b"/>
            <a:pathLst>
              <a:path w="11703601" h="13856870">
                <a:moveTo>
                  <a:pt x="11703601" y="2930668"/>
                </a:moveTo>
                <a:lnTo>
                  <a:pt x="11703601" y="13128263"/>
                </a:lnTo>
                <a:lnTo>
                  <a:pt x="10974994" y="13856870"/>
                </a:lnTo>
                <a:lnTo>
                  <a:pt x="0" y="2881876"/>
                </a:lnTo>
                <a:lnTo>
                  <a:pt x="1" y="0"/>
                </a:lnTo>
                <a:lnTo>
                  <a:pt x="7317135" y="7317134"/>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userDrawn="1">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userDrawn="1">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26" name="図プレースホルダー 19"/>
          <p:cNvSpPr>
            <a:spLocks noGrp="1"/>
          </p:cNvSpPr>
          <p:nvPr>
            <p:ph type="pic" sz="quarter" idx="12" hasCustomPrompt="1"/>
          </p:nvPr>
        </p:nvSpPr>
        <p:spPr>
          <a:xfrm>
            <a:off x="677771" y="2393778"/>
            <a:ext cx="10397852" cy="5846066"/>
          </a:xfrm>
          <a:solidFill>
            <a:schemeClr val="accent3">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grpSp>
        <p:nvGrpSpPr>
          <p:cNvPr id="38" name="グループ化 37"/>
          <p:cNvGrpSpPr/>
          <p:nvPr userDrawn="1"/>
        </p:nvGrpSpPr>
        <p:grpSpPr>
          <a:xfrm>
            <a:off x="677772" y="1800272"/>
            <a:ext cx="10397851" cy="593505"/>
            <a:chOff x="4888773" y="2065794"/>
            <a:chExt cx="8534400" cy="487140"/>
          </a:xfrm>
        </p:grpSpPr>
        <p:sp>
          <p:nvSpPr>
            <p:cNvPr id="27"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4888773" y="2489434"/>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5071109" y="2204589"/>
              <a:ext cx="542925" cy="142875"/>
              <a:chOff x="2524125" y="1614487"/>
              <a:chExt cx="542925" cy="142875"/>
            </a:xfrm>
          </p:grpSpPr>
          <p:sp>
            <p:nvSpPr>
              <p:cNvPr id="30" name="円/楕円 29"/>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userDrawn="1"/>
          </p:nvGrpSpPr>
          <p:grpSpPr>
            <a:xfrm>
              <a:off x="13043533" y="2180776"/>
              <a:ext cx="200026" cy="190500"/>
              <a:chOff x="7781924" y="1704975"/>
              <a:chExt cx="200026" cy="190500"/>
            </a:xfrm>
            <a:solidFill>
              <a:schemeClr val="tx1">
                <a:lumMod val="50000"/>
                <a:lumOff val="50000"/>
              </a:schemeClr>
            </a:solidFill>
          </p:grpSpPr>
          <p:sp>
            <p:nvSpPr>
              <p:cNvPr id="34" name="正方形/長方形 33"/>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0" name="タイトル プレースホルダー 1"/>
          <p:cNvSpPr>
            <a:spLocks noGrp="1"/>
          </p:cNvSpPr>
          <p:nvPr>
            <p:ph type="title" hasCustomPrompt="1"/>
          </p:nvPr>
        </p:nvSpPr>
        <p:spPr>
          <a:xfrm>
            <a:off x="11375454" y="829993"/>
            <a:ext cx="6192688" cy="4215032"/>
          </a:xfrm>
          <a:prstGeom prst="rect">
            <a:avLst/>
          </a:prstGeom>
        </p:spPr>
        <p:txBody>
          <a:bodyPr vert="horz" lIns="163275" tIns="81638" rIns="163275" bIns="81638" rtlCol="0" anchor="b">
            <a:normAutofit/>
          </a:bodyPr>
          <a:lstStyle>
            <a:lvl1pPr>
              <a:defRPr baseline="0">
                <a:solidFill>
                  <a:schemeClr val="tx2"/>
                </a:solidFill>
              </a:defRPr>
            </a:lvl1pPr>
          </a:lstStyle>
          <a:p>
            <a:r>
              <a:rPr kumimoji="1" lang="en-US" altLang="ja-JP" dirty="0"/>
              <a:t>Title goes here</a:t>
            </a:r>
            <a:endParaRPr kumimoji="1" lang="ja-JP" altLang="en-US" dirty="0"/>
          </a:p>
        </p:txBody>
      </p:sp>
      <p:sp>
        <p:nvSpPr>
          <p:cNvPr id="41" name="正方形/長方形 40"/>
          <p:cNvSpPr/>
          <p:nvPr userDrawn="1"/>
        </p:nvSpPr>
        <p:spPr>
          <a:xfrm>
            <a:off x="11447462"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6"/>
          <p:cNvSpPr>
            <a:spLocks noGrp="1"/>
          </p:cNvSpPr>
          <p:nvPr>
            <p:ph type="body" sz="quarter" idx="24" hasCustomPrompt="1"/>
          </p:nvPr>
        </p:nvSpPr>
        <p:spPr>
          <a:xfrm>
            <a:off x="11395429" y="5497339"/>
            <a:ext cx="6196784" cy="3462585"/>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48" name="正方形/長方形 47"/>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576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Vertical)">
                                      <p:cBhvr>
                                        <p:cTn id="7" dur="500"/>
                                        <p:tgtEl>
                                          <p:spTgt spid="4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ppt_x"/>
                                          </p:val>
                                        </p:tav>
                                        <p:tav tm="100000">
                                          <p:val>
                                            <p:strVal val="#ppt_x"/>
                                          </p:val>
                                        </p:tav>
                                      </p:tavLst>
                                    </p:anim>
                                    <p:anim calcmode="lin" valueType="num">
                                      <p:cBhvr additive="base">
                                        <p:cTn id="16" dur="1000" fill="hold"/>
                                        <p:tgtEl>
                                          <p:spTgt spid="38"/>
                                        </p:tgtEl>
                                        <p:attrNameLst>
                                          <p:attrName>ppt_y</p:attrName>
                                        </p:attrNameLst>
                                      </p:cBhvr>
                                      <p:tavLst>
                                        <p:tav tm="0">
                                          <p:val>
                                            <p:strVal val="1+#ppt_h/2"/>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000"/>
                            </p:stCondLst>
                            <p:childTnLst>
                              <p:par>
                                <p:cTn id="28" presetID="2" presetClass="entr" presetSubtype="3" decel="100000" fill="hold" grpId="0" nodeType="afterEffect">
                                  <p:stCondLst>
                                    <p:cond delay="250"/>
                                  </p:stCondLst>
                                  <p:iterate type="wd">
                                    <p:tmPct val="10000"/>
                                  </p:iterate>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1+#ppt_w/2"/>
                                          </p:val>
                                        </p:tav>
                                        <p:tav tm="100000">
                                          <p:val>
                                            <p:strVal val="#ppt_x"/>
                                          </p:val>
                                        </p:tav>
                                      </p:tavLst>
                                    </p:anim>
                                    <p:anim calcmode="lin" valueType="num">
                                      <p:cBhvr additive="base">
                                        <p:cTn id="31" dur="500" fill="hold"/>
                                        <p:tgtEl>
                                          <p:spTgt spid="40"/>
                                        </p:tgtEl>
                                        <p:attrNameLst>
                                          <p:attrName>ppt_y</p:attrName>
                                        </p:attrNameLst>
                                      </p:cBhvr>
                                      <p:tavLst>
                                        <p:tav tm="0">
                                          <p:val>
                                            <p:strVal val="0-#ppt_h/2"/>
                                          </p:val>
                                        </p:tav>
                                        <p:tav tm="100000">
                                          <p:val>
                                            <p:strVal val="#ppt_y"/>
                                          </p:val>
                                        </p:tav>
                                      </p:tavLst>
                                    </p:anim>
                                  </p:childTnLst>
                                </p:cTn>
                              </p:par>
                            </p:childTnLst>
                          </p:cTn>
                        </p:par>
                        <p:par>
                          <p:cTn id="32" fill="hold">
                            <p:stCondLst>
                              <p:cond delay="2850"/>
                            </p:stCondLst>
                            <p:childTnLst>
                              <p:par>
                                <p:cTn id="33" presetID="2" presetClass="entr" presetSubtype="2" decel="100000" fill="hold" grpId="0" nodeType="afterEffect">
                                  <p:stCondLst>
                                    <p:cond delay="5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par>
                                <p:cTn id="37" presetID="2" presetClass="entr" presetSubtype="4" decel="100000" fill="hold" grpId="0" nodeType="withEffect">
                                  <p:stCondLst>
                                    <p:cond delay="500"/>
                                  </p:stCondLst>
                                  <p:childTnLst>
                                    <p:set>
                                      <p:cBhvr>
                                        <p:cTn id="38" dur="1" fill="hold">
                                          <p:stCondLst>
                                            <p:cond delay="0"/>
                                          </p:stCondLst>
                                        </p:cTn>
                                        <p:tgtEl>
                                          <p:spTgt spid="42">
                                            <p:txEl>
                                              <p:pRg st="0" end="0"/>
                                            </p:txEl>
                                          </p:spTgt>
                                        </p:tgtEl>
                                        <p:attrNameLst>
                                          <p:attrName>style.visibility</p:attrName>
                                        </p:attrNameLst>
                                      </p:cBhvr>
                                      <p:to>
                                        <p:strVal val="visible"/>
                                      </p:to>
                                    </p:set>
                                    <p:anim calcmode="lin" valueType="num">
                                      <p:cBhvr additive="base">
                                        <p:cTn id="39"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26" grpId="0" animBg="1"/>
      <p:bldP spid="26" grpId="1" animBg="1"/>
      <p:bldP spid="40" grpId="0"/>
      <p:bldP spid="41" grpId="0" animBg="1"/>
      <p:bldP spid="42" grpId="0" build="p">
        <p:tmplLst>
          <p:tmpl lvl="1">
            <p:tnLst>
              <p:par>
                <p:cTn presetID="2" presetClass="entr" presetSubtype="4"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g Title and Text">
    <p:spTree>
      <p:nvGrpSpPr>
        <p:cNvPr id="1" name=""/>
        <p:cNvGrpSpPr/>
        <p:nvPr/>
      </p:nvGrpSpPr>
      <p:grpSpPr>
        <a:xfrm>
          <a:off x="0" y="0"/>
          <a:ext cx="0" cy="0"/>
          <a:chOff x="0" y="0"/>
          <a:chExt cx="0" cy="0"/>
        </a:xfrm>
      </p:grpSpPr>
      <p:sp>
        <p:nvSpPr>
          <p:cNvPr id="14" name="正方形/長方形 13"/>
          <p:cNvSpPr/>
          <p:nvPr userDrawn="1"/>
        </p:nvSpPr>
        <p:spPr>
          <a:xfrm>
            <a:off x="0" y="0"/>
            <a:ext cx="18286413" cy="4484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5" name="タイトル プレースホルダー 1"/>
          <p:cNvSpPr>
            <a:spLocks noGrp="1"/>
          </p:cNvSpPr>
          <p:nvPr>
            <p:ph type="title" hasCustomPrompt="1"/>
          </p:nvPr>
        </p:nvSpPr>
        <p:spPr>
          <a:xfrm>
            <a:off x="682170" y="986976"/>
            <a:ext cx="17199429" cy="3381824"/>
          </a:xfrm>
          <a:prstGeom prst="rect">
            <a:avLst/>
          </a:prstGeom>
        </p:spPr>
        <p:txBody>
          <a:bodyPr vert="horz" lIns="163275" tIns="81638" rIns="163275" bIns="81638" rtlCol="0" anchor="b">
            <a:noAutofit/>
          </a:bodyPr>
          <a:lstStyle>
            <a:lvl1pPr>
              <a:defRPr sz="18000" baseline="0">
                <a:solidFill>
                  <a:schemeClr val="bg1"/>
                </a:solidFill>
              </a:defRPr>
            </a:lvl1pPr>
          </a:lstStyle>
          <a:p>
            <a:r>
              <a:rPr kumimoji="1" lang="en-US" altLang="ja-JP" dirty="0"/>
              <a:t>Title goes here</a:t>
            </a:r>
            <a:endParaRPr kumimoji="1" lang="ja-JP" altLang="en-US" dirty="0"/>
          </a:p>
        </p:txBody>
      </p:sp>
      <p:sp>
        <p:nvSpPr>
          <p:cNvPr id="8" name="テキスト プレースホルダー 8"/>
          <p:cNvSpPr>
            <a:spLocks noGrp="1"/>
          </p:cNvSpPr>
          <p:nvPr>
            <p:ph type="body" sz="quarter" idx="12" hasCustomPrompt="1"/>
          </p:nvPr>
        </p:nvSpPr>
        <p:spPr>
          <a:xfrm>
            <a:off x="682172" y="4571998"/>
            <a:ext cx="8069942" cy="4542971"/>
          </a:xfrm>
        </p:spPr>
        <p:txBody>
          <a:bodyPr anchor="t">
            <a:noAutofit/>
          </a:bodyPr>
          <a:lstStyle>
            <a:lvl1pPr algn="l">
              <a:lnSpc>
                <a:spcPct val="100000"/>
              </a:lnSpc>
              <a:spcBef>
                <a:spcPts val="0"/>
              </a:spcBef>
              <a:defRPr sz="7200" baseline="0">
                <a:solidFill>
                  <a:schemeClr val="accent2"/>
                </a:solidFill>
                <a:latin typeface="Route 159 UltraLight" pitchFamily="50" charset="0"/>
              </a:defRPr>
            </a:lvl1pPr>
          </a:lstStyle>
          <a:p>
            <a:pPr lvl="0"/>
            <a:r>
              <a:rPr kumimoji="1" lang="en-US" altLang="ja-JP" dirty="0"/>
              <a:t>Subtitle goes here</a:t>
            </a:r>
            <a:endParaRPr kumimoji="1" lang="ja-JP" altLang="en-US" dirty="0"/>
          </a:p>
        </p:txBody>
      </p:sp>
      <p:sp>
        <p:nvSpPr>
          <p:cNvPr id="10" name="テキスト プレースホルダー 6"/>
          <p:cNvSpPr>
            <a:spLocks noGrp="1"/>
          </p:cNvSpPr>
          <p:nvPr>
            <p:ph type="body" sz="quarter" idx="24" hasCustomPrompt="1"/>
          </p:nvPr>
        </p:nvSpPr>
        <p:spPr>
          <a:xfrm>
            <a:off x="8768342" y="4760682"/>
            <a:ext cx="9113257" cy="4339775"/>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1"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12"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23" name="正方形/長方形 22"/>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388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accel="100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 presetClass="entr" presetSubtype="2" decel="100000" fill="hold" grpId="0" nodeType="withEffect">
                                  <p:stCondLst>
                                    <p:cond delay="750"/>
                                  </p:stCondLst>
                                  <p:iterate type="wd">
                                    <p:tmPct val="10000"/>
                                  </p:iterate>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3" dur="750" fill="hold"/>
                                        <p:tgtEl>
                                          <p:spTgt spid="8">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1+#ppt_w/2"/>
                                          </p:val>
                                        </p:tav>
                                        <p:tav tm="100000">
                                          <p:val>
                                            <p:strVal val="#ppt_x"/>
                                          </p:val>
                                        </p:tav>
                                      </p:tavLst>
                                    </p:anim>
                                    <p:anim calcmode="lin" valueType="num">
                                      <p:cBhvr additive="base">
                                        <p:cTn id="27"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8" grpId="0" build="p">
        <p:tmplLst>
          <p:tmpl lvl="1">
            <p:tnLst>
              <p:par>
                <p:cTn presetID="2" presetClass="entr" presetSubtype="2" decel="100000" fill="hold" nodeType="withEffect">
                  <p:stCondLst>
                    <p:cond delay="7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ac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ac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12" name="正方形/長方形 11"/>
          <p:cNvSpPr/>
          <p:nvPr userDrawn="1"/>
        </p:nvSpPr>
        <p:spPr>
          <a:xfrm>
            <a:off x="-1" y="6132288"/>
            <a:ext cx="18286413" cy="4571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円/楕円 22"/>
          <p:cNvSpPr/>
          <p:nvPr userDrawn="1"/>
        </p:nvSpPr>
        <p:spPr>
          <a:xfrm>
            <a:off x="1754352" y="6966857"/>
            <a:ext cx="1756228" cy="1756228"/>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円/楕円 26"/>
          <p:cNvSpPr/>
          <p:nvPr userDrawn="1"/>
        </p:nvSpPr>
        <p:spPr>
          <a:xfrm>
            <a:off x="1397829" y="1600838"/>
            <a:ext cx="6904800" cy="6904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userDrawn="1"/>
        </p:nvSpPr>
        <p:spPr>
          <a:xfrm>
            <a:off x="1646019" y="1818285"/>
            <a:ext cx="6904800" cy="690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userDrawn="1"/>
        </p:nvSpPr>
        <p:spPr>
          <a:xfrm>
            <a:off x="7716616" y="1934006"/>
            <a:ext cx="1404254" cy="140425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円/楕円 23"/>
          <p:cNvSpPr/>
          <p:nvPr userDrawn="1"/>
        </p:nvSpPr>
        <p:spPr>
          <a:xfrm>
            <a:off x="890750" y="8404305"/>
            <a:ext cx="863602" cy="863602"/>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6" name="図プレースホルダー 5"/>
          <p:cNvSpPr>
            <a:spLocks noGrp="1"/>
          </p:cNvSpPr>
          <p:nvPr>
            <p:ph type="pic" sz="quarter" idx="14" hasCustomPrompt="1"/>
          </p:nvPr>
        </p:nvSpPr>
        <p:spPr>
          <a:xfrm>
            <a:off x="1514934" y="1688420"/>
            <a:ext cx="6903809" cy="6903809"/>
          </a:xfrm>
          <a:prstGeom prst="ellipse">
            <a:avLst/>
          </a:prstGeom>
          <a:solidFill>
            <a:schemeClr val="accent5">
              <a:lumMod val="20000"/>
              <a:lumOff val="80000"/>
            </a:schemeClr>
          </a:solidFill>
          <a:ln w="38100">
            <a:solidFill>
              <a:schemeClr val="accent5"/>
            </a:solidFill>
          </a:ln>
        </p:spPr>
        <p:txBody>
          <a:bodyPr>
            <a:normAutofit/>
          </a:bodyPr>
          <a:lstStyle>
            <a:lvl1pPr>
              <a:defRPr sz="1800"/>
            </a:lvl1pPr>
          </a:lstStyle>
          <a:p>
            <a:r>
              <a:rPr kumimoji="1" lang="en-US" altLang="ja-JP" dirty="0"/>
              <a:t>Add an image</a:t>
            </a:r>
            <a:endParaRPr kumimoji="1" lang="ja-JP" altLang="en-US" dirty="0"/>
          </a:p>
        </p:txBody>
      </p:sp>
      <p:sp>
        <p:nvSpPr>
          <p:cNvPr id="8" name="タイトル プレースホルダー 1"/>
          <p:cNvSpPr>
            <a:spLocks noGrp="1"/>
          </p:cNvSpPr>
          <p:nvPr>
            <p:ph type="title" hasCustomPrompt="1"/>
          </p:nvPr>
        </p:nvSpPr>
        <p:spPr>
          <a:xfrm>
            <a:off x="9142413" y="2481938"/>
            <a:ext cx="8739186" cy="1524008"/>
          </a:xfrm>
          <a:prstGeom prst="rect">
            <a:avLst/>
          </a:prstGeom>
        </p:spPr>
        <p:txBody>
          <a:bodyPr vert="horz" lIns="163275" tIns="81638" rIns="163275" bIns="81638" rtlCol="0" anchor="b">
            <a:noAutofit/>
          </a:bodyPr>
          <a:lstStyle>
            <a:lvl1pPr>
              <a:defRPr sz="8000" baseline="0">
                <a:solidFill>
                  <a:schemeClr val="bg1"/>
                </a:solidFill>
              </a:defRPr>
            </a:lvl1pPr>
          </a:lstStyle>
          <a:p>
            <a:r>
              <a:rPr kumimoji="1" lang="en-US" altLang="ja-JP" dirty="0"/>
              <a:t>Title goes here</a:t>
            </a:r>
            <a:endParaRPr kumimoji="1" lang="ja-JP" altLang="en-US" dirty="0"/>
          </a:p>
        </p:txBody>
      </p:sp>
      <p:sp>
        <p:nvSpPr>
          <p:cNvPr id="9" name="円/楕円 8"/>
          <p:cNvSpPr/>
          <p:nvPr userDrawn="1"/>
        </p:nvSpPr>
        <p:spPr>
          <a:xfrm>
            <a:off x="9142413" y="4206404"/>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12"/>
          <p:cNvSpPr>
            <a:spLocks noGrp="1"/>
          </p:cNvSpPr>
          <p:nvPr>
            <p:ph type="pic" sz="quarter" idx="20" hasCustomPrompt="1"/>
          </p:nvPr>
        </p:nvSpPr>
        <p:spPr>
          <a:xfrm>
            <a:off x="9458009" y="4522001"/>
            <a:ext cx="552341" cy="552341"/>
          </a:xfrm>
        </p:spPr>
        <p:txBody>
          <a:bodyPr>
            <a:normAutofit/>
          </a:bodyPr>
          <a:lstStyle>
            <a:lvl1pPr>
              <a:defRPr sz="1600"/>
            </a:lvl1pPr>
          </a:lstStyle>
          <a:p>
            <a:r>
              <a:rPr kumimoji="1" lang="en-US" altLang="ja-JP" dirty="0"/>
              <a:t> </a:t>
            </a:r>
            <a:endParaRPr kumimoji="1" lang="ja-JP" altLang="en-US" dirty="0"/>
          </a:p>
        </p:txBody>
      </p:sp>
      <p:sp>
        <p:nvSpPr>
          <p:cNvPr id="11" name="テキスト プレースホルダー 6"/>
          <p:cNvSpPr>
            <a:spLocks noGrp="1"/>
          </p:cNvSpPr>
          <p:nvPr>
            <p:ph type="body" sz="quarter" idx="24" hasCustomPrompt="1"/>
          </p:nvPr>
        </p:nvSpPr>
        <p:spPr>
          <a:xfrm>
            <a:off x="10464800" y="4206405"/>
            <a:ext cx="7416799" cy="1183533"/>
          </a:xfrm>
        </p:spPr>
        <p:txBody>
          <a:bodyPr anchor="ctr">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3" name="図プレースホルダー 12"/>
          <p:cNvSpPr>
            <a:spLocks noGrp="1"/>
          </p:cNvSpPr>
          <p:nvPr>
            <p:ph type="pic" sz="quarter" idx="25" hasCustomPrompt="1"/>
          </p:nvPr>
        </p:nvSpPr>
        <p:spPr>
          <a:xfrm>
            <a:off x="9458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4" name="テキスト プレースホルダー 6"/>
          <p:cNvSpPr>
            <a:spLocks noGrp="1"/>
          </p:cNvSpPr>
          <p:nvPr>
            <p:ph type="body" sz="quarter" idx="26" hasCustomPrompt="1"/>
          </p:nvPr>
        </p:nvSpPr>
        <p:spPr>
          <a:xfrm>
            <a:off x="10022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7" name="図プレースホルダー 12"/>
          <p:cNvSpPr>
            <a:spLocks noGrp="1"/>
          </p:cNvSpPr>
          <p:nvPr>
            <p:ph type="pic" sz="quarter" idx="27" hasCustomPrompt="1"/>
          </p:nvPr>
        </p:nvSpPr>
        <p:spPr>
          <a:xfrm>
            <a:off x="13776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8" name="テキスト プレースホルダー 6"/>
          <p:cNvSpPr>
            <a:spLocks noGrp="1"/>
          </p:cNvSpPr>
          <p:nvPr>
            <p:ph type="body" sz="quarter" idx="28" hasCustomPrompt="1"/>
          </p:nvPr>
        </p:nvSpPr>
        <p:spPr>
          <a:xfrm>
            <a:off x="14340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9" name="図プレースホルダー 12"/>
          <p:cNvSpPr>
            <a:spLocks noGrp="1"/>
          </p:cNvSpPr>
          <p:nvPr>
            <p:ph type="pic" sz="quarter" idx="29" hasCustomPrompt="1"/>
          </p:nvPr>
        </p:nvSpPr>
        <p:spPr>
          <a:xfrm>
            <a:off x="9458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20" name="テキスト プレースホルダー 6"/>
          <p:cNvSpPr>
            <a:spLocks noGrp="1"/>
          </p:cNvSpPr>
          <p:nvPr>
            <p:ph type="body" sz="quarter" idx="30" hasCustomPrompt="1"/>
          </p:nvPr>
        </p:nvSpPr>
        <p:spPr>
          <a:xfrm>
            <a:off x="10022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1" name="図プレースホルダー 12"/>
          <p:cNvSpPr>
            <a:spLocks noGrp="1"/>
          </p:cNvSpPr>
          <p:nvPr>
            <p:ph type="pic" sz="quarter" idx="31" hasCustomPrompt="1"/>
          </p:nvPr>
        </p:nvSpPr>
        <p:spPr>
          <a:xfrm>
            <a:off x="13776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22" name="テキスト プレースホルダー 6"/>
          <p:cNvSpPr>
            <a:spLocks noGrp="1"/>
          </p:cNvSpPr>
          <p:nvPr>
            <p:ph type="body" sz="quarter" idx="32" hasCustomPrompt="1"/>
          </p:nvPr>
        </p:nvSpPr>
        <p:spPr>
          <a:xfrm>
            <a:off x="14340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6" name="円/楕円 25"/>
          <p:cNvSpPr/>
          <p:nvPr userDrawn="1"/>
        </p:nvSpPr>
        <p:spPr>
          <a:xfrm>
            <a:off x="9052460" y="1738038"/>
            <a:ext cx="504373" cy="504373"/>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Tree>
    <p:extLst>
      <p:ext uri="{BB962C8B-B14F-4D97-AF65-F5344CB8AC3E}">
        <p14:creationId xmlns:p14="http://schemas.microsoft.com/office/powerpoint/2010/main" val="44641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par>
                                <p:cTn id="12" presetID="2" presetClass="entr" presetSubtype="1" decel="100000" fill="hold" grpId="0" nodeType="withEffect">
                                  <p:stCondLst>
                                    <p:cond delay="1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1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par>
                                <p:cTn id="19" presetID="2" presetClass="entr" presetSubtype="1" decel="100000" fill="hold" grpId="0"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0-#ppt_h/2"/>
                                          </p:val>
                                        </p:tav>
                                        <p:tav tm="100000">
                                          <p:val>
                                            <p:strVal val="#ppt_y"/>
                                          </p:val>
                                        </p:tav>
                                      </p:tavLst>
                                    </p:anim>
                                  </p:childTnLst>
                                </p:cTn>
                              </p:par>
                              <p:par>
                                <p:cTn id="23" presetID="10" presetClass="entr" presetSubtype="0" fill="hold" grpId="1" nodeType="withEffect">
                                  <p:stCondLst>
                                    <p:cond delay="2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2" presetClass="entr" presetSubtype="3" decel="10000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50" fill="hold"/>
                                        <p:tgtEl>
                                          <p:spTgt spid="9"/>
                                        </p:tgtEl>
                                        <p:attrNameLst>
                                          <p:attrName>ppt_x</p:attrName>
                                        </p:attrNameLst>
                                      </p:cBhvr>
                                      <p:tavLst>
                                        <p:tav tm="0">
                                          <p:val>
                                            <p:strVal val="#ppt_x"/>
                                          </p:val>
                                        </p:tav>
                                        <p:tav tm="100000">
                                          <p:val>
                                            <p:strVal val="#ppt_x"/>
                                          </p:val>
                                        </p:tav>
                                      </p:tavLst>
                                    </p:anim>
                                    <p:anim calcmode="lin" valueType="num">
                                      <p:cBhvr additive="base">
                                        <p:cTn id="33" dur="75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750" fill="hold"/>
                                        <p:tgtEl>
                                          <p:spTgt spid="10"/>
                                        </p:tgtEl>
                                        <p:attrNameLst>
                                          <p:attrName>ppt_x</p:attrName>
                                        </p:attrNameLst>
                                      </p:cBhvr>
                                      <p:tavLst>
                                        <p:tav tm="0">
                                          <p:val>
                                            <p:strVal val="#ppt_x"/>
                                          </p:val>
                                        </p:tav>
                                        <p:tav tm="100000">
                                          <p:val>
                                            <p:strVal val="#ppt_x"/>
                                          </p:val>
                                        </p:tav>
                                      </p:tavLst>
                                    </p:anim>
                                    <p:anim calcmode="lin" valueType="num">
                                      <p:cBhvr additive="base">
                                        <p:cTn id="37" dur="750" fill="hold"/>
                                        <p:tgtEl>
                                          <p:spTgt spid="10"/>
                                        </p:tgtEl>
                                        <p:attrNameLst>
                                          <p:attrName>ppt_y</p:attrName>
                                        </p:attrNameLst>
                                      </p:cBhvr>
                                      <p:tavLst>
                                        <p:tav tm="0">
                                          <p:val>
                                            <p:strVal val="0-#ppt_h/2"/>
                                          </p:val>
                                        </p:tav>
                                        <p:tav tm="100000">
                                          <p:val>
                                            <p:strVal val="#ppt_y"/>
                                          </p:val>
                                        </p:tav>
                                      </p:tavLst>
                                    </p:anim>
                                  </p:childTnLst>
                                </p:cTn>
                              </p:par>
                              <p:par>
                                <p:cTn id="38" presetID="45" presetClass="entr" presetSubtype="0" fill="hold" grpId="1"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ppt_w</p:attrName>
                                        </p:attrNameLst>
                                      </p:cBhvr>
                                      <p:tavLst>
                                        <p:tav tm="0" fmla="#ppt_w*sin(2.5*pi*$)">
                                          <p:val>
                                            <p:fltVal val="0"/>
                                          </p:val>
                                        </p:tav>
                                        <p:tav tm="100000">
                                          <p:val>
                                            <p:fltVal val="1"/>
                                          </p:val>
                                        </p:tav>
                                      </p:tavLst>
                                    </p:anim>
                                    <p:anim calcmode="lin" valueType="num">
                                      <p:cBhvr>
                                        <p:cTn id="42" dur="750" fill="hold"/>
                                        <p:tgtEl>
                                          <p:spTgt spid="9"/>
                                        </p:tgtEl>
                                        <p:attrNameLst>
                                          <p:attrName>ppt_h</p:attrName>
                                        </p:attrNameLst>
                                      </p:cBhvr>
                                      <p:tavLst>
                                        <p:tav tm="0">
                                          <p:val>
                                            <p:strVal val="#ppt_h"/>
                                          </p:val>
                                        </p:tav>
                                        <p:tav tm="100000">
                                          <p:val>
                                            <p:strVal val="#ppt_h"/>
                                          </p:val>
                                        </p:tav>
                                      </p:tavLst>
                                    </p:anim>
                                  </p:childTnLst>
                                </p:cTn>
                              </p:par>
                              <p:par>
                                <p:cTn id="43" presetID="45" presetClass="entr"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750"/>
                                        <p:tgtEl>
                                          <p:spTgt spid="10"/>
                                        </p:tgtEl>
                                      </p:cBhvr>
                                    </p:animEffect>
                                    <p:anim calcmode="lin" valueType="num">
                                      <p:cBhvr>
                                        <p:cTn id="46" dur="750" fill="hold"/>
                                        <p:tgtEl>
                                          <p:spTgt spid="10"/>
                                        </p:tgtEl>
                                        <p:attrNameLst>
                                          <p:attrName>ppt_w</p:attrName>
                                        </p:attrNameLst>
                                      </p:cBhvr>
                                      <p:tavLst>
                                        <p:tav tm="0" fmla="#ppt_w*sin(2.5*pi*$)">
                                          <p:val>
                                            <p:fltVal val="0"/>
                                          </p:val>
                                        </p:tav>
                                        <p:tav tm="100000">
                                          <p:val>
                                            <p:fltVal val="1"/>
                                          </p:val>
                                        </p:tav>
                                      </p:tavLst>
                                    </p:anim>
                                    <p:anim calcmode="lin" valueType="num">
                                      <p:cBhvr>
                                        <p:cTn id="47" dur="750" fill="hold"/>
                                        <p:tgtEl>
                                          <p:spTgt spid="10"/>
                                        </p:tgtEl>
                                        <p:attrNameLst>
                                          <p:attrName>ppt_h</p:attrName>
                                        </p:attrNameLst>
                                      </p:cBhvr>
                                      <p:tavLst>
                                        <p:tav tm="0">
                                          <p:val>
                                            <p:strVal val="#ppt_h"/>
                                          </p:val>
                                        </p:tav>
                                        <p:tav tm="100000">
                                          <p:val>
                                            <p:strVal val="#ppt_h"/>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25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par>
                                <p:cTn id="55" presetID="2" presetClass="entr" presetSubtype="6" decel="10000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000" fill="hold"/>
                                        <p:tgtEl>
                                          <p:spTgt spid="13"/>
                                        </p:tgtEl>
                                        <p:attrNameLst>
                                          <p:attrName>ppt_x</p:attrName>
                                        </p:attrNameLst>
                                      </p:cBhvr>
                                      <p:tavLst>
                                        <p:tav tm="0">
                                          <p:val>
                                            <p:strVal val="1+#ppt_w/2"/>
                                          </p:val>
                                        </p:tav>
                                        <p:tav tm="100000">
                                          <p:val>
                                            <p:strVal val="#ppt_x"/>
                                          </p:val>
                                        </p:tav>
                                      </p:tavLst>
                                    </p:anim>
                                    <p:anim calcmode="lin" valueType="num">
                                      <p:cBhvr additive="base">
                                        <p:cTn id="58" dur="1000" fill="hold"/>
                                        <p:tgtEl>
                                          <p:spTgt spid="13"/>
                                        </p:tgtEl>
                                        <p:attrNameLst>
                                          <p:attrName>ppt_y</p:attrName>
                                        </p:attrNameLst>
                                      </p:cBhvr>
                                      <p:tavLst>
                                        <p:tav tm="0">
                                          <p:val>
                                            <p:strVal val="1+#ppt_h/2"/>
                                          </p:val>
                                        </p:tav>
                                        <p:tav tm="100000">
                                          <p:val>
                                            <p:strVal val="#ppt_y"/>
                                          </p:val>
                                        </p:tav>
                                      </p:tavLst>
                                    </p:anim>
                                  </p:childTnLst>
                                </p:cTn>
                              </p:par>
                              <p:par>
                                <p:cTn id="59" presetID="45" presetClass="entr" presetSubtype="0" fill="hold" grpId="1"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ppt_w</p:attrName>
                                        </p:attrNameLst>
                                      </p:cBhvr>
                                      <p:tavLst>
                                        <p:tav tm="0" fmla="#ppt_w*sin(2.5*pi*$)">
                                          <p:val>
                                            <p:fltVal val="0"/>
                                          </p:val>
                                        </p:tav>
                                        <p:tav tm="100000">
                                          <p:val>
                                            <p:fltVal val="1"/>
                                          </p:val>
                                        </p:tav>
                                      </p:tavLst>
                                    </p:anim>
                                    <p:anim calcmode="lin" valueType="num">
                                      <p:cBhvr>
                                        <p:cTn id="63" dur="1000" fill="hold"/>
                                        <p:tgtEl>
                                          <p:spTgt spid="13"/>
                                        </p:tgtEl>
                                        <p:attrNameLst>
                                          <p:attrName>ppt_h</p:attrName>
                                        </p:attrNameLst>
                                      </p:cBhvr>
                                      <p:tavLst>
                                        <p:tav tm="0">
                                          <p:val>
                                            <p:strVal val="#ppt_h"/>
                                          </p:val>
                                        </p:tav>
                                        <p:tav tm="100000">
                                          <p:val>
                                            <p:strVal val="#ppt_h"/>
                                          </p:val>
                                        </p:tav>
                                      </p:tavLst>
                                    </p:anim>
                                  </p:childTnLst>
                                </p:cTn>
                              </p:par>
                              <p:par>
                                <p:cTn id="64" presetID="2" presetClass="entr" presetSubtype="6" decel="100000" fill="hold" grpId="0" nodeType="with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 calcmode="lin" valueType="num">
                                      <p:cBhvr additive="base">
                                        <p:cTn id="66"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67" dur="1000" fill="hold"/>
                                        <p:tgtEl>
                                          <p:spTgt spid="14">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6" decel="10000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1+#ppt_w/2"/>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45" presetClass="entr" presetSubtype="0" fill="hold" grpId="1"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ppt_w</p:attrName>
                                        </p:attrNameLst>
                                      </p:cBhvr>
                                      <p:tavLst>
                                        <p:tav tm="0" fmla="#ppt_w*sin(2.5*pi*$)">
                                          <p:val>
                                            <p:fltVal val="0"/>
                                          </p:val>
                                        </p:tav>
                                        <p:tav tm="100000">
                                          <p:val>
                                            <p:fltVal val="1"/>
                                          </p:val>
                                        </p:tav>
                                      </p:tavLst>
                                    </p:anim>
                                    <p:anim calcmode="lin" valueType="num">
                                      <p:cBhvr>
                                        <p:cTn id="76" dur="1000" fill="hold"/>
                                        <p:tgtEl>
                                          <p:spTgt spid="17"/>
                                        </p:tgtEl>
                                        <p:attrNameLst>
                                          <p:attrName>ppt_h</p:attrName>
                                        </p:attrNameLst>
                                      </p:cBhvr>
                                      <p:tavLst>
                                        <p:tav tm="0">
                                          <p:val>
                                            <p:strVal val="#ppt_h"/>
                                          </p:val>
                                        </p:tav>
                                        <p:tav tm="100000">
                                          <p:val>
                                            <p:strVal val="#ppt_h"/>
                                          </p:val>
                                        </p:tav>
                                      </p:tavLst>
                                    </p:anim>
                                  </p:childTnLst>
                                </p:cTn>
                              </p:par>
                              <p:par>
                                <p:cTn id="77" presetID="2" presetClass="entr" presetSubtype="6" decel="100000" fill="hold" grpId="0" nodeType="with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1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80" dur="1000" fill="hold"/>
                                        <p:tgtEl>
                                          <p:spTgt spid="18">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6" decel="10000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1000" fill="hold"/>
                                        <p:tgtEl>
                                          <p:spTgt spid="19"/>
                                        </p:tgtEl>
                                        <p:attrNameLst>
                                          <p:attrName>ppt_x</p:attrName>
                                        </p:attrNameLst>
                                      </p:cBhvr>
                                      <p:tavLst>
                                        <p:tav tm="0">
                                          <p:val>
                                            <p:strVal val="1+#ppt_w/2"/>
                                          </p:val>
                                        </p:tav>
                                        <p:tav tm="100000">
                                          <p:val>
                                            <p:strVal val="#ppt_x"/>
                                          </p:val>
                                        </p:tav>
                                      </p:tavLst>
                                    </p:anim>
                                    <p:anim calcmode="lin" valueType="num">
                                      <p:cBhvr additive="base">
                                        <p:cTn id="84" dur="1000" fill="hold"/>
                                        <p:tgtEl>
                                          <p:spTgt spid="19"/>
                                        </p:tgtEl>
                                        <p:attrNameLst>
                                          <p:attrName>ppt_y</p:attrName>
                                        </p:attrNameLst>
                                      </p:cBhvr>
                                      <p:tavLst>
                                        <p:tav tm="0">
                                          <p:val>
                                            <p:strVal val="1+#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ppt_w</p:attrName>
                                        </p:attrNameLst>
                                      </p:cBhvr>
                                      <p:tavLst>
                                        <p:tav tm="0" fmla="#ppt_w*sin(2.5*pi*$)">
                                          <p:val>
                                            <p:fltVal val="0"/>
                                          </p:val>
                                        </p:tav>
                                        <p:tav tm="100000">
                                          <p:val>
                                            <p:fltVal val="1"/>
                                          </p:val>
                                        </p:tav>
                                      </p:tavLst>
                                    </p:anim>
                                    <p:anim calcmode="lin" valueType="num">
                                      <p:cBhvr>
                                        <p:cTn id="89" dur="1000" fill="hold"/>
                                        <p:tgtEl>
                                          <p:spTgt spid="19"/>
                                        </p:tgtEl>
                                        <p:attrNameLst>
                                          <p:attrName>ppt_h</p:attrName>
                                        </p:attrNameLst>
                                      </p:cBhvr>
                                      <p:tavLst>
                                        <p:tav tm="0">
                                          <p:val>
                                            <p:strVal val="#ppt_h"/>
                                          </p:val>
                                        </p:tav>
                                        <p:tav tm="100000">
                                          <p:val>
                                            <p:strVal val="#ppt_h"/>
                                          </p:val>
                                        </p:tav>
                                      </p:tavLst>
                                    </p:anim>
                                  </p:childTnLst>
                                </p:cTn>
                              </p:par>
                              <p:par>
                                <p:cTn id="90" presetID="2" presetClass="entr" presetSubtype="6" decel="100000" fill="hold" grpId="0" nodeType="with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 calcmode="lin" valueType="num">
                                      <p:cBhvr additive="base">
                                        <p:cTn id="92"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93" dur="1000" fill="hold"/>
                                        <p:tgtEl>
                                          <p:spTgt spid="20">
                                            <p:txEl>
                                              <p:pRg st="0" end="0"/>
                                            </p:txEl>
                                          </p:spTgt>
                                        </p:tgtEl>
                                        <p:attrNameLst>
                                          <p:attrName>ppt_y</p:attrName>
                                        </p:attrNameLst>
                                      </p:cBhvr>
                                      <p:tavLst>
                                        <p:tav tm="0">
                                          <p:val>
                                            <p:strVal val="1+#ppt_h/2"/>
                                          </p:val>
                                        </p:tav>
                                        <p:tav tm="100000">
                                          <p:val>
                                            <p:strVal val="#ppt_y"/>
                                          </p:val>
                                        </p:tav>
                                      </p:tavLst>
                                    </p:anim>
                                  </p:childTnLst>
                                </p:cTn>
                              </p:par>
                              <p:par>
                                <p:cTn id="94" presetID="2" presetClass="entr" presetSubtype="6" decel="10000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1000" fill="hold"/>
                                        <p:tgtEl>
                                          <p:spTgt spid="21"/>
                                        </p:tgtEl>
                                        <p:attrNameLst>
                                          <p:attrName>ppt_x</p:attrName>
                                        </p:attrNameLst>
                                      </p:cBhvr>
                                      <p:tavLst>
                                        <p:tav tm="0">
                                          <p:val>
                                            <p:strVal val="1+#ppt_w/2"/>
                                          </p:val>
                                        </p:tav>
                                        <p:tav tm="100000">
                                          <p:val>
                                            <p:strVal val="#ppt_x"/>
                                          </p:val>
                                        </p:tav>
                                      </p:tavLst>
                                    </p:anim>
                                    <p:anim calcmode="lin" valueType="num">
                                      <p:cBhvr additive="base">
                                        <p:cTn id="97" dur="1000" fill="hold"/>
                                        <p:tgtEl>
                                          <p:spTgt spid="21"/>
                                        </p:tgtEl>
                                        <p:attrNameLst>
                                          <p:attrName>ppt_y</p:attrName>
                                        </p:attrNameLst>
                                      </p:cBhvr>
                                      <p:tavLst>
                                        <p:tav tm="0">
                                          <p:val>
                                            <p:strVal val="1+#ppt_h/2"/>
                                          </p:val>
                                        </p:tav>
                                        <p:tav tm="100000">
                                          <p:val>
                                            <p:strVal val="#ppt_y"/>
                                          </p:val>
                                        </p:tav>
                                      </p:tavLst>
                                    </p:anim>
                                  </p:childTnLst>
                                </p:cTn>
                              </p:par>
                              <p:par>
                                <p:cTn id="98" presetID="45" presetClass="entr" presetSubtype="0" fill="hold" grpId="1"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ppt_w</p:attrName>
                                        </p:attrNameLst>
                                      </p:cBhvr>
                                      <p:tavLst>
                                        <p:tav tm="0" fmla="#ppt_w*sin(2.5*pi*$)">
                                          <p:val>
                                            <p:fltVal val="0"/>
                                          </p:val>
                                        </p:tav>
                                        <p:tav tm="100000">
                                          <p:val>
                                            <p:fltVal val="1"/>
                                          </p:val>
                                        </p:tav>
                                      </p:tavLst>
                                    </p:anim>
                                    <p:anim calcmode="lin" valueType="num">
                                      <p:cBhvr>
                                        <p:cTn id="102" dur="1000" fill="hold"/>
                                        <p:tgtEl>
                                          <p:spTgt spid="21"/>
                                        </p:tgtEl>
                                        <p:attrNameLst>
                                          <p:attrName>ppt_h</p:attrName>
                                        </p:attrNameLst>
                                      </p:cBhvr>
                                      <p:tavLst>
                                        <p:tav tm="0">
                                          <p:val>
                                            <p:strVal val="#ppt_h"/>
                                          </p:val>
                                        </p:tav>
                                        <p:tav tm="100000">
                                          <p:val>
                                            <p:strVal val="#ppt_h"/>
                                          </p:val>
                                        </p:tav>
                                      </p:tavLst>
                                    </p:anim>
                                  </p:childTnLst>
                                </p:cTn>
                              </p:par>
                              <p:par>
                                <p:cTn id="103" presetID="2" presetClass="entr" presetSubtype="6" decel="100000" fill="hold" grpId="0" nodeType="withEffect">
                                  <p:stCondLst>
                                    <p:cond delay="0"/>
                                  </p:stCondLst>
                                  <p:childTnLst>
                                    <p:set>
                                      <p:cBhvr>
                                        <p:cTn id="104" dur="1" fill="hold">
                                          <p:stCondLst>
                                            <p:cond delay="0"/>
                                          </p:stCondLst>
                                        </p:cTn>
                                        <p:tgtEl>
                                          <p:spTgt spid="22">
                                            <p:txEl>
                                              <p:pRg st="0" end="0"/>
                                            </p:txEl>
                                          </p:spTgt>
                                        </p:tgtEl>
                                        <p:attrNameLst>
                                          <p:attrName>style.visibility</p:attrName>
                                        </p:attrNameLst>
                                      </p:cBhvr>
                                      <p:to>
                                        <p:strVal val="visible"/>
                                      </p:to>
                                    </p:set>
                                    <p:anim calcmode="lin" valueType="num">
                                      <p:cBhvr additive="base">
                                        <p:cTn id="105"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06" dur="1000" fill="hold"/>
                                        <p:tgtEl>
                                          <p:spTgt spid="22">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2" decel="100000" fill="hold" grpId="0" nodeType="withEffect">
                                  <p:stCondLst>
                                    <p:cond delay="25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750" fill="hold"/>
                                        <p:tgtEl>
                                          <p:spTgt spid="24"/>
                                        </p:tgtEl>
                                        <p:attrNameLst>
                                          <p:attrName>ppt_x</p:attrName>
                                        </p:attrNameLst>
                                      </p:cBhvr>
                                      <p:tavLst>
                                        <p:tav tm="0">
                                          <p:val>
                                            <p:strVal val="0-#ppt_w/2"/>
                                          </p:val>
                                        </p:tav>
                                        <p:tav tm="100000">
                                          <p:val>
                                            <p:strVal val="#ppt_x"/>
                                          </p:val>
                                        </p:tav>
                                      </p:tavLst>
                                    </p:anim>
                                    <p:anim calcmode="lin" valueType="num">
                                      <p:cBhvr additive="base">
                                        <p:cTn id="110" dur="750" fill="hold"/>
                                        <p:tgtEl>
                                          <p:spTgt spid="24"/>
                                        </p:tgtEl>
                                        <p:attrNameLst>
                                          <p:attrName>ppt_y</p:attrName>
                                        </p:attrNameLst>
                                      </p:cBhvr>
                                      <p:tavLst>
                                        <p:tav tm="0">
                                          <p:val>
                                            <p:strVal val="1+#ppt_h/2"/>
                                          </p:val>
                                        </p:tav>
                                        <p:tav tm="100000">
                                          <p:val>
                                            <p:strVal val="#ppt_y"/>
                                          </p:val>
                                        </p:tav>
                                      </p:tavLst>
                                    </p:anim>
                                  </p:childTnLst>
                                </p:cTn>
                              </p:par>
                              <p:par>
                                <p:cTn id="111" presetID="45" presetClass="entr" presetSubtype="0" fill="hold" grpId="1" nodeType="withEffect">
                                  <p:stCondLst>
                                    <p:cond delay="25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750"/>
                                        <p:tgtEl>
                                          <p:spTgt spid="24"/>
                                        </p:tgtEl>
                                      </p:cBhvr>
                                    </p:animEffect>
                                    <p:anim calcmode="lin" valueType="num">
                                      <p:cBhvr>
                                        <p:cTn id="114" dur="750" fill="hold"/>
                                        <p:tgtEl>
                                          <p:spTgt spid="24"/>
                                        </p:tgtEl>
                                        <p:attrNameLst>
                                          <p:attrName>ppt_w</p:attrName>
                                        </p:attrNameLst>
                                      </p:cBhvr>
                                      <p:tavLst>
                                        <p:tav tm="0" fmla="#ppt_w*sin(2.5*pi*$)">
                                          <p:val>
                                            <p:fltVal val="0"/>
                                          </p:val>
                                        </p:tav>
                                        <p:tav tm="100000">
                                          <p:val>
                                            <p:fltVal val="1"/>
                                          </p:val>
                                        </p:tav>
                                      </p:tavLst>
                                    </p:anim>
                                    <p:anim calcmode="lin" valueType="num">
                                      <p:cBhvr>
                                        <p:cTn id="115" dur="750" fill="hold"/>
                                        <p:tgtEl>
                                          <p:spTgt spid="24"/>
                                        </p:tgtEl>
                                        <p:attrNameLst>
                                          <p:attrName>ppt_h</p:attrName>
                                        </p:attrNameLst>
                                      </p:cBhvr>
                                      <p:tavLst>
                                        <p:tav tm="0">
                                          <p:val>
                                            <p:strVal val="#ppt_h"/>
                                          </p:val>
                                        </p:tav>
                                        <p:tav tm="100000">
                                          <p:val>
                                            <p:strVal val="#ppt_h"/>
                                          </p:val>
                                        </p:tav>
                                      </p:tavLst>
                                    </p:anim>
                                  </p:childTnLst>
                                </p:cTn>
                              </p:par>
                              <p:par>
                                <p:cTn id="116" presetID="2" presetClass="entr" presetSubtype="12" decel="100000" fill="hold" grpId="0" nodeType="withEffect">
                                  <p:stCondLst>
                                    <p:cond delay="250"/>
                                  </p:stCondLst>
                                  <p:childTnLst>
                                    <p:set>
                                      <p:cBhvr>
                                        <p:cTn id="117" dur="1" fill="hold">
                                          <p:stCondLst>
                                            <p:cond delay="0"/>
                                          </p:stCondLst>
                                        </p:cTn>
                                        <p:tgtEl>
                                          <p:spTgt spid="23"/>
                                        </p:tgtEl>
                                        <p:attrNameLst>
                                          <p:attrName>style.visibility</p:attrName>
                                        </p:attrNameLst>
                                      </p:cBhvr>
                                      <p:to>
                                        <p:strVal val="visible"/>
                                      </p:to>
                                    </p:set>
                                    <p:anim calcmode="lin" valueType="num">
                                      <p:cBhvr additive="base">
                                        <p:cTn id="118" dur="750" fill="hold"/>
                                        <p:tgtEl>
                                          <p:spTgt spid="23"/>
                                        </p:tgtEl>
                                        <p:attrNameLst>
                                          <p:attrName>ppt_x</p:attrName>
                                        </p:attrNameLst>
                                      </p:cBhvr>
                                      <p:tavLst>
                                        <p:tav tm="0">
                                          <p:val>
                                            <p:strVal val="0-#ppt_w/2"/>
                                          </p:val>
                                        </p:tav>
                                        <p:tav tm="100000">
                                          <p:val>
                                            <p:strVal val="#ppt_x"/>
                                          </p:val>
                                        </p:tav>
                                      </p:tavLst>
                                    </p:anim>
                                    <p:anim calcmode="lin" valueType="num">
                                      <p:cBhvr additive="base">
                                        <p:cTn id="119" dur="750" fill="hold"/>
                                        <p:tgtEl>
                                          <p:spTgt spid="23"/>
                                        </p:tgtEl>
                                        <p:attrNameLst>
                                          <p:attrName>ppt_y</p:attrName>
                                        </p:attrNameLst>
                                      </p:cBhvr>
                                      <p:tavLst>
                                        <p:tav tm="0">
                                          <p:val>
                                            <p:strVal val="1+#ppt_h/2"/>
                                          </p:val>
                                        </p:tav>
                                        <p:tav tm="100000">
                                          <p:val>
                                            <p:strVal val="#ppt_y"/>
                                          </p:val>
                                        </p:tav>
                                      </p:tavLst>
                                    </p:anim>
                                  </p:childTnLst>
                                </p:cTn>
                              </p:par>
                              <p:par>
                                <p:cTn id="120" presetID="45" presetClass="entr" presetSubtype="0" fill="hold" grpId="1" nodeType="withEffect">
                                  <p:stCondLst>
                                    <p:cond delay="25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750"/>
                                        <p:tgtEl>
                                          <p:spTgt spid="23"/>
                                        </p:tgtEl>
                                      </p:cBhvr>
                                    </p:animEffect>
                                    <p:anim calcmode="lin" valueType="num">
                                      <p:cBhvr>
                                        <p:cTn id="123" dur="750" fill="hold"/>
                                        <p:tgtEl>
                                          <p:spTgt spid="23"/>
                                        </p:tgtEl>
                                        <p:attrNameLst>
                                          <p:attrName>ppt_w</p:attrName>
                                        </p:attrNameLst>
                                      </p:cBhvr>
                                      <p:tavLst>
                                        <p:tav tm="0" fmla="#ppt_w*sin(2.5*pi*$)">
                                          <p:val>
                                            <p:fltVal val="0"/>
                                          </p:val>
                                        </p:tav>
                                        <p:tav tm="100000">
                                          <p:val>
                                            <p:fltVal val="1"/>
                                          </p:val>
                                        </p:tav>
                                      </p:tavLst>
                                    </p:anim>
                                    <p:anim calcmode="lin" valueType="num">
                                      <p:cBhvr>
                                        <p:cTn id="124" dur="750" fill="hold"/>
                                        <p:tgtEl>
                                          <p:spTgt spid="23"/>
                                        </p:tgtEl>
                                        <p:attrNameLst>
                                          <p:attrName>ppt_h</p:attrName>
                                        </p:attrNameLst>
                                      </p:cBhvr>
                                      <p:tavLst>
                                        <p:tav tm="0">
                                          <p:val>
                                            <p:strVal val="#ppt_h"/>
                                          </p:val>
                                        </p:tav>
                                        <p:tav tm="100000">
                                          <p:val>
                                            <p:strVal val="#ppt_h"/>
                                          </p:val>
                                        </p:tav>
                                      </p:tavLst>
                                    </p:anim>
                                  </p:childTnLst>
                                </p:cTn>
                              </p:par>
                              <p:par>
                                <p:cTn id="125" presetID="2" presetClass="entr" presetSubtype="3" decel="100000" fill="hold" grpId="0" nodeType="withEffect">
                                  <p:stCondLst>
                                    <p:cond delay="25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750" fill="hold"/>
                                        <p:tgtEl>
                                          <p:spTgt spid="26"/>
                                        </p:tgtEl>
                                        <p:attrNameLst>
                                          <p:attrName>ppt_x</p:attrName>
                                        </p:attrNameLst>
                                      </p:cBhvr>
                                      <p:tavLst>
                                        <p:tav tm="0">
                                          <p:val>
                                            <p:strVal val="1+#ppt_w/2"/>
                                          </p:val>
                                        </p:tav>
                                        <p:tav tm="100000">
                                          <p:val>
                                            <p:strVal val="#ppt_x"/>
                                          </p:val>
                                        </p:tav>
                                      </p:tavLst>
                                    </p:anim>
                                    <p:anim calcmode="lin" valueType="num">
                                      <p:cBhvr additive="base">
                                        <p:cTn id="128" dur="750" fill="hold"/>
                                        <p:tgtEl>
                                          <p:spTgt spid="26"/>
                                        </p:tgtEl>
                                        <p:attrNameLst>
                                          <p:attrName>ppt_y</p:attrName>
                                        </p:attrNameLst>
                                      </p:cBhvr>
                                      <p:tavLst>
                                        <p:tav tm="0">
                                          <p:val>
                                            <p:strVal val="0-#ppt_h/2"/>
                                          </p:val>
                                        </p:tav>
                                        <p:tav tm="100000">
                                          <p:val>
                                            <p:strVal val="#ppt_y"/>
                                          </p:val>
                                        </p:tav>
                                      </p:tavLst>
                                    </p:anim>
                                  </p:childTnLst>
                                </p:cTn>
                              </p:par>
                              <p:par>
                                <p:cTn id="129" presetID="45" presetClass="entr" presetSubtype="0" fill="hold" grpId="1" nodeType="withEffect">
                                  <p:stCondLst>
                                    <p:cond delay="25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750"/>
                                        <p:tgtEl>
                                          <p:spTgt spid="26"/>
                                        </p:tgtEl>
                                      </p:cBhvr>
                                    </p:animEffect>
                                    <p:anim calcmode="lin" valueType="num">
                                      <p:cBhvr>
                                        <p:cTn id="132" dur="750" fill="hold"/>
                                        <p:tgtEl>
                                          <p:spTgt spid="26"/>
                                        </p:tgtEl>
                                        <p:attrNameLst>
                                          <p:attrName>ppt_w</p:attrName>
                                        </p:attrNameLst>
                                      </p:cBhvr>
                                      <p:tavLst>
                                        <p:tav tm="0" fmla="#ppt_w*sin(2.5*pi*$)">
                                          <p:val>
                                            <p:fltVal val="0"/>
                                          </p:val>
                                        </p:tav>
                                        <p:tav tm="100000">
                                          <p:val>
                                            <p:fltVal val="1"/>
                                          </p:val>
                                        </p:tav>
                                      </p:tavLst>
                                    </p:anim>
                                    <p:anim calcmode="lin" valueType="num">
                                      <p:cBhvr>
                                        <p:cTn id="133" dur="750" fill="hold"/>
                                        <p:tgtEl>
                                          <p:spTgt spid="26"/>
                                        </p:tgtEl>
                                        <p:attrNameLst>
                                          <p:attrName>ppt_h</p:attrName>
                                        </p:attrNameLst>
                                      </p:cBhvr>
                                      <p:tavLst>
                                        <p:tav tm="0">
                                          <p:val>
                                            <p:strVal val="#ppt_h"/>
                                          </p:val>
                                        </p:tav>
                                        <p:tav tm="100000">
                                          <p:val>
                                            <p:strVal val="#ppt_h"/>
                                          </p:val>
                                        </p:tav>
                                      </p:tavLst>
                                    </p:anim>
                                  </p:childTnLst>
                                </p:cTn>
                              </p:par>
                              <p:par>
                                <p:cTn id="134" presetID="2" presetClass="entr" presetSubtype="3" decel="100000" fill="hold" grpId="0" nodeType="withEffect">
                                  <p:stCondLst>
                                    <p:cond delay="250"/>
                                  </p:stCondLst>
                                  <p:childTnLst>
                                    <p:set>
                                      <p:cBhvr>
                                        <p:cTn id="135" dur="1" fill="hold">
                                          <p:stCondLst>
                                            <p:cond delay="0"/>
                                          </p:stCondLst>
                                        </p:cTn>
                                        <p:tgtEl>
                                          <p:spTgt spid="25"/>
                                        </p:tgtEl>
                                        <p:attrNameLst>
                                          <p:attrName>style.visibility</p:attrName>
                                        </p:attrNameLst>
                                      </p:cBhvr>
                                      <p:to>
                                        <p:strVal val="visible"/>
                                      </p:to>
                                    </p:set>
                                    <p:anim calcmode="lin" valueType="num">
                                      <p:cBhvr additive="base">
                                        <p:cTn id="136" dur="750" fill="hold"/>
                                        <p:tgtEl>
                                          <p:spTgt spid="25"/>
                                        </p:tgtEl>
                                        <p:attrNameLst>
                                          <p:attrName>ppt_x</p:attrName>
                                        </p:attrNameLst>
                                      </p:cBhvr>
                                      <p:tavLst>
                                        <p:tav tm="0">
                                          <p:val>
                                            <p:strVal val="1+#ppt_w/2"/>
                                          </p:val>
                                        </p:tav>
                                        <p:tav tm="100000">
                                          <p:val>
                                            <p:strVal val="#ppt_x"/>
                                          </p:val>
                                        </p:tav>
                                      </p:tavLst>
                                    </p:anim>
                                    <p:anim calcmode="lin" valueType="num">
                                      <p:cBhvr additive="base">
                                        <p:cTn id="137" dur="750" fill="hold"/>
                                        <p:tgtEl>
                                          <p:spTgt spid="25"/>
                                        </p:tgtEl>
                                        <p:attrNameLst>
                                          <p:attrName>ppt_y</p:attrName>
                                        </p:attrNameLst>
                                      </p:cBhvr>
                                      <p:tavLst>
                                        <p:tav tm="0">
                                          <p:val>
                                            <p:strVal val="0-#ppt_h/2"/>
                                          </p:val>
                                        </p:tav>
                                        <p:tav tm="100000">
                                          <p:val>
                                            <p:strVal val="#ppt_y"/>
                                          </p:val>
                                        </p:tav>
                                      </p:tavLst>
                                    </p:anim>
                                  </p:childTnLst>
                                </p:cTn>
                              </p:par>
                              <p:par>
                                <p:cTn id="138" presetID="45" presetClass="entr" presetSubtype="0" fill="hold" grpId="1" nodeType="withEffect">
                                  <p:stCondLst>
                                    <p:cond delay="25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750"/>
                                        <p:tgtEl>
                                          <p:spTgt spid="25"/>
                                        </p:tgtEl>
                                      </p:cBhvr>
                                    </p:animEffect>
                                    <p:anim calcmode="lin" valueType="num">
                                      <p:cBhvr>
                                        <p:cTn id="141" dur="750" fill="hold"/>
                                        <p:tgtEl>
                                          <p:spTgt spid="25"/>
                                        </p:tgtEl>
                                        <p:attrNameLst>
                                          <p:attrName>ppt_w</p:attrName>
                                        </p:attrNameLst>
                                      </p:cBhvr>
                                      <p:tavLst>
                                        <p:tav tm="0" fmla="#ppt_w*sin(2.5*pi*$)">
                                          <p:val>
                                            <p:fltVal val="0"/>
                                          </p:val>
                                        </p:tav>
                                        <p:tav tm="100000">
                                          <p:val>
                                            <p:fltVal val="1"/>
                                          </p:val>
                                        </p:tav>
                                      </p:tavLst>
                                    </p:anim>
                                    <p:anim calcmode="lin" valueType="num">
                                      <p:cBhvr>
                                        <p:cTn id="142" dur="750" fill="hold"/>
                                        <p:tgtEl>
                                          <p:spTgt spid="25"/>
                                        </p:tgtEl>
                                        <p:attrNameLst>
                                          <p:attrName>ppt_h</p:attrName>
                                        </p:attrNameLst>
                                      </p:cBhvr>
                                      <p:tavLst>
                                        <p:tav tm="0">
                                          <p:val>
                                            <p:strVal val="#ppt_h"/>
                                          </p:val>
                                        </p:tav>
                                        <p:tav tm="100000">
                                          <p:val>
                                            <p:strVal val="#ppt_h"/>
                                          </p:val>
                                        </p:tav>
                                      </p:tavLst>
                                    </p:anim>
                                  </p:childTnLst>
                                </p:cTn>
                              </p:par>
                            </p:childTnLst>
                          </p:cTn>
                        </p:par>
                        <p:par>
                          <p:cTn id="143" fill="hold">
                            <p:stCondLst>
                              <p:cond delay="2200"/>
                            </p:stCondLst>
                            <p:childTnLst>
                              <p:par>
                                <p:cTn id="144" presetID="34" presetClass="emph" presetSubtype="0" fill="hold" grpId="1" nodeType="afterEffect">
                                  <p:stCondLst>
                                    <p:cond delay="250"/>
                                  </p:stCondLst>
                                  <p:iterate type="lt">
                                    <p:tmPct val="10000"/>
                                  </p:iterate>
                                  <p:childTnLst>
                                    <p:animMotion origin="layout" path="M 0.0 0.0 L 0.0 -0.07213" pathEditMode="relative" ptsTypes="">
                                      <p:cBhvr>
                                        <p:cTn id="145" dur="250" accel="50000" decel="50000" autoRev="1" fill="hold">
                                          <p:stCondLst>
                                            <p:cond delay="0"/>
                                          </p:stCondLst>
                                        </p:cTn>
                                        <p:tgtEl>
                                          <p:spTgt spid="8"/>
                                        </p:tgtEl>
                                        <p:attrNameLst>
                                          <p:attrName>ppt_x</p:attrName>
                                          <p:attrName>ppt_y</p:attrName>
                                        </p:attrNameLst>
                                      </p:cBhvr>
                                    </p:animMotion>
                                    <p:animRot by="1500000">
                                      <p:cBhvr>
                                        <p:cTn id="146" dur="125" fill="hold">
                                          <p:stCondLst>
                                            <p:cond delay="0"/>
                                          </p:stCondLst>
                                        </p:cTn>
                                        <p:tgtEl>
                                          <p:spTgt spid="8"/>
                                        </p:tgtEl>
                                        <p:attrNameLst>
                                          <p:attrName>r</p:attrName>
                                        </p:attrNameLst>
                                      </p:cBhvr>
                                    </p:animRot>
                                    <p:animRot by="-1500000">
                                      <p:cBhvr>
                                        <p:cTn id="147" dur="125" fill="hold">
                                          <p:stCondLst>
                                            <p:cond delay="125"/>
                                          </p:stCondLst>
                                        </p:cTn>
                                        <p:tgtEl>
                                          <p:spTgt spid="8"/>
                                        </p:tgtEl>
                                        <p:attrNameLst>
                                          <p:attrName>r</p:attrName>
                                        </p:attrNameLst>
                                      </p:cBhvr>
                                    </p:animRot>
                                    <p:animRot by="-1500000">
                                      <p:cBhvr>
                                        <p:cTn id="148" dur="125" fill="hold">
                                          <p:stCondLst>
                                            <p:cond delay="250"/>
                                          </p:stCondLst>
                                        </p:cTn>
                                        <p:tgtEl>
                                          <p:spTgt spid="8"/>
                                        </p:tgtEl>
                                        <p:attrNameLst>
                                          <p:attrName>r</p:attrName>
                                        </p:attrNameLst>
                                      </p:cBhvr>
                                    </p:animRot>
                                    <p:animRot by="1500000">
                                      <p:cBhvr>
                                        <p:cTn id="149"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3" grpId="1" animBg="1"/>
      <p:bldP spid="27" grpId="0" animBg="1"/>
      <p:bldP spid="27" grpId="1" animBg="1"/>
      <p:bldP spid="2" grpId="0" animBg="1"/>
      <p:bldP spid="2" grpId="1" animBg="1"/>
      <p:bldP spid="25" grpId="0" animBg="1"/>
      <p:bldP spid="25" grpId="1" animBg="1"/>
      <p:bldP spid="24" grpId="0" animBg="1"/>
      <p:bldP spid="24" grpId="1" animBg="1"/>
      <p:bldP spid="6" grpId="0" animBg="1"/>
      <p:bldP spid="6" grpId="1" animBg="1"/>
      <p:bldP spid="8" grpId="0"/>
      <p:bldP spid="8" grpId="1"/>
      <p:bldP spid="9" grpId="0" animBg="1"/>
      <p:bldP spid="9" grpId="1" animBg="1"/>
      <p:bldP spid="10" grpId="0"/>
      <p:bldP spid="10" grpId="1"/>
      <p:bldP spid="11" grpId="0">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3" grpId="0"/>
      <p:bldP spid="13" grpId="1"/>
      <p:bldP spid="14" grpId="0" build="p">
        <p:tmplLst>
          <p:tmpl lvl="1">
            <p:tnLst>
              <p:par>
                <p:cTn presetID="2" presetClass="entr" presetSubtype="6"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1+#ppt_h/2"/>
                          </p:val>
                        </p:tav>
                        <p:tav tm="100000">
                          <p:val>
                            <p:strVal val="#ppt_y"/>
                          </p:val>
                        </p:tav>
                      </p:tavLst>
                    </p:anim>
                  </p:childTnLst>
                </p:cTn>
              </p:par>
            </p:tnLst>
          </p:tmpl>
        </p:tmplLst>
      </p:bldP>
      <p:bldP spid="17" grpId="0"/>
      <p:bldP spid="17" grpId="1"/>
      <p:bldP spid="18" grpId="0" build="p">
        <p:tmplLst>
          <p:tmpl lvl="1">
            <p:tnLst>
              <p:par>
                <p:cTn presetID="2" presetClass="entr" presetSubtype="6"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1+#ppt_w/2"/>
                          </p:val>
                        </p:tav>
                        <p:tav tm="100000">
                          <p:val>
                            <p:strVal val="#ppt_x"/>
                          </p:val>
                        </p:tav>
                      </p:tavLst>
                    </p:anim>
                    <p:anim calcmode="lin" valueType="num">
                      <p:cBhvr additive="base">
                        <p:cTn dur="1000" fill="hold"/>
                        <p:tgtEl>
                          <p:spTgt spid="18"/>
                        </p:tgtEl>
                        <p:attrNameLst>
                          <p:attrName>ppt_y</p:attrName>
                        </p:attrNameLst>
                      </p:cBhvr>
                      <p:tavLst>
                        <p:tav tm="0">
                          <p:val>
                            <p:strVal val="1+#ppt_h/2"/>
                          </p:val>
                        </p:tav>
                        <p:tav tm="100000">
                          <p:val>
                            <p:strVal val="#ppt_y"/>
                          </p:val>
                        </p:tav>
                      </p:tavLst>
                    </p:anim>
                  </p:childTnLst>
                </p:cTn>
              </p:par>
            </p:tnLst>
          </p:tmpl>
        </p:tmplLst>
      </p:bldP>
      <p:bldP spid="19" grpId="0"/>
      <p:bldP spid="19" grpId="1"/>
      <p:bldP spid="20" grpId="0" build="p">
        <p:tmplLst>
          <p:tmpl lvl="1">
            <p:tnLst>
              <p:par>
                <p:cTn presetID="2" presetClass="entr" presetSubtype="6"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1+#ppt_h/2"/>
                          </p:val>
                        </p:tav>
                        <p:tav tm="100000">
                          <p:val>
                            <p:strVal val="#ppt_y"/>
                          </p:val>
                        </p:tav>
                      </p:tavLst>
                    </p:anim>
                  </p:childTnLst>
                </p:cTn>
              </p:par>
            </p:tnLst>
          </p:tmpl>
        </p:tmplLst>
      </p:bldP>
      <p:bldP spid="21" grpId="0"/>
      <p:bldP spid="21" grpId="1"/>
      <p:bldP spid="22" grpId="0" build="p">
        <p:tmplLst>
          <p:tmpl lvl="1">
            <p:tnLst>
              <p:par>
                <p:cTn presetID="2" presetClass="entr" presetSubtype="6"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1+#ppt_h/2"/>
                          </p:val>
                        </p:tav>
                        <p:tav tm="100000">
                          <p:val>
                            <p:strVal val="#ppt_y"/>
                          </p:val>
                        </p:tav>
                      </p:tavLst>
                    </p:anim>
                  </p:childTnLst>
                </p:cTn>
              </p:par>
            </p:tnLst>
          </p:tmpl>
        </p:tmplLst>
      </p:bldP>
      <p:bldP spid="26" grpId="0" animBg="1"/>
      <p:bldP spid="26" grpId="1"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grpSp>
        <p:nvGrpSpPr>
          <p:cNvPr id="39" name="グループ化 38"/>
          <p:cNvGrpSpPr/>
          <p:nvPr userDrawn="1"/>
        </p:nvGrpSpPr>
        <p:grpSpPr>
          <a:xfrm flipH="1">
            <a:off x="6153597" y="2531512"/>
            <a:ext cx="4056747" cy="7542332"/>
            <a:chOff x="1400631" y="2191657"/>
            <a:chExt cx="3439887" cy="6734629"/>
          </a:xfrm>
          <a:solidFill>
            <a:schemeClr val="bg1">
              <a:lumMod val="85000"/>
            </a:schemeClr>
          </a:solidFill>
        </p:grpSpPr>
        <p:sp>
          <p:nvSpPr>
            <p:cNvPr id="53" name="直角三角形 52"/>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直角三角形 53"/>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84"/>
          <p:cNvGrpSpPr/>
          <p:nvPr userDrawn="1"/>
        </p:nvGrpSpPr>
        <p:grpSpPr>
          <a:xfrm>
            <a:off x="2096849" y="2533939"/>
            <a:ext cx="4056747" cy="7542332"/>
            <a:chOff x="1400631" y="2191657"/>
            <a:chExt cx="3439887" cy="6734629"/>
          </a:xfrm>
          <a:solidFill>
            <a:schemeClr val="bg1">
              <a:lumMod val="65000"/>
            </a:schemeClr>
          </a:solidFill>
        </p:grpSpPr>
        <p:sp>
          <p:nvSpPr>
            <p:cNvPr id="86" name="直角三角形 85"/>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直角三角形 86"/>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8" name="直角三角形 25"/>
          <p:cNvSpPr/>
          <p:nvPr userDrawn="1"/>
        </p:nvSpPr>
        <p:spPr>
          <a:xfrm rot="16200000" flipH="1">
            <a:off x="884597" y="-884601"/>
            <a:ext cx="4385420" cy="6154621"/>
          </a:xfrm>
          <a:custGeom>
            <a:avLst/>
            <a:gdLst/>
            <a:ahLst/>
            <a:cxnLst/>
            <a:rect l="l" t="t" r="r" b="b"/>
            <a:pathLst>
              <a:path w="4385420" h="6154621">
                <a:moveTo>
                  <a:pt x="688593" y="1814402"/>
                </a:moveTo>
                <a:lnTo>
                  <a:pt x="2537007" y="6154621"/>
                </a:lnTo>
                <a:lnTo>
                  <a:pt x="2537007" y="6154618"/>
                </a:lnTo>
                <a:lnTo>
                  <a:pt x="4385420" y="6154618"/>
                </a:lnTo>
                <a:lnTo>
                  <a:pt x="2537006" y="1814399"/>
                </a:lnTo>
                <a:lnTo>
                  <a:pt x="2537006" y="1814402"/>
                </a:lnTo>
                <a:close/>
                <a:moveTo>
                  <a:pt x="0" y="0"/>
                </a:moveTo>
                <a:lnTo>
                  <a:pt x="0" y="197532"/>
                </a:lnTo>
                <a:lnTo>
                  <a:pt x="688592" y="1814398"/>
                </a:lnTo>
                <a:lnTo>
                  <a:pt x="688592" y="1814395"/>
                </a:lnTo>
                <a:lnTo>
                  <a:pt x="2537005" y="1814395"/>
                </a:lnTo>
                <a:lnTo>
                  <a:pt x="176429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userDrawn="1"/>
        </p:nvSpPr>
        <p:spPr>
          <a:xfrm>
            <a:off x="6154618" y="2533939"/>
            <a:ext cx="1001379" cy="1851482"/>
          </a:xfrm>
          <a:custGeom>
            <a:avLst/>
            <a:gdLst>
              <a:gd name="connsiteX0" fmla="*/ 0 w 1001379"/>
              <a:gd name="connsiteY0" fmla="*/ 0 h 1851482"/>
              <a:gd name="connsiteX1" fmla="*/ 1001379 w 1001379"/>
              <a:gd name="connsiteY1" fmla="*/ 1426422 h 1851482"/>
              <a:gd name="connsiteX2" fmla="*/ 0 w 1001379"/>
              <a:gd name="connsiteY2" fmla="*/ 1851482 h 1851482"/>
              <a:gd name="connsiteX3" fmla="*/ 0 w 1001379"/>
              <a:gd name="connsiteY3" fmla="*/ 0 h 1851482"/>
            </a:gdLst>
            <a:ahLst/>
            <a:cxnLst>
              <a:cxn ang="0">
                <a:pos x="connsiteX0" y="connsiteY0"/>
              </a:cxn>
              <a:cxn ang="0">
                <a:pos x="connsiteX1" y="connsiteY1"/>
              </a:cxn>
              <a:cxn ang="0">
                <a:pos x="connsiteX2" y="connsiteY2"/>
              </a:cxn>
              <a:cxn ang="0">
                <a:pos x="connsiteX3" y="connsiteY3"/>
              </a:cxn>
            </a:cxnLst>
            <a:rect l="l" t="t" r="r" b="b"/>
            <a:pathLst>
              <a:path w="1001379" h="1851482">
                <a:moveTo>
                  <a:pt x="0" y="0"/>
                </a:moveTo>
                <a:lnTo>
                  <a:pt x="1001379" y="1426422"/>
                </a:lnTo>
                <a:lnTo>
                  <a:pt x="0" y="185148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 name="フッター プレースホルダー 2"/>
          <p:cNvSpPr>
            <a:spLocks noGrp="1"/>
          </p:cNvSpPr>
          <p:nvPr userDrawn="1">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36" name="直角三角形 35"/>
          <p:cNvSpPr/>
          <p:nvPr userDrawn="1"/>
        </p:nvSpPr>
        <p:spPr>
          <a:xfrm rot="16200000" flipH="1">
            <a:off x="842535" y="4764187"/>
            <a:ext cx="4469545" cy="6154621"/>
          </a:xfrm>
          <a:custGeom>
            <a:avLst/>
            <a:gdLst/>
            <a:ahLst/>
            <a:cxnLst/>
            <a:rect l="l" t="t" r="r" b="b"/>
            <a:pathLst>
              <a:path w="4469545" h="6154621">
                <a:moveTo>
                  <a:pt x="772717" y="1814402"/>
                </a:moveTo>
                <a:lnTo>
                  <a:pt x="2621131" y="6154621"/>
                </a:lnTo>
                <a:lnTo>
                  <a:pt x="2621131" y="6154618"/>
                </a:lnTo>
                <a:lnTo>
                  <a:pt x="4469545" y="6154618"/>
                </a:lnTo>
                <a:lnTo>
                  <a:pt x="2621130" y="1814399"/>
                </a:lnTo>
                <a:lnTo>
                  <a:pt x="2621130" y="1814402"/>
                </a:lnTo>
                <a:close/>
                <a:moveTo>
                  <a:pt x="0" y="0"/>
                </a:moveTo>
                <a:lnTo>
                  <a:pt x="772716" y="1814398"/>
                </a:lnTo>
                <a:lnTo>
                  <a:pt x="772716" y="1814395"/>
                </a:lnTo>
                <a:lnTo>
                  <a:pt x="2621129" y="1814395"/>
                </a:lnTo>
                <a:lnTo>
                  <a:pt x="184841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p:nvPr userDrawn="1"/>
        </p:nvSpPr>
        <p:spPr>
          <a:xfrm rot="16200000" flipH="1">
            <a:off x="842535" y="968700"/>
            <a:ext cx="4469545" cy="6154621"/>
          </a:xfrm>
          <a:custGeom>
            <a:avLst/>
            <a:gdLst/>
            <a:ahLst/>
            <a:cxnLst/>
            <a:rect l="l" t="t" r="r" b="b"/>
            <a:pathLst>
              <a:path w="4469545" h="6154621">
                <a:moveTo>
                  <a:pt x="772717" y="1814402"/>
                </a:moveTo>
                <a:lnTo>
                  <a:pt x="2621131" y="6154621"/>
                </a:lnTo>
                <a:lnTo>
                  <a:pt x="2621131" y="6154618"/>
                </a:lnTo>
                <a:lnTo>
                  <a:pt x="4469545" y="6154618"/>
                </a:lnTo>
                <a:lnTo>
                  <a:pt x="2621131" y="1814399"/>
                </a:lnTo>
                <a:lnTo>
                  <a:pt x="2621131" y="1814402"/>
                </a:lnTo>
                <a:close/>
                <a:moveTo>
                  <a:pt x="0" y="0"/>
                </a:moveTo>
                <a:lnTo>
                  <a:pt x="772716" y="1814398"/>
                </a:lnTo>
                <a:lnTo>
                  <a:pt x="772716" y="1814395"/>
                </a:lnTo>
                <a:lnTo>
                  <a:pt x="2621130" y="1814395"/>
                </a:lnTo>
                <a:lnTo>
                  <a:pt x="18484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p:cNvSpPr/>
          <p:nvPr userDrawn="1"/>
        </p:nvSpPr>
        <p:spPr>
          <a:xfrm rot="16200000" flipH="1">
            <a:off x="842536" y="2866443"/>
            <a:ext cx="4469544" cy="6154620"/>
          </a:xfrm>
          <a:custGeom>
            <a:avLst/>
            <a:gdLst/>
            <a:ahLst/>
            <a:cxnLst/>
            <a:rect l="l" t="t" r="r" b="b"/>
            <a:pathLst>
              <a:path w="4469544" h="6154620">
                <a:moveTo>
                  <a:pt x="772717" y="1814401"/>
                </a:moveTo>
                <a:lnTo>
                  <a:pt x="2621131" y="6154620"/>
                </a:lnTo>
                <a:lnTo>
                  <a:pt x="2621131" y="6154617"/>
                </a:lnTo>
                <a:lnTo>
                  <a:pt x="4469544" y="6154617"/>
                </a:lnTo>
                <a:lnTo>
                  <a:pt x="2621130" y="1814398"/>
                </a:lnTo>
                <a:lnTo>
                  <a:pt x="2621130" y="1814401"/>
                </a:lnTo>
                <a:close/>
                <a:moveTo>
                  <a:pt x="0" y="0"/>
                </a:moveTo>
                <a:lnTo>
                  <a:pt x="772716" y="1814397"/>
                </a:lnTo>
                <a:lnTo>
                  <a:pt x="772716" y="1814394"/>
                </a:lnTo>
                <a:lnTo>
                  <a:pt x="2621129" y="1814394"/>
                </a:lnTo>
                <a:lnTo>
                  <a:pt x="18484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65"/>
          <p:cNvSpPr/>
          <p:nvPr userDrawn="1"/>
        </p:nvSpPr>
        <p:spPr>
          <a:xfrm>
            <a:off x="6154617" y="3998626"/>
            <a:ext cx="2026350" cy="2281896"/>
          </a:xfrm>
          <a:custGeom>
            <a:avLst/>
            <a:gdLst>
              <a:gd name="connsiteX0" fmla="*/ 1028242 w 2026350"/>
              <a:gd name="connsiteY0" fmla="*/ 0 h 2281896"/>
              <a:gd name="connsiteX1" fmla="*/ 2026350 w 2026350"/>
              <a:gd name="connsiteY1" fmla="*/ 1421762 h 2281896"/>
              <a:gd name="connsiteX2" fmla="*/ 0 w 2026350"/>
              <a:gd name="connsiteY2" fmla="*/ 2281896 h 2281896"/>
              <a:gd name="connsiteX3" fmla="*/ 0 w 2026350"/>
              <a:gd name="connsiteY3" fmla="*/ 436463 h 2281896"/>
              <a:gd name="connsiteX4" fmla="*/ 1028242 w 2026350"/>
              <a:gd name="connsiteY4" fmla="*/ 0 h 2281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350" h="2281896">
                <a:moveTo>
                  <a:pt x="1028242" y="0"/>
                </a:moveTo>
                <a:lnTo>
                  <a:pt x="2026350" y="1421762"/>
                </a:lnTo>
                <a:lnTo>
                  <a:pt x="0" y="2281896"/>
                </a:lnTo>
                <a:lnTo>
                  <a:pt x="0" y="436463"/>
                </a:lnTo>
                <a:lnTo>
                  <a:pt x="1028242"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3" name="フリーフォーム 62"/>
          <p:cNvSpPr/>
          <p:nvPr userDrawn="1"/>
        </p:nvSpPr>
        <p:spPr>
          <a:xfrm>
            <a:off x="6154618" y="5458653"/>
            <a:ext cx="3052187" cy="2718573"/>
          </a:xfrm>
          <a:custGeom>
            <a:avLst/>
            <a:gdLst>
              <a:gd name="connsiteX0" fmla="*/ 2053212 w 3052187"/>
              <a:gd name="connsiteY0" fmla="*/ 0 h 2718573"/>
              <a:gd name="connsiteX1" fmla="*/ 3052187 w 3052187"/>
              <a:gd name="connsiteY1" fmla="*/ 1422997 h 2718573"/>
              <a:gd name="connsiteX2" fmla="*/ 0 w 3052187"/>
              <a:gd name="connsiteY2" fmla="*/ 2718573 h 2718573"/>
              <a:gd name="connsiteX3" fmla="*/ 0 w 3052187"/>
              <a:gd name="connsiteY3" fmla="*/ 871537 h 2718573"/>
              <a:gd name="connsiteX4" fmla="*/ 2053212 w 3052187"/>
              <a:gd name="connsiteY4" fmla="*/ 0 h 27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187" h="2718573">
                <a:moveTo>
                  <a:pt x="2053212" y="0"/>
                </a:moveTo>
                <a:lnTo>
                  <a:pt x="3052187" y="1422997"/>
                </a:lnTo>
                <a:lnTo>
                  <a:pt x="0" y="2718573"/>
                </a:lnTo>
                <a:lnTo>
                  <a:pt x="0" y="871537"/>
                </a:lnTo>
                <a:lnTo>
                  <a:pt x="2053212"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9" name="グループ化 8"/>
          <p:cNvGrpSpPr/>
          <p:nvPr userDrawn="1"/>
        </p:nvGrpSpPr>
        <p:grpSpPr>
          <a:xfrm>
            <a:off x="6154615" y="6919914"/>
            <a:ext cx="4056748" cy="3156356"/>
            <a:chOff x="7549101" y="6886372"/>
            <a:chExt cx="4056748" cy="3156356"/>
          </a:xfrm>
          <a:solidFill>
            <a:schemeClr val="accent4">
              <a:lumMod val="60000"/>
              <a:lumOff val="40000"/>
            </a:schemeClr>
          </a:solidFill>
        </p:grpSpPr>
        <p:sp>
          <p:nvSpPr>
            <p:cNvPr id="60" name="フリーフォーム 59"/>
            <p:cNvSpPr/>
            <p:nvPr userDrawn="1"/>
          </p:nvSpPr>
          <p:spPr>
            <a:xfrm>
              <a:off x="7549104" y="6886372"/>
              <a:ext cx="4056745" cy="1392686"/>
            </a:xfrm>
            <a:custGeom>
              <a:avLst/>
              <a:gdLst>
                <a:gd name="connsiteX0" fmla="*/ 3079049 w 4056745"/>
                <a:gd name="connsiteY0" fmla="*/ 0 h 1392686"/>
                <a:gd name="connsiteX1" fmla="*/ 4056745 w 4056745"/>
                <a:gd name="connsiteY1" fmla="*/ 1392686 h 1392686"/>
                <a:gd name="connsiteX2" fmla="*/ 0 w 4056745"/>
                <a:gd name="connsiteY2" fmla="*/ 1392686 h 1392686"/>
                <a:gd name="connsiteX3" fmla="*/ 0 w 4056745"/>
                <a:gd name="connsiteY3" fmla="*/ 1306979 h 1392686"/>
                <a:gd name="connsiteX4" fmla="*/ 3079049 w 4056745"/>
                <a:gd name="connsiteY4" fmla="*/ 0 h 139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745" h="1392686">
                  <a:moveTo>
                    <a:pt x="3079049" y="0"/>
                  </a:moveTo>
                  <a:lnTo>
                    <a:pt x="4056745" y="1392686"/>
                  </a:lnTo>
                  <a:lnTo>
                    <a:pt x="0" y="1392686"/>
                  </a:lnTo>
                  <a:lnTo>
                    <a:pt x="0" y="1306979"/>
                  </a:lnTo>
                  <a:lnTo>
                    <a:pt x="307904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フリーフォーム 57"/>
            <p:cNvSpPr/>
            <p:nvPr userDrawn="1"/>
          </p:nvSpPr>
          <p:spPr>
            <a:xfrm>
              <a:off x="7549101" y="8279059"/>
              <a:ext cx="4056747" cy="1763669"/>
            </a:xfrm>
            <a:custGeom>
              <a:avLst/>
              <a:gdLst>
                <a:gd name="connsiteX0" fmla="*/ 0 w 4056747"/>
                <a:gd name="connsiteY0" fmla="*/ 0 h 1763669"/>
                <a:gd name="connsiteX1" fmla="*/ 4056747 w 4056747"/>
                <a:gd name="connsiteY1" fmla="*/ 0 h 1763669"/>
                <a:gd name="connsiteX2" fmla="*/ 0 w 4056747"/>
                <a:gd name="connsiteY2" fmla="*/ 1763669 h 1763669"/>
                <a:gd name="connsiteX3" fmla="*/ 0 w 4056747"/>
                <a:gd name="connsiteY3" fmla="*/ 0 h 1763669"/>
              </a:gdLst>
              <a:ahLst/>
              <a:cxnLst>
                <a:cxn ang="0">
                  <a:pos x="connsiteX0" y="connsiteY0"/>
                </a:cxn>
                <a:cxn ang="0">
                  <a:pos x="connsiteX1" y="connsiteY1"/>
                </a:cxn>
                <a:cxn ang="0">
                  <a:pos x="connsiteX2" y="connsiteY2"/>
                </a:cxn>
                <a:cxn ang="0">
                  <a:pos x="connsiteX3" y="connsiteY3"/>
                </a:cxn>
              </a:cxnLst>
              <a:rect l="l" t="t" r="r" b="b"/>
              <a:pathLst>
                <a:path w="4056747" h="1763669">
                  <a:moveTo>
                    <a:pt x="0" y="0"/>
                  </a:moveTo>
                  <a:lnTo>
                    <a:pt x="4056747" y="0"/>
                  </a:lnTo>
                  <a:lnTo>
                    <a:pt x="0" y="176366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59" name="テキスト プレースホルダー 6"/>
          <p:cNvSpPr>
            <a:spLocks noGrp="1"/>
          </p:cNvSpPr>
          <p:nvPr>
            <p:ph type="body" sz="quarter" idx="24" hasCustomPrompt="1"/>
          </p:nvPr>
        </p:nvSpPr>
        <p:spPr>
          <a:xfrm rot="1380000">
            <a:off x="1279776" y="1724416"/>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1" name="テキスト プレースホルダー 6"/>
          <p:cNvSpPr>
            <a:spLocks noGrp="1"/>
          </p:cNvSpPr>
          <p:nvPr>
            <p:ph type="body" sz="quarter" idx="25" hasCustomPrompt="1"/>
          </p:nvPr>
        </p:nvSpPr>
        <p:spPr>
          <a:xfrm rot="1380000">
            <a:off x="1279776" y="3627307"/>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26" hasCustomPrompt="1"/>
          </p:nvPr>
        </p:nvSpPr>
        <p:spPr>
          <a:xfrm rot="1380000">
            <a:off x="1279776" y="5530198"/>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4" name="テキスト プレースホルダー 6"/>
          <p:cNvSpPr>
            <a:spLocks noGrp="1"/>
          </p:cNvSpPr>
          <p:nvPr>
            <p:ph type="body" sz="quarter" idx="27" hasCustomPrompt="1"/>
          </p:nvPr>
        </p:nvSpPr>
        <p:spPr>
          <a:xfrm rot="1380000">
            <a:off x="1279776" y="7433090"/>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ボックス 14"/>
          <p:cNvSpPr txBox="1"/>
          <p:nvPr userDrawn="1"/>
        </p:nvSpPr>
        <p:spPr>
          <a:xfrm>
            <a:off x="6180019" y="3503092"/>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01</a:t>
            </a:r>
            <a:endParaRPr kumimoji="1" lang="ja-JP" altLang="en-US" sz="4000" dirty="0">
              <a:solidFill>
                <a:schemeClr val="bg1"/>
              </a:solidFill>
            </a:endParaRPr>
          </a:p>
        </p:txBody>
      </p:sp>
      <p:sp>
        <p:nvSpPr>
          <p:cNvPr id="65" name="テキスト ボックス 64"/>
          <p:cNvSpPr txBox="1"/>
          <p:nvPr userDrawn="1"/>
        </p:nvSpPr>
        <p:spPr>
          <a:xfrm>
            <a:off x="6713912" y="5157454"/>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02</a:t>
            </a:r>
            <a:endParaRPr kumimoji="1" lang="ja-JP" altLang="en-US" sz="4000" dirty="0">
              <a:solidFill>
                <a:schemeClr val="bg1"/>
              </a:solidFill>
            </a:endParaRPr>
          </a:p>
        </p:txBody>
      </p:sp>
      <p:sp>
        <p:nvSpPr>
          <p:cNvPr id="67" name="テキスト ボックス 66"/>
          <p:cNvSpPr txBox="1"/>
          <p:nvPr userDrawn="1"/>
        </p:nvSpPr>
        <p:spPr>
          <a:xfrm>
            <a:off x="7270297" y="6823360"/>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03</a:t>
            </a:r>
            <a:endParaRPr kumimoji="1" lang="ja-JP" altLang="en-US" sz="4000" dirty="0">
              <a:solidFill>
                <a:schemeClr val="bg1"/>
              </a:solidFill>
            </a:endParaRPr>
          </a:p>
        </p:txBody>
      </p:sp>
      <p:sp>
        <p:nvSpPr>
          <p:cNvPr id="69" name="テキスト ボックス 68"/>
          <p:cNvSpPr txBox="1"/>
          <p:nvPr userDrawn="1"/>
        </p:nvSpPr>
        <p:spPr>
          <a:xfrm>
            <a:off x="7799473" y="8465001"/>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04</a:t>
            </a:r>
            <a:endParaRPr kumimoji="1" lang="ja-JP" altLang="en-US" sz="4000" dirty="0">
              <a:solidFill>
                <a:schemeClr val="bg1"/>
              </a:solidFill>
            </a:endParaRPr>
          </a:p>
        </p:txBody>
      </p:sp>
      <p:sp>
        <p:nvSpPr>
          <p:cNvPr id="70" name="図プレースホルダー 7"/>
          <p:cNvSpPr>
            <a:spLocks noGrp="1"/>
          </p:cNvSpPr>
          <p:nvPr>
            <p:ph type="pic" sz="quarter" idx="18" hasCustomPrompt="1"/>
          </p:nvPr>
        </p:nvSpPr>
        <p:spPr>
          <a:xfrm rot="1380000">
            <a:off x="5048898" y="2851349"/>
            <a:ext cx="664454" cy="664454"/>
          </a:xfrm>
        </p:spPr>
        <p:txBody>
          <a:bodyPr>
            <a:normAutofit/>
          </a:bodyPr>
          <a:lstStyle>
            <a:lvl1pPr>
              <a:defRPr sz="1200"/>
            </a:lvl1pPr>
          </a:lstStyle>
          <a:p>
            <a:r>
              <a:rPr kumimoji="1" lang="en-US" altLang="ja-JP" dirty="0"/>
              <a:t>ICON</a:t>
            </a:r>
            <a:endParaRPr kumimoji="1" lang="ja-JP" altLang="en-US" dirty="0"/>
          </a:p>
        </p:txBody>
      </p:sp>
      <p:sp>
        <p:nvSpPr>
          <p:cNvPr id="71" name="図プレースホルダー 7"/>
          <p:cNvSpPr>
            <a:spLocks noGrp="1"/>
          </p:cNvSpPr>
          <p:nvPr>
            <p:ph type="pic" sz="quarter" idx="28" hasCustomPrompt="1"/>
          </p:nvPr>
        </p:nvSpPr>
        <p:spPr>
          <a:xfrm rot="1380000">
            <a:off x="5048898" y="4752195"/>
            <a:ext cx="664454" cy="664454"/>
          </a:xfrm>
        </p:spPr>
        <p:txBody>
          <a:bodyPr>
            <a:normAutofit/>
          </a:bodyPr>
          <a:lstStyle>
            <a:lvl1pPr>
              <a:defRPr sz="1200"/>
            </a:lvl1pPr>
          </a:lstStyle>
          <a:p>
            <a:r>
              <a:rPr kumimoji="1" lang="en-US" altLang="ja-JP" dirty="0"/>
              <a:t>ICON</a:t>
            </a:r>
            <a:endParaRPr kumimoji="1" lang="ja-JP" altLang="en-US" dirty="0"/>
          </a:p>
        </p:txBody>
      </p:sp>
      <p:sp>
        <p:nvSpPr>
          <p:cNvPr id="72" name="図プレースホルダー 7"/>
          <p:cNvSpPr>
            <a:spLocks noGrp="1"/>
          </p:cNvSpPr>
          <p:nvPr>
            <p:ph type="pic" sz="quarter" idx="29" hasCustomPrompt="1"/>
          </p:nvPr>
        </p:nvSpPr>
        <p:spPr>
          <a:xfrm rot="1380000">
            <a:off x="5048898" y="6653041"/>
            <a:ext cx="664454" cy="664454"/>
          </a:xfrm>
        </p:spPr>
        <p:txBody>
          <a:bodyPr>
            <a:normAutofit/>
          </a:bodyPr>
          <a:lstStyle>
            <a:lvl1pPr>
              <a:defRPr sz="1200"/>
            </a:lvl1pPr>
          </a:lstStyle>
          <a:p>
            <a:r>
              <a:rPr kumimoji="1" lang="en-US" altLang="ja-JP" dirty="0"/>
              <a:t>ICON</a:t>
            </a:r>
            <a:endParaRPr kumimoji="1" lang="ja-JP" altLang="en-US" dirty="0"/>
          </a:p>
        </p:txBody>
      </p:sp>
      <p:sp>
        <p:nvSpPr>
          <p:cNvPr id="73" name="図プレースホルダー 7"/>
          <p:cNvSpPr>
            <a:spLocks noGrp="1"/>
          </p:cNvSpPr>
          <p:nvPr>
            <p:ph type="pic" sz="quarter" idx="30" hasCustomPrompt="1"/>
          </p:nvPr>
        </p:nvSpPr>
        <p:spPr>
          <a:xfrm rot="1380000">
            <a:off x="5048898" y="8553888"/>
            <a:ext cx="664454" cy="664454"/>
          </a:xfrm>
        </p:spPr>
        <p:txBody>
          <a:bodyPr>
            <a:normAutofit/>
          </a:bodyPr>
          <a:lstStyle>
            <a:lvl1pPr>
              <a:defRPr sz="1200"/>
            </a:lvl1pPr>
          </a:lstStyle>
          <a:p>
            <a:r>
              <a:rPr kumimoji="1" lang="en-US" altLang="ja-JP" dirty="0"/>
              <a:t>ICON</a:t>
            </a:r>
            <a:endParaRPr kumimoji="1" lang="ja-JP" altLang="en-US" dirty="0"/>
          </a:p>
        </p:txBody>
      </p:sp>
      <p:sp>
        <p:nvSpPr>
          <p:cNvPr id="74" name="テキスト プレースホルダー 6"/>
          <p:cNvSpPr>
            <a:spLocks noGrp="1"/>
          </p:cNvSpPr>
          <p:nvPr>
            <p:ph type="body" sz="quarter" idx="31" hasCustomPrompt="1"/>
          </p:nvPr>
        </p:nvSpPr>
        <p:spPr>
          <a:xfrm>
            <a:off x="7202057" y="246327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5" name="テキスト プレースホルダー 6"/>
          <p:cNvSpPr>
            <a:spLocks noGrp="1"/>
          </p:cNvSpPr>
          <p:nvPr>
            <p:ph type="body" sz="quarter" idx="32" hasCustomPrompt="1"/>
          </p:nvPr>
        </p:nvSpPr>
        <p:spPr>
          <a:xfrm>
            <a:off x="8263702" y="3895507"/>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33" hasCustomPrompt="1"/>
          </p:nvPr>
        </p:nvSpPr>
        <p:spPr>
          <a:xfrm>
            <a:off x="9291883" y="532774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7" name="テキスト プレースホルダー 6"/>
          <p:cNvSpPr>
            <a:spLocks noGrp="1"/>
          </p:cNvSpPr>
          <p:nvPr>
            <p:ph type="body" sz="quarter" idx="34" hasCustomPrompt="1"/>
          </p:nvPr>
        </p:nvSpPr>
        <p:spPr>
          <a:xfrm>
            <a:off x="10245469" y="6759976"/>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9" name="正方形/長方形 78"/>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タイトル プレースホルダー 1"/>
          <p:cNvSpPr>
            <a:spLocks noGrp="1"/>
          </p:cNvSpPr>
          <p:nvPr>
            <p:ph type="title" hasCustomPrompt="1"/>
          </p:nvPr>
        </p:nvSpPr>
        <p:spPr>
          <a:xfrm>
            <a:off x="6043539" y="246956"/>
            <a:ext cx="11765081"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83" name="テキスト プレースホルダー 6"/>
          <p:cNvSpPr>
            <a:spLocks noGrp="1"/>
          </p:cNvSpPr>
          <p:nvPr>
            <p:ph type="body" sz="quarter" idx="13" hasCustomPrompt="1"/>
          </p:nvPr>
        </p:nvSpPr>
        <p:spPr>
          <a:xfrm>
            <a:off x="6115547" y="1543100"/>
            <a:ext cx="11659064"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4" name="正方形/長方形 83"/>
          <p:cNvSpPr/>
          <p:nvPr userDrawn="1"/>
        </p:nvSpPr>
        <p:spPr>
          <a:xfrm>
            <a:off x="6187555"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56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2" presetClass="entr" presetSubtype="2" decel="100000" fill="hold" grpId="0" nodeType="after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500" fill="hold"/>
                                        <p:tgtEl>
                                          <p:spTgt spid="84"/>
                                        </p:tgtEl>
                                        <p:attrNameLst>
                                          <p:attrName>ppt_x</p:attrName>
                                        </p:attrNameLst>
                                      </p:cBhvr>
                                      <p:tavLst>
                                        <p:tav tm="0">
                                          <p:val>
                                            <p:strVal val="1+#ppt_w/2"/>
                                          </p:val>
                                        </p:tav>
                                        <p:tav tm="100000">
                                          <p:val>
                                            <p:strVal val="#ppt_x"/>
                                          </p:val>
                                        </p:tav>
                                      </p:tavLst>
                                    </p:anim>
                                    <p:anim calcmode="lin" valueType="num">
                                      <p:cBhvr additive="base">
                                        <p:cTn id="13" dur="500" fill="hold"/>
                                        <p:tgtEl>
                                          <p:spTgt spid="84"/>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83">
                                            <p:txEl>
                                              <p:pRg st="0" end="0"/>
                                            </p:txEl>
                                          </p:spTgt>
                                        </p:tgtEl>
                                        <p:attrNameLst>
                                          <p:attrName>style.visibility</p:attrName>
                                        </p:attrNameLst>
                                      </p:cBhvr>
                                      <p:to>
                                        <p:strVal val="visible"/>
                                      </p:to>
                                    </p:set>
                                    <p:animEffect transition="in" filter="wipe(left)">
                                      <p:cBhvr>
                                        <p:cTn id="16" dur="500"/>
                                        <p:tgtEl>
                                          <p:spTgt spid="83">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4"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childTnLst>
                          </p:cTn>
                        </p:par>
                        <p:par>
                          <p:cTn id="23" fill="hold">
                            <p:stCondLst>
                              <p:cond delay="2250"/>
                            </p:stCondLst>
                            <p:childTnLst>
                              <p:par>
                                <p:cTn id="24" presetID="2" presetClass="entr" presetSubtype="1" decel="100000"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0-#ppt_h/2"/>
                                          </p:val>
                                        </p:tav>
                                        <p:tav tm="100000">
                                          <p:val>
                                            <p:strVal val="#ppt_y"/>
                                          </p:val>
                                        </p:tav>
                                      </p:tavLst>
                                    </p:anim>
                                  </p:childTnLst>
                                </p:cTn>
                              </p:par>
                              <p:par>
                                <p:cTn id="28" presetID="2" presetClass="entr" presetSubtype="1" decel="10000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250" fill="hold"/>
                                        <p:tgtEl>
                                          <p:spTgt spid="9"/>
                                        </p:tgtEl>
                                        <p:attrNameLst>
                                          <p:attrName>ppt_x</p:attrName>
                                        </p:attrNameLst>
                                      </p:cBhvr>
                                      <p:tavLst>
                                        <p:tav tm="0">
                                          <p:val>
                                            <p:strVal val="#ppt_x"/>
                                          </p:val>
                                        </p:tav>
                                        <p:tav tm="100000">
                                          <p:val>
                                            <p:strVal val="#ppt_x"/>
                                          </p:val>
                                        </p:tav>
                                      </p:tavLst>
                                    </p:anim>
                                    <p:anim calcmode="lin" valueType="num">
                                      <p:cBhvr additive="base">
                                        <p:cTn id="31" dur="1250" fill="hold"/>
                                        <p:tgtEl>
                                          <p:spTgt spid="9"/>
                                        </p:tgtEl>
                                        <p:attrNameLst>
                                          <p:attrName>ppt_y</p:attrName>
                                        </p:attrNameLst>
                                      </p:cBhvr>
                                      <p:tavLst>
                                        <p:tav tm="0">
                                          <p:val>
                                            <p:strVal val="0-#ppt_h/2"/>
                                          </p:val>
                                        </p:tav>
                                        <p:tav tm="100000">
                                          <p:val>
                                            <p:strVal val="#ppt_y"/>
                                          </p:val>
                                        </p:tav>
                                      </p:tavLst>
                                    </p:anim>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250"/>
                                        <p:tgtEl>
                                          <p:spTgt spid="9"/>
                                        </p:tgtEl>
                                      </p:cBhvr>
                                    </p:animEffect>
                                  </p:childTnLst>
                                </p:cTn>
                              </p:par>
                              <p:par>
                                <p:cTn id="35" presetID="2" presetClass="entr" presetSubtype="1" decel="10000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1250" fill="hold"/>
                                        <p:tgtEl>
                                          <p:spTgt spid="73"/>
                                        </p:tgtEl>
                                        <p:attrNameLst>
                                          <p:attrName>ppt_x</p:attrName>
                                        </p:attrNameLst>
                                      </p:cBhvr>
                                      <p:tavLst>
                                        <p:tav tm="0">
                                          <p:val>
                                            <p:strVal val="#ppt_x"/>
                                          </p:val>
                                        </p:tav>
                                        <p:tav tm="100000">
                                          <p:val>
                                            <p:strVal val="#ppt_x"/>
                                          </p:val>
                                        </p:tav>
                                      </p:tavLst>
                                    </p:anim>
                                    <p:anim calcmode="lin" valueType="num">
                                      <p:cBhvr additive="base">
                                        <p:cTn id="38" dur="1250" fill="hold"/>
                                        <p:tgtEl>
                                          <p:spTgt spid="73"/>
                                        </p:tgtEl>
                                        <p:attrNameLst>
                                          <p:attrName>ppt_y</p:attrName>
                                        </p:attrNameLst>
                                      </p:cBhvr>
                                      <p:tavLst>
                                        <p:tav tm="0">
                                          <p:val>
                                            <p:strVal val="0-#ppt_h/2"/>
                                          </p:val>
                                        </p:tav>
                                        <p:tav tm="100000">
                                          <p:val>
                                            <p:strVal val="#ppt_y"/>
                                          </p:val>
                                        </p:tav>
                                      </p:tavLst>
                                    </p:anim>
                                  </p:childTnLst>
                                </p:cTn>
                              </p:par>
                              <p:par>
                                <p:cTn id="39" presetID="2" presetClass="entr" presetSubtype="1" decel="10000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250" fill="hold"/>
                                        <p:tgtEl>
                                          <p:spTgt spid="36"/>
                                        </p:tgtEl>
                                        <p:attrNameLst>
                                          <p:attrName>ppt_x</p:attrName>
                                        </p:attrNameLst>
                                      </p:cBhvr>
                                      <p:tavLst>
                                        <p:tav tm="0">
                                          <p:val>
                                            <p:strVal val="#ppt_x"/>
                                          </p:val>
                                        </p:tav>
                                        <p:tav tm="100000">
                                          <p:val>
                                            <p:strVal val="#ppt_x"/>
                                          </p:val>
                                        </p:tav>
                                      </p:tavLst>
                                    </p:anim>
                                    <p:anim calcmode="lin" valueType="num">
                                      <p:cBhvr additive="base">
                                        <p:cTn id="42" dur="1250" fill="hold"/>
                                        <p:tgtEl>
                                          <p:spTgt spid="36"/>
                                        </p:tgtEl>
                                        <p:attrNameLst>
                                          <p:attrName>ppt_y</p:attrName>
                                        </p:attrNameLst>
                                      </p:cBhvr>
                                      <p:tavLst>
                                        <p:tav tm="0">
                                          <p:val>
                                            <p:strVal val="0-#ppt_h/2"/>
                                          </p:val>
                                        </p:tav>
                                        <p:tav tm="100000">
                                          <p:val>
                                            <p:strVal val="#ppt_y"/>
                                          </p:val>
                                        </p:tav>
                                      </p:tavLst>
                                    </p:anim>
                                  </p:childTnLst>
                                </p:cTn>
                              </p:par>
                              <p:par>
                                <p:cTn id="43" presetID="22" presetClass="entr" presetSubtype="2" fill="hold" grpId="1"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right)">
                                      <p:cBhvr>
                                        <p:cTn id="45" dur="1250"/>
                                        <p:tgtEl>
                                          <p:spTgt spid="36"/>
                                        </p:tgtEl>
                                      </p:cBhvr>
                                    </p:animEffect>
                                  </p:childTnLst>
                                </p:cTn>
                              </p:par>
                              <p:par>
                                <p:cTn id="46" presetID="2" presetClass="entr" presetSubtype="1" decel="100000" fill="hold" grpId="0" nodeType="withEffect">
                                  <p:stCondLst>
                                    <p:cond delay="0"/>
                                  </p:stCondLst>
                                  <p:childTnLst>
                                    <p:set>
                                      <p:cBhvr>
                                        <p:cTn id="47" dur="1" fill="hold">
                                          <p:stCondLst>
                                            <p:cond delay="0"/>
                                          </p:stCondLst>
                                        </p:cTn>
                                        <p:tgtEl>
                                          <p:spTgt spid="64">
                                            <p:txEl>
                                              <p:pRg st="0" end="0"/>
                                            </p:txEl>
                                          </p:spTgt>
                                        </p:tgtEl>
                                        <p:attrNameLst>
                                          <p:attrName>style.visibility</p:attrName>
                                        </p:attrNameLst>
                                      </p:cBhvr>
                                      <p:to>
                                        <p:strVal val="visible"/>
                                      </p:to>
                                    </p:set>
                                    <p:anim calcmode="lin" valueType="num">
                                      <p:cBhvr additive="base">
                                        <p:cTn id="48" dur="125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49" dur="1250" fill="hold"/>
                                        <p:tgtEl>
                                          <p:spTgt spid="64">
                                            <p:txEl>
                                              <p:pRg st="0" end="0"/>
                                            </p:txEl>
                                          </p:spTgt>
                                        </p:tgtEl>
                                        <p:attrNameLst>
                                          <p:attrName>ppt_y</p:attrName>
                                        </p:attrNameLst>
                                      </p:cBhvr>
                                      <p:tavLst>
                                        <p:tav tm="0">
                                          <p:val>
                                            <p:strVal val="0-#ppt_h/2"/>
                                          </p:val>
                                        </p:tav>
                                        <p:tav tm="100000">
                                          <p:val>
                                            <p:strVal val="#ppt_y"/>
                                          </p:val>
                                        </p:tav>
                                      </p:tavLst>
                                    </p:anim>
                                  </p:childTnLst>
                                </p:cTn>
                              </p:par>
                              <p:par>
                                <p:cTn id="50" presetID="22" presetClass="entr" presetSubtype="2" fill="hold" grpId="1" nodeType="withEffect">
                                  <p:stCondLst>
                                    <p:cond delay="0"/>
                                  </p:stCondLst>
                                  <p:childTnLst>
                                    <p:set>
                                      <p:cBhvr>
                                        <p:cTn id="51" dur="1" fill="hold">
                                          <p:stCondLst>
                                            <p:cond delay="0"/>
                                          </p:stCondLst>
                                        </p:cTn>
                                        <p:tgtEl>
                                          <p:spTgt spid="64">
                                            <p:txEl>
                                              <p:pRg st="0" end="0"/>
                                            </p:txEl>
                                          </p:spTgt>
                                        </p:tgtEl>
                                        <p:attrNameLst>
                                          <p:attrName>style.visibility</p:attrName>
                                        </p:attrNameLst>
                                      </p:cBhvr>
                                      <p:to>
                                        <p:strVal val="visible"/>
                                      </p:to>
                                    </p:set>
                                    <p:animEffect transition="in" filter="wipe(right)">
                                      <p:cBhvr>
                                        <p:cTn id="52" dur="1000"/>
                                        <p:tgtEl>
                                          <p:spTgt spid="64">
                                            <p:txEl>
                                              <p:pRg st="0" end="0"/>
                                            </p:txEl>
                                          </p:spTgt>
                                        </p:tgtEl>
                                      </p:cBhvr>
                                    </p:animEffect>
                                  </p:childTnLst>
                                </p:cTn>
                              </p:par>
                              <p:par>
                                <p:cTn id="53" presetID="2" presetClass="entr" presetSubtype="2" decel="100000" fill="hold" grpId="0" nodeType="withEffect">
                                  <p:stCondLst>
                                    <p:cond delay="500"/>
                                  </p:stCondLst>
                                  <p:childTnLst>
                                    <p:set>
                                      <p:cBhvr>
                                        <p:cTn id="54" dur="1" fill="hold">
                                          <p:stCondLst>
                                            <p:cond delay="0"/>
                                          </p:stCondLst>
                                        </p:cTn>
                                        <p:tgtEl>
                                          <p:spTgt spid="77">
                                            <p:txEl>
                                              <p:pRg st="0" end="0"/>
                                            </p:txEl>
                                          </p:spTgt>
                                        </p:tgtEl>
                                        <p:attrNameLst>
                                          <p:attrName>style.visibility</p:attrName>
                                        </p:attrNameLst>
                                      </p:cBhvr>
                                      <p:to>
                                        <p:strVal val="visible"/>
                                      </p:to>
                                    </p:set>
                                    <p:anim calcmode="lin" valueType="num">
                                      <p:cBhvr additive="base">
                                        <p:cTn id="55" dur="1000" fill="hold"/>
                                        <p:tgtEl>
                                          <p:spTgt spid="77">
                                            <p:txEl>
                                              <p:pRg st="0" end="0"/>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 presetClass="entr" presetSubtype="1" decel="100000"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additive="base">
                                        <p:cTn id="60" dur="1250" fill="hold"/>
                                        <p:tgtEl>
                                          <p:spTgt spid="67"/>
                                        </p:tgtEl>
                                        <p:attrNameLst>
                                          <p:attrName>ppt_x</p:attrName>
                                        </p:attrNameLst>
                                      </p:cBhvr>
                                      <p:tavLst>
                                        <p:tav tm="0">
                                          <p:val>
                                            <p:strVal val="#ppt_x"/>
                                          </p:val>
                                        </p:tav>
                                        <p:tav tm="100000">
                                          <p:val>
                                            <p:strVal val="#ppt_x"/>
                                          </p:val>
                                        </p:tav>
                                      </p:tavLst>
                                    </p:anim>
                                    <p:anim calcmode="lin" valueType="num">
                                      <p:cBhvr additive="base">
                                        <p:cTn id="61" dur="1250" fill="hold"/>
                                        <p:tgtEl>
                                          <p:spTgt spid="67"/>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additive="base">
                                        <p:cTn id="64" dur="1250" fill="hold"/>
                                        <p:tgtEl>
                                          <p:spTgt spid="63"/>
                                        </p:tgtEl>
                                        <p:attrNameLst>
                                          <p:attrName>ppt_x</p:attrName>
                                        </p:attrNameLst>
                                      </p:cBhvr>
                                      <p:tavLst>
                                        <p:tav tm="0">
                                          <p:val>
                                            <p:strVal val="#ppt_x"/>
                                          </p:val>
                                        </p:tav>
                                        <p:tav tm="100000">
                                          <p:val>
                                            <p:strVal val="#ppt_x"/>
                                          </p:val>
                                        </p:tav>
                                      </p:tavLst>
                                    </p:anim>
                                    <p:anim calcmode="lin" valueType="num">
                                      <p:cBhvr additive="base">
                                        <p:cTn id="65" dur="1250" fill="hold"/>
                                        <p:tgtEl>
                                          <p:spTgt spid="63"/>
                                        </p:tgtEl>
                                        <p:attrNameLst>
                                          <p:attrName>ppt_y</p:attrName>
                                        </p:attrNameLst>
                                      </p:cBhvr>
                                      <p:tavLst>
                                        <p:tav tm="0">
                                          <p:val>
                                            <p:strVal val="0-#ppt_h/2"/>
                                          </p:val>
                                        </p:tav>
                                        <p:tav tm="100000">
                                          <p:val>
                                            <p:strVal val="#ppt_y"/>
                                          </p:val>
                                        </p:tav>
                                      </p:tavLst>
                                    </p:anim>
                                  </p:childTnLst>
                                </p:cTn>
                              </p:par>
                              <p:par>
                                <p:cTn id="66" presetID="22" presetClass="entr" presetSubtype="8" fill="hold" grpId="1"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left)">
                                      <p:cBhvr>
                                        <p:cTn id="68" dur="1250"/>
                                        <p:tgtEl>
                                          <p:spTgt spid="63"/>
                                        </p:tgtEl>
                                      </p:cBhvr>
                                    </p:animEffect>
                                  </p:childTnLst>
                                </p:cTn>
                              </p:par>
                              <p:par>
                                <p:cTn id="69" presetID="2" presetClass="entr" presetSubtype="1" decel="10000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1250" fill="hold"/>
                                        <p:tgtEl>
                                          <p:spTgt spid="72"/>
                                        </p:tgtEl>
                                        <p:attrNameLst>
                                          <p:attrName>ppt_x</p:attrName>
                                        </p:attrNameLst>
                                      </p:cBhvr>
                                      <p:tavLst>
                                        <p:tav tm="0">
                                          <p:val>
                                            <p:strVal val="#ppt_x"/>
                                          </p:val>
                                        </p:tav>
                                        <p:tav tm="100000">
                                          <p:val>
                                            <p:strVal val="#ppt_x"/>
                                          </p:val>
                                        </p:tav>
                                      </p:tavLst>
                                    </p:anim>
                                    <p:anim calcmode="lin" valueType="num">
                                      <p:cBhvr additive="base">
                                        <p:cTn id="72" dur="1250" fill="hold"/>
                                        <p:tgtEl>
                                          <p:spTgt spid="72"/>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250" fill="hold"/>
                                        <p:tgtEl>
                                          <p:spTgt spid="33"/>
                                        </p:tgtEl>
                                        <p:attrNameLst>
                                          <p:attrName>ppt_x</p:attrName>
                                        </p:attrNameLst>
                                      </p:cBhvr>
                                      <p:tavLst>
                                        <p:tav tm="0">
                                          <p:val>
                                            <p:strVal val="#ppt_x"/>
                                          </p:val>
                                        </p:tav>
                                        <p:tav tm="100000">
                                          <p:val>
                                            <p:strVal val="#ppt_x"/>
                                          </p:val>
                                        </p:tav>
                                      </p:tavLst>
                                    </p:anim>
                                    <p:anim calcmode="lin" valueType="num">
                                      <p:cBhvr additive="base">
                                        <p:cTn id="76" dur="1250" fill="hold"/>
                                        <p:tgtEl>
                                          <p:spTgt spid="33"/>
                                        </p:tgtEl>
                                        <p:attrNameLst>
                                          <p:attrName>ppt_y</p:attrName>
                                        </p:attrNameLst>
                                      </p:cBhvr>
                                      <p:tavLst>
                                        <p:tav tm="0">
                                          <p:val>
                                            <p:strVal val="0-#ppt_h/2"/>
                                          </p:val>
                                        </p:tav>
                                        <p:tav tm="100000">
                                          <p:val>
                                            <p:strVal val="#ppt_y"/>
                                          </p:val>
                                        </p:tav>
                                      </p:tavLst>
                                    </p:anim>
                                  </p:childTnLst>
                                </p:cTn>
                              </p:par>
                              <p:par>
                                <p:cTn id="77" presetID="22" presetClass="entr" presetSubtype="2" fill="hold" grpId="1"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right)">
                                      <p:cBhvr>
                                        <p:cTn id="79" dur="1250"/>
                                        <p:tgtEl>
                                          <p:spTgt spid="33"/>
                                        </p:tgtEl>
                                      </p:cBhvr>
                                    </p:animEffect>
                                  </p:childTnLst>
                                </p:cTn>
                              </p:par>
                              <p:par>
                                <p:cTn id="80" presetID="2" presetClass="entr" presetSubtype="1" decel="100000" fill="hold" grpId="0" nodeType="withEffect">
                                  <p:stCondLst>
                                    <p:cond delay="0"/>
                                  </p:stCondLst>
                                  <p:childTnLst>
                                    <p:set>
                                      <p:cBhvr>
                                        <p:cTn id="81" dur="1" fill="hold">
                                          <p:stCondLst>
                                            <p:cond delay="0"/>
                                          </p:stCondLst>
                                        </p:cTn>
                                        <p:tgtEl>
                                          <p:spTgt spid="62">
                                            <p:txEl>
                                              <p:pRg st="0" end="0"/>
                                            </p:txEl>
                                          </p:spTgt>
                                        </p:tgtEl>
                                        <p:attrNameLst>
                                          <p:attrName>style.visibility</p:attrName>
                                        </p:attrNameLst>
                                      </p:cBhvr>
                                      <p:to>
                                        <p:strVal val="visible"/>
                                      </p:to>
                                    </p:set>
                                    <p:anim calcmode="lin" valueType="num">
                                      <p:cBhvr additive="base">
                                        <p:cTn id="82" dur="125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83" dur="1250" fill="hold"/>
                                        <p:tgtEl>
                                          <p:spTgt spid="62">
                                            <p:txEl>
                                              <p:pRg st="0" end="0"/>
                                            </p:txEl>
                                          </p:spTgt>
                                        </p:tgtEl>
                                        <p:attrNameLst>
                                          <p:attrName>ppt_y</p:attrName>
                                        </p:attrNameLst>
                                      </p:cBhvr>
                                      <p:tavLst>
                                        <p:tav tm="0">
                                          <p:val>
                                            <p:strVal val="0-#ppt_h/2"/>
                                          </p:val>
                                        </p:tav>
                                        <p:tav tm="100000">
                                          <p:val>
                                            <p:strVal val="#ppt_y"/>
                                          </p:val>
                                        </p:tav>
                                      </p:tavLst>
                                    </p:anim>
                                  </p:childTnLst>
                                </p:cTn>
                              </p:par>
                              <p:par>
                                <p:cTn id="84" presetID="22" presetClass="entr" presetSubtype="2" fill="hold" grpId="1" nodeType="withEffect">
                                  <p:stCondLst>
                                    <p:cond delay="0"/>
                                  </p:stCondLst>
                                  <p:childTnLst>
                                    <p:set>
                                      <p:cBhvr>
                                        <p:cTn id="85" dur="1" fill="hold">
                                          <p:stCondLst>
                                            <p:cond delay="0"/>
                                          </p:stCondLst>
                                        </p:cTn>
                                        <p:tgtEl>
                                          <p:spTgt spid="62">
                                            <p:txEl>
                                              <p:pRg st="0" end="0"/>
                                            </p:txEl>
                                          </p:spTgt>
                                        </p:tgtEl>
                                        <p:attrNameLst>
                                          <p:attrName>style.visibility</p:attrName>
                                        </p:attrNameLst>
                                      </p:cBhvr>
                                      <p:to>
                                        <p:strVal val="visible"/>
                                      </p:to>
                                    </p:set>
                                    <p:animEffect transition="in" filter="wipe(right)">
                                      <p:cBhvr>
                                        <p:cTn id="86" dur="1000"/>
                                        <p:tgtEl>
                                          <p:spTgt spid="62">
                                            <p:txEl>
                                              <p:pRg st="0" end="0"/>
                                            </p:txEl>
                                          </p:spTgt>
                                        </p:tgtEl>
                                      </p:cBhvr>
                                    </p:animEffect>
                                  </p:childTnLst>
                                </p:cTn>
                              </p:par>
                              <p:par>
                                <p:cTn id="87" presetID="2" presetClass="entr" presetSubtype="2" decel="100000" fill="hold" grpId="0" nodeType="withEffect">
                                  <p:stCondLst>
                                    <p:cond delay="500"/>
                                  </p:stCondLst>
                                  <p:childTnLst>
                                    <p:set>
                                      <p:cBhvr>
                                        <p:cTn id="88" dur="1" fill="hold">
                                          <p:stCondLst>
                                            <p:cond delay="0"/>
                                          </p:stCondLst>
                                        </p:cTn>
                                        <p:tgtEl>
                                          <p:spTgt spid="76">
                                            <p:txEl>
                                              <p:pRg st="0" end="0"/>
                                            </p:txEl>
                                          </p:spTgt>
                                        </p:tgtEl>
                                        <p:attrNameLst>
                                          <p:attrName>style.visibility</p:attrName>
                                        </p:attrNameLst>
                                      </p:cBhvr>
                                      <p:to>
                                        <p:strVal val="visible"/>
                                      </p:to>
                                    </p:set>
                                    <p:anim calcmode="lin" valueType="num">
                                      <p:cBhvr additive="base">
                                        <p:cTn id="89" dur="1000" fill="hold"/>
                                        <p:tgtEl>
                                          <p:spTgt spid="76">
                                            <p:txEl>
                                              <p:pRg st="0" end="0"/>
                                            </p:txEl>
                                          </p:spTgt>
                                        </p:tgtEl>
                                        <p:attrNameLst>
                                          <p:attrName>ppt_x</p:attrName>
                                        </p:attrNameLst>
                                      </p:cBhvr>
                                      <p:tavLst>
                                        <p:tav tm="0">
                                          <p:val>
                                            <p:strVal val="1+#ppt_w/2"/>
                                          </p:val>
                                        </p:tav>
                                        <p:tav tm="100000">
                                          <p:val>
                                            <p:strVal val="#ppt_x"/>
                                          </p:val>
                                        </p:tav>
                                      </p:tavLst>
                                    </p:anim>
                                    <p:anim calcmode="lin" valueType="num">
                                      <p:cBhvr additive="base">
                                        <p:cTn id="90" dur="1000" fill="hold"/>
                                        <p:tgtEl>
                                          <p:spTgt spid="76">
                                            <p:txEl>
                                              <p:pRg st="0" end="0"/>
                                            </p:txEl>
                                          </p:spTgt>
                                        </p:tgtEl>
                                        <p:attrNameLst>
                                          <p:attrName>ppt_y</p:attrName>
                                        </p:attrNameLst>
                                      </p:cBhvr>
                                      <p:tavLst>
                                        <p:tav tm="0">
                                          <p:val>
                                            <p:strVal val="#ppt_y"/>
                                          </p:val>
                                        </p:tav>
                                        <p:tav tm="100000">
                                          <p:val>
                                            <p:strVal val="#ppt_y"/>
                                          </p:val>
                                        </p:tav>
                                      </p:tavLst>
                                    </p:anim>
                                  </p:childTnLst>
                                </p:cTn>
                              </p:par>
                            </p:childTnLst>
                          </p:cTn>
                        </p:par>
                        <p:par>
                          <p:cTn id="91" fill="hold">
                            <p:stCondLst>
                              <p:cond delay="5250"/>
                            </p:stCondLst>
                            <p:childTnLst>
                              <p:par>
                                <p:cTn id="92" presetID="2" presetClass="entr" presetSubtype="1" decel="100000"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additive="base">
                                        <p:cTn id="94" dur="1250" fill="hold"/>
                                        <p:tgtEl>
                                          <p:spTgt spid="65"/>
                                        </p:tgtEl>
                                        <p:attrNameLst>
                                          <p:attrName>ppt_x</p:attrName>
                                        </p:attrNameLst>
                                      </p:cBhvr>
                                      <p:tavLst>
                                        <p:tav tm="0">
                                          <p:val>
                                            <p:strVal val="#ppt_x"/>
                                          </p:val>
                                        </p:tav>
                                        <p:tav tm="100000">
                                          <p:val>
                                            <p:strVal val="#ppt_x"/>
                                          </p:val>
                                        </p:tav>
                                      </p:tavLst>
                                    </p:anim>
                                    <p:anim calcmode="lin" valueType="num">
                                      <p:cBhvr additive="base">
                                        <p:cTn id="95" dur="1250" fill="hold"/>
                                        <p:tgtEl>
                                          <p:spTgt spid="65"/>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0"/>
                                  </p:stCondLst>
                                  <p:childTnLst>
                                    <p:set>
                                      <p:cBhvr>
                                        <p:cTn id="97" dur="1" fill="hold">
                                          <p:stCondLst>
                                            <p:cond delay="0"/>
                                          </p:stCondLst>
                                        </p:cTn>
                                        <p:tgtEl>
                                          <p:spTgt spid="66"/>
                                        </p:tgtEl>
                                        <p:attrNameLst>
                                          <p:attrName>style.visibility</p:attrName>
                                        </p:attrNameLst>
                                      </p:cBhvr>
                                      <p:to>
                                        <p:strVal val="visible"/>
                                      </p:to>
                                    </p:set>
                                    <p:anim calcmode="lin" valueType="num">
                                      <p:cBhvr additive="base">
                                        <p:cTn id="98" dur="1250" fill="hold"/>
                                        <p:tgtEl>
                                          <p:spTgt spid="66"/>
                                        </p:tgtEl>
                                        <p:attrNameLst>
                                          <p:attrName>ppt_x</p:attrName>
                                        </p:attrNameLst>
                                      </p:cBhvr>
                                      <p:tavLst>
                                        <p:tav tm="0">
                                          <p:val>
                                            <p:strVal val="#ppt_x"/>
                                          </p:val>
                                        </p:tav>
                                        <p:tav tm="100000">
                                          <p:val>
                                            <p:strVal val="#ppt_x"/>
                                          </p:val>
                                        </p:tav>
                                      </p:tavLst>
                                    </p:anim>
                                    <p:anim calcmode="lin" valueType="num">
                                      <p:cBhvr additive="base">
                                        <p:cTn id="99" dur="1250" fill="hold"/>
                                        <p:tgtEl>
                                          <p:spTgt spid="66"/>
                                        </p:tgtEl>
                                        <p:attrNameLst>
                                          <p:attrName>ppt_y</p:attrName>
                                        </p:attrNameLst>
                                      </p:cBhvr>
                                      <p:tavLst>
                                        <p:tav tm="0">
                                          <p:val>
                                            <p:strVal val="0-#ppt_h/2"/>
                                          </p:val>
                                        </p:tav>
                                        <p:tav tm="100000">
                                          <p:val>
                                            <p:strVal val="#ppt_y"/>
                                          </p:val>
                                        </p:tav>
                                      </p:tavLst>
                                    </p:anim>
                                  </p:childTnLst>
                                </p:cTn>
                              </p:par>
                              <p:par>
                                <p:cTn id="100" presetID="22" presetClass="entr" presetSubtype="8" fill="hold" grpId="1"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wipe(left)">
                                      <p:cBhvr>
                                        <p:cTn id="102" dur="1250"/>
                                        <p:tgtEl>
                                          <p:spTgt spid="66"/>
                                        </p:tgtEl>
                                      </p:cBhvr>
                                    </p:animEffect>
                                  </p:childTnLst>
                                </p:cTn>
                              </p:par>
                              <p:par>
                                <p:cTn id="103" presetID="2" presetClass="entr" presetSubtype="1" decel="100000"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anim calcmode="lin" valueType="num">
                                      <p:cBhvr additive="base">
                                        <p:cTn id="105" dur="1250" fill="hold"/>
                                        <p:tgtEl>
                                          <p:spTgt spid="71"/>
                                        </p:tgtEl>
                                        <p:attrNameLst>
                                          <p:attrName>ppt_x</p:attrName>
                                        </p:attrNameLst>
                                      </p:cBhvr>
                                      <p:tavLst>
                                        <p:tav tm="0">
                                          <p:val>
                                            <p:strVal val="#ppt_x"/>
                                          </p:val>
                                        </p:tav>
                                        <p:tav tm="100000">
                                          <p:val>
                                            <p:strVal val="#ppt_x"/>
                                          </p:val>
                                        </p:tav>
                                      </p:tavLst>
                                    </p:anim>
                                    <p:anim calcmode="lin" valueType="num">
                                      <p:cBhvr additive="base">
                                        <p:cTn id="106" dur="1250" fill="hold"/>
                                        <p:tgtEl>
                                          <p:spTgt spid="71"/>
                                        </p:tgtEl>
                                        <p:attrNameLst>
                                          <p:attrName>ppt_y</p:attrName>
                                        </p:attrNameLst>
                                      </p:cBhvr>
                                      <p:tavLst>
                                        <p:tav tm="0">
                                          <p:val>
                                            <p:strVal val="0-#ppt_h/2"/>
                                          </p:val>
                                        </p:tav>
                                        <p:tav tm="100000">
                                          <p:val>
                                            <p:strVal val="#ppt_y"/>
                                          </p:val>
                                        </p:tav>
                                      </p:tavLst>
                                    </p:anim>
                                  </p:childTnLst>
                                </p:cTn>
                              </p:par>
                              <p:par>
                                <p:cTn id="107" presetID="2" presetClass="entr" presetSubtype="1" decel="100000" fill="hold" grpId="0" nodeType="withEffect">
                                  <p:stCondLst>
                                    <p:cond delay="0"/>
                                  </p:stCondLst>
                                  <p:childTnLst>
                                    <p:set>
                                      <p:cBhvr>
                                        <p:cTn id="108" dur="1" fill="hold">
                                          <p:stCondLst>
                                            <p:cond delay="0"/>
                                          </p:stCondLst>
                                        </p:cTn>
                                        <p:tgtEl>
                                          <p:spTgt spid="61">
                                            <p:txEl>
                                              <p:pRg st="0" end="0"/>
                                            </p:txEl>
                                          </p:spTgt>
                                        </p:tgtEl>
                                        <p:attrNameLst>
                                          <p:attrName>style.visibility</p:attrName>
                                        </p:attrNameLst>
                                      </p:cBhvr>
                                      <p:to>
                                        <p:strVal val="visible"/>
                                      </p:to>
                                    </p:set>
                                    <p:anim calcmode="lin" valueType="num">
                                      <p:cBhvr additive="base">
                                        <p:cTn id="109" dur="125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110" dur="1250" fill="hold"/>
                                        <p:tgtEl>
                                          <p:spTgt spid="61">
                                            <p:txEl>
                                              <p:pRg st="0" end="0"/>
                                            </p:txEl>
                                          </p:spTgt>
                                        </p:tgtEl>
                                        <p:attrNameLst>
                                          <p:attrName>ppt_y</p:attrName>
                                        </p:attrNameLst>
                                      </p:cBhvr>
                                      <p:tavLst>
                                        <p:tav tm="0">
                                          <p:val>
                                            <p:strVal val="0-#ppt_h/2"/>
                                          </p:val>
                                        </p:tav>
                                        <p:tav tm="100000">
                                          <p:val>
                                            <p:strVal val="#ppt_y"/>
                                          </p:val>
                                        </p:tav>
                                      </p:tavLst>
                                    </p:anim>
                                  </p:childTnLst>
                                </p:cTn>
                              </p:par>
                              <p:par>
                                <p:cTn id="111" presetID="22" presetClass="entr" presetSubtype="2" fill="hold" grpId="1" nodeType="withEffect">
                                  <p:stCondLst>
                                    <p:cond delay="0"/>
                                  </p:stCondLst>
                                  <p:childTnLst>
                                    <p:set>
                                      <p:cBhvr>
                                        <p:cTn id="112" dur="1" fill="hold">
                                          <p:stCondLst>
                                            <p:cond delay="0"/>
                                          </p:stCondLst>
                                        </p:cTn>
                                        <p:tgtEl>
                                          <p:spTgt spid="61">
                                            <p:txEl>
                                              <p:pRg st="0" end="0"/>
                                            </p:txEl>
                                          </p:spTgt>
                                        </p:tgtEl>
                                        <p:attrNameLst>
                                          <p:attrName>style.visibility</p:attrName>
                                        </p:attrNameLst>
                                      </p:cBhvr>
                                      <p:to>
                                        <p:strVal val="visible"/>
                                      </p:to>
                                    </p:set>
                                    <p:animEffect transition="in" filter="wipe(right)">
                                      <p:cBhvr>
                                        <p:cTn id="113" dur="1000"/>
                                        <p:tgtEl>
                                          <p:spTgt spid="61">
                                            <p:txEl>
                                              <p:pRg st="0" end="0"/>
                                            </p:txEl>
                                          </p:spTgt>
                                        </p:tgtEl>
                                      </p:cBhvr>
                                    </p:animEffect>
                                  </p:childTnLst>
                                </p:cTn>
                              </p:par>
                              <p:par>
                                <p:cTn id="114" presetID="2" presetClass="entr" presetSubtype="1" decel="100000"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1250" fill="hold"/>
                                        <p:tgtEl>
                                          <p:spTgt spid="30"/>
                                        </p:tgtEl>
                                        <p:attrNameLst>
                                          <p:attrName>ppt_x</p:attrName>
                                        </p:attrNameLst>
                                      </p:cBhvr>
                                      <p:tavLst>
                                        <p:tav tm="0">
                                          <p:val>
                                            <p:strVal val="#ppt_x"/>
                                          </p:val>
                                        </p:tav>
                                        <p:tav tm="100000">
                                          <p:val>
                                            <p:strVal val="#ppt_x"/>
                                          </p:val>
                                        </p:tav>
                                      </p:tavLst>
                                    </p:anim>
                                    <p:anim calcmode="lin" valueType="num">
                                      <p:cBhvr additive="base">
                                        <p:cTn id="117" dur="1250" fill="hold"/>
                                        <p:tgtEl>
                                          <p:spTgt spid="30"/>
                                        </p:tgtEl>
                                        <p:attrNameLst>
                                          <p:attrName>ppt_y</p:attrName>
                                        </p:attrNameLst>
                                      </p:cBhvr>
                                      <p:tavLst>
                                        <p:tav tm="0">
                                          <p:val>
                                            <p:strVal val="0-#ppt_h/2"/>
                                          </p:val>
                                        </p:tav>
                                        <p:tav tm="100000">
                                          <p:val>
                                            <p:strVal val="#ppt_y"/>
                                          </p:val>
                                        </p:tav>
                                      </p:tavLst>
                                    </p:anim>
                                  </p:childTnLst>
                                </p:cTn>
                              </p:par>
                              <p:par>
                                <p:cTn id="118" presetID="22" presetClass="entr" presetSubtype="2" fill="hold" grpId="1"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1250"/>
                                        <p:tgtEl>
                                          <p:spTgt spid="30"/>
                                        </p:tgtEl>
                                      </p:cBhvr>
                                    </p:animEffect>
                                  </p:childTnLst>
                                </p:cTn>
                              </p:par>
                              <p:par>
                                <p:cTn id="121" presetID="2" presetClass="entr" presetSubtype="2" decel="100000" fill="hold" grpId="0" nodeType="withEffect">
                                  <p:stCondLst>
                                    <p:cond delay="500"/>
                                  </p:stCondLst>
                                  <p:childTnLst>
                                    <p:set>
                                      <p:cBhvr>
                                        <p:cTn id="122" dur="1" fill="hold">
                                          <p:stCondLst>
                                            <p:cond delay="0"/>
                                          </p:stCondLst>
                                        </p:cTn>
                                        <p:tgtEl>
                                          <p:spTgt spid="75">
                                            <p:txEl>
                                              <p:pRg st="0" end="0"/>
                                            </p:txEl>
                                          </p:spTgt>
                                        </p:tgtEl>
                                        <p:attrNameLst>
                                          <p:attrName>style.visibility</p:attrName>
                                        </p:attrNameLst>
                                      </p:cBhvr>
                                      <p:to>
                                        <p:strVal val="visible"/>
                                      </p:to>
                                    </p:set>
                                    <p:anim calcmode="lin" valueType="num">
                                      <p:cBhvr additive="base">
                                        <p:cTn id="123" dur="100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24" dur="1000" fill="hold"/>
                                        <p:tgtEl>
                                          <p:spTgt spid="75">
                                            <p:txEl>
                                              <p:pRg st="0" end="0"/>
                                            </p:txEl>
                                          </p:spTgt>
                                        </p:tgtEl>
                                        <p:attrNameLst>
                                          <p:attrName>ppt_y</p:attrName>
                                        </p:attrNameLst>
                                      </p:cBhvr>
                                      <p:tavLst>
                                        <p:tav tm="0">
                                          <p:val>
                                            <p:strVal val="#ppt_y"/>
                                          </p:val>
                                        </p:tav>
                                        <p:tav tm="100000">
                                          <p:val>
                                            <p:strVal val="#ppt_y"/>
                                          </p:val>
                                        </p:tav>
                                      </p:tavLst>
                                    </p:anim>
                                  </p:childTnLst>
                                </p:cTn>
                              </p:par>
                            </p:childTnLst>
                          </p:cTn>
                        </p:par>
                        <p:par>
                          <p:cTn id="125" fill="hold">
                            <p:stCondLst>
                              <p:cond delay="6750"/>
                            </p:stCondLst>
                            <p:childTnLst>
                              <p:par>
                                <p:cTn id="126" presetID="2" presetClass="entr" presetSubtype="1" decel="100000" fill="hold" grpId="0" nodeType="afterEffect">
                                  <p:stCondLst>
                                    <p:cond delay="0"/>
                                  </p:stCondLst>
                                  <p:childTnLst>
                                    <p:set>
                                      <p:cBhvr>
                                        <p:cTn id="127" dur="1" fill="hold">
                                          <p:stCondLst>
                                            <p:cond delay="0"/>
                                          </p:stCondLst>
                                        </p:cTn>
                                        <p:tgtEl>
                                          <p:spTgt spid="70"/>
                                        </p:tgtEl>
                                        <p:attrNameLst>
                                          <p:attrName>style.visibility</p:attrName>
                                        </p:attrNameLst>
                                      </p:cBhvr>
                                      <p:to>
                                        <p:strVal val="visible"/>
                                      </p:to>
                                    </p:set>
                                    <p:anim calcmode="lin" valueType="num">
                                      <p:cBhvr additive="base">
                                        <p:cTn id="128" dur="1250" fill="hold"/>
                                        <p:tgtEl>
                                          <p:spTgt spid="70"/>
                                        </p:tgtEl>
                                        <p:attrNameLst>
                                          <p:attrName>ppt_x</p:attrName>
                                        </p:attrNameLst>
                                      </p:cBhvr>
                                      <p:tavLst>
                                        <p:tav tm="0">
                                          <p:val>
                                            <p:strVal val="#ppt_x"/>
                                          </p:val>
                                        </p:tav>
                                        <p:tav tm="100000">
                                          <p:val>
                                            <p:strVal val="#ppt_x"/>
                                          </p:val>
                                        </p:tav>
                                      </p:tavLst>
                                    </p:anim>
                                    <p:anim calcmode="lin" valueType="num">
                                      <p:cBhvr additive="base">
                                        <p:cTn id="129" dur="1250" fill="hold"/>
                                        <p:tgtEl>
                                          <p:spTgt spid="70"/>
                                        </p:tgtEl>
                                        <p:attrNameLst>
                                          <p:attrName>ppt_y</p:attrName>
                                        </p:attrNameLst>
                                      </p:cBhvr>
                                      <p:tavLst>
                                        <p:tav tm="0">
                                          <p:val>
                                            <p:strVal val="0-#ppt_h/2"/>
                                          </p:val>
                                        </p:tav>
                                        <p:tav tm="100000">
                                          <p:val>
                                            <p:strVal val="#ppt_y"/>
                                          </p:val>
                                        </p:tav>
                                      </p:tavLst>
                                    </p:anim>
                                  </p:childTnLst>
                                </p:cTn>
                              </p:par>
                              <p:par>
                                <p:cTn id="130" presetID="2" presetClass="entr" presetSubtype="1" decel="100000" fill="hold" grpId="0" nodeType="withEffect">
                                  <p:stCondLst>
                                    <p:cond delay="0"/>
                                  </p:stCondLst>
                                  <p:childTnLst>
                                    <p:set>
                                      <p:cBhvr>
                                        <p:cTn id="131" dur="1" fill="hold">
                                          <p:stCondLst>
                                            <p:cond delay="0"/>
                                          </p:stCondLst>
                                        </p:cTn>
                                        <p:tgtEl>
                                          <p:spTgt spid="59">
                                            <p:txEl>
                                              <p:pRg st="0" end="0"/>
                                            </p:txEl>
                                          </p:spTgt>
                                        </p:tgtEl>
                                        <p:attrNameLst>
                                          <p:attrName>style.visibility</p:attrName>
                                        </p:attrNameLst>
                                      </p:cBhvr>
                                      <p:to>
                                        <p:strVal val="visible"/>
                                      </p:to>
                                    </p:set>
                                    <p:anim calcmode="lin" valueType="num">
                                      <p:cBhvr additive="base">
                                        <p:cTn id="132" dur="125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133" dur="1250" fill="hold"/>
                                        <p:tgtEl>
                                          <p:spTgt spid="59">
                                            <p:txEl>
                                              <p:pRg st="0" end="0"/>
                                            </p:txEl>
                                          </p:spTgt>
                                        </p:tgtEl>
                                        <p:attrNameLst>
                                          <p:attrName>ppt_y</p:attrName>
                                        </p:attrNameLst>
                                      </p:cBhvr>
                                      <p:tavLst>
                                        <p:tav tm="0">
                                          <p:val>
                                            <p:strVal val="0-#ppt_h/2"/>
                                          </p:val>
                                        </p:tav>
                                        <p:tav tm="100000">
                                          <p:val>
                                            <p:strVal val="#ppt_y"/>
                                          </p:val>
                                        </p:tav>
                                      </p:tavLst>
                                    </p:anim>
                                  </p:childTnLst>
                                </p:cTn>
                              </p:par>
                              <p:par>
                                <p:cTn id="134" presetID="22" presetClass="entr" presetSubtype="2" fill="hold" grpId="1" nodeType="withEffect">
                                  <p:stCondLst>
                                    <p:cond delay="0"/>
                                  </p:stCondLst>
                                  <p:childTnLst>
                                    <p:set>
                                      <p:cBhvr>
                                        <p:cTn id="135" dur="1" fill="hold">
                                          <p:stCondLst>
                                            <p:cond delay="0"/>
                                          </p:stCondLst>
                                        </p:cTn>
                                        <p:tgtEl>
                                          <p:spTgt spid="59">
                                            <p:txEl>
                                              <p:pRg st="0" end="0"/>
                                            </p:txEl>
                                          </p:spTgt>
                                        </p:tgtEl>
                                        <p:attrNameLst>
                                          <p:attrName>style.visibility</p:attrName>
                                        </p:attrNameLst>
                                      </p:cBhvr>
                                      <p:to>
                                        <p:strVal val="visible"/>
                                      </p:to>
                                    </p:set>
                                    <p:animEffect transition="in" filter="wipe(right)">
                                      <p:cBhvr>
                                        <p:cTn id="136" dur="1000"/>
                                        <p:tgtEl>
                                          <p:spTgt spid="59">
                                            <p:txEl>
                                              <p:pRg st="0" end="0"/>
                                            </p:txEl>
                                          </p:spTgt>
                                        </p:tgtEl>
                                      </p:cBhvr>
                                    </p:animEffect>
                                  </p:childTnLst>
                                </p:cTn>
                              </p:par>
                              <p:par>
                                <p:cTn id="137" presetID="2" presetClass="entr" presetSubtype="1" decel="100000"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additive="base">
                                        <p:cTn id="139" dur="1250" fill="hold"/>
                                        <p:tgtEl>
                                          <p:spTgt spid="78"/>
                                        </p:tgtEl>
                                        <p:attrNameLst>
                                          <p:attrName>ppt_x</p:attrName>
                                        </p:attrNameLst>
                                      </p:cBhvr>
                                      <p:tavLst>
                                        <p:tav tm="0">
                                          <p:val>
                                            <p:strVal val="#ppt_x"/>
                                          </p:val>
                                        </p:tav>
                                        <p:tav tm="100000">
                                          <p:val>
                                            <p:strVal val="#ppt_x"/>
                                          </p:val>
                                        </p:tav>
                                      </p:tavLst>
                                    </p:anim>
                                    <p:anim calcmode="lin" valueType="num">
                                      <p:cBhvr additive="base">
                                        <p:cTn id="140" dur="1250" fill="hold"/>
                                        <p:tgtEl>
                                          <p:spTgt spid="78"/>
                                        </p:tgtEl>
                                        <p:attrNameLst>
                                          <p:attrName>ppt_y</p:attrName>
                                        </p:attrNameLst>
                                      </p:cBhvr>
                                      <p:tavLst>
                                        <p:tav tm="0">
                                          <p:val>
                                            <p:strVal val="0-#ppt_h/2"/>
                                          </p:val>
                                        </p:tav>
                                        <p:tav tm="100000">
                                          <p:val>
                                            <p:strVal val="#ppt_y"/>
                                          </p:val>
                                        </p:tav>
                                      </p:tavLst>
                                    </p:anim>
                                  </p:childTnLst>
                                </p:cTn>
                              </p:par>
                              <p:par>
                                <p:cTn id="141" presetID="22" presetClass="entr" presetSubtype="2" fill="hold" grpId="1" nodeType="with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wipe(right)">
                                      <p:cBhvr>
                                        <p:cTn id="143" dur="1250"/>
                                        <p:tgtEl>
                                          <p:spTgt spid="78"/>
                                        </p:tgtEl>
                                      </p:cBhvr>
                                    </p:animEffect>
                                  </p:childTnLst>
                                </p:cTn>
                              </p:par>
                              <p:par>
                                <p:cTn id="144" presetID="2" presetClass="entr" presetSubtype="1" decel="100000" fill="hold" grpId="0" nodeType="withEffect">
                                  <p:stCondLst>
                                    <p:cond delay="0"/>
                                  </p:stCondLst>
                                  <p:childTnLst>
                                    <p:set>
                                      <p:cBhvr>
                                        <p:cTn id="145" dur="1" fill="hold">
                                          <p:stCondLst>
                                            <p:cond delay="0"/>
                                          </p:stCondLst>
                                        </p:cTn>
                                        <p:tgtEl>
                                          <p:spTgt spid="15"/>
                                        </p:tgtEl>
                                        <p:attrNameLst>
                                          <p:attrName>style.visibility</p:attrName>
                                        </p:attrNameLst>
                                      </p:cBhvr>
                                      <p:to>
                                        <p:strVal val="visible"/>
                                      </p:to>
                                    </p:set>
                                    <p:anim calcmode="lin" valueType="num">
                                      <p:cBhvr additive="base">
                                        <p:cTn id="146" dur="1250" fill="hold"/>
                                        <p:tgtEl>
                                          <p:spTgt spid="15"/>
                                        </p:tgtEl>
                                        <p:attrNameLst>
                                          <p:attrName>ppt_x</p:attrName>
                                        </p:attrNameLst>
                                      </p:cBhvr>
                                      <p:tavLst>
                                        <p:tav tm="0">
                                          <p:val>
                                            <p:strVal val="#ppt_x"/>
                                          </p:val>
                                        </p:tav>
                                        <p:tav tm="100000">
                                          <p:val>
                                            <p:strVal val="#ppt_x"/>
                                          </p:val>
                                        </p:tav>
                                      </p:tavLst>
                                    </p:anim>
                                    <p:anim calcmode="lin" valueType="num">
                                      <p:cBhvr additive="base">
                                        <p:cTn id="147" dur="1250" fill="hold"/>
                                        <p:tgtEl>
                                          <p:spTgt spid="15"/>
                                        </p:tgtEl>
                                        <p:attrNameLst>
                                          <p:attrName>ppt_y</p:attrName>
                                        </p:attrNameLst>
                                      </p:cBhvr>
                                      <p:tavLst>
                                        <p:tav tm="0">
                                          <p:val>
                                            <p:strVal val="0-#ppt_h/2"/>
                                          </p:val>
                                        </p:tav>
                                        <p:tav tm="100000">
                                          <p:val>
                                            <p:strVal val="#ppt_y"/>
                                          </p:val>
                                        </p:tav>
                                      </p:tavLst>
                                    </p:anim>
                                  </p:childTnLst>
                                </p:cTn>
                              </p:par>
                              <p:par>
                                <p:cTn id="148" presetID="2" presetClass="entr" presetSubtype="1" decel="100000" fill="hold" grpId="0" nodeType="withEffect">
                                  <p:stCondLst>
                                    <p:cond delay="0"/>
                                  </p:stCondLst>
                                  <p:childTnLst>
                                    <p:set>
                                      <p:cBhvr>
                                        <p:cTn id="149" dur="1" fill="hold">
                                          <p:stCondLst>
                                            <p:cond delay="0"/>
                                          </p:stCondLst>
                                        </p:cTn>
                                        <p:tgtEl>
                                          <p:spTgt spid="68"/>
                                        </p:tgtEl>
                                        <p:attrNameLst>
                                          <p:attrName>style.visibility</p:attrName>
                                        </p:attrNameLst>
                                      </p:cBhvr>
                                      <p:to>
                                        <p:strVal val="visible"/>
                                      </p:to>
                                    </p:set>
                                    <p:anim calcmode="lin" valueType="num">
                                      <p:cBhvr additive="base">
                                        <p:cTn id="150" dur="1250" fill="hold"/>
                                        <p:tgtEl>
                                          <p:spTgt spid="68"/>
                                        </p:tgtEl>
                                        <p:attrNameLst>
                                          <p:attrName>ppt_x</p:attrName>
                                        </p:attrNameLst>
                                      </p:cBhvr>
                                      <p:tavLst>
                                        <p:tav tm="0">
                                          <p:val>
                                            <p:strVal val="#ppt_x"/>
                                          </p:val>
                                        </p:tav>
                                        <p:tav tm="100000">
                                          <p:val>
                                            <p:strVal val="#ppt_x"/>
                                          </p:val>
                                        </p:tav>
                                      </p:tavLst>
                                    </p:anim>
                                    <p:anim calcmode="lin" valueType="num">
                                      <p:cBhvr additive="base">
                                        <p:cTn id="151" dur="1250" fill="hold"/>
                                        <p:tgtEl>
                                          <p:spTgt spid="68"/>
                                        </p:tgtEl>
                                        <p:attrNameLst>
                                          <p:attrName>ppt_y</p:attrName>
                                        </p:attrNameLst>
                                      </p:cBhvr>
                                      <p:tavLst>
                                        <p:tav tm="0">
                                          <p:val>
                                            <p:strVal val="0-#ppt_h/2"/>
                                          </p:val>
                                        </p:tav>
                                        <p:tav tm="100000">
                                          <p:val>
                                            <p:strVal val="#ppt_y"/>
                                          </p:val>
                                        </p:tav>
                                      </p:tavLst>
                                    </p:anim>
                                  </p:childTnLst>
                                </p:cTn>
                              </p:par>
                              <p:par>
                                <p:cTn id="152" presetID="22" presetClass="entr" presetSubtype="8" fill="hold" grpId="1" nodeType="with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wipe(left)">
                                      <p:cBhvr>
                                        <p:cTn id="154" dur="1250"/>
                                        <p:tgtEl>
                                          <p:spTgt spid="68"/>
                                        </p:tgtEl>
                                      </p:cBhvr>
                                    </p:animEffect>
                                  </p:childTnLst>
                                </p:cTn>
                              </p:par>
                              <p:par>
                                <p:cTn id="155" presetID="2" presetClass="entr" presetSubtype="2" decel="100000" fill="hold" grpId="0" nodeType="withEffect">
                                  <p:stCondLst>
                                    <p:cond delay="500"/>
                                  </p:stCondLst>
                                  <p:childTnLst>
                                    <p:set>
                                      <p:cBhvr>
                                        <p:cTn id="156" dur="1" fill="hold">
                                          <p:stCondLst>
                                            <p:cond delay="0"/>
                                          </p:stCondLst>
                                        </p:cTn>
                                        <p:tgtEl>
                                          <p:spTgt spid="74">
                                            <p:txEl>
                                              <p:pRg st="0" end="0"/>
                                            </p:txEl>
                                          </p:spTgt>
                                        </p:tgtEl>
                                        <p:attrNameLst>
                                          <p:attrName>style.visibility</p:attrName>
                                        </p:attrNameLst>
                                      </p:cBhvr>
                                      <p:to>
                                        <p:strVal val="visible"/>
                                      </p:to>
                                    </p:set>
                                    <p:anim calcmode="lin" valueType="num">
                                      <p:cBhvr additive="base">
                                        <p:cTn id="157" dur="1000" fill="hold"/>
                                        <p:tgtEl>
                                          <p:spTgt spid="74">
                                            <p:txEl>
                                              <p:pRg st="0" end="0"/>
                                            </p:txEl>
                                          </p:spTgt>
                                        </p:tgtEl>
                                        <p:attrNameLst>
                                          <p:attrName>ppt_x</p:attrName>
                                        </p:attrNameLst>
                                      </p:cBhvr>
                                      <p:tavLst>
                                        <p:tav tm="0">
                                          <p:val>
                                            <p:strVal val="1+#ppt_w/2"/>
                                          </p:val>
                                        </p:tav>
                                        <p:tav tm="100000">
                                          <p:val>
                                            <p:strVal val="#ppt_x"/>
                                          </p:val>
                                        </p:tav>
                                      </p:tavLst>
                                    </p:anim>
                                    <p:anim calcmode="lin" valueType="num">
                                      <p:cBhvr additive="base">
                                        <p:cTn id="158" dur="1000" fill="hold"/>
                                        <p:tgtEl>
                                          <p:spTgt spid="7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68" grpId="0" animBg="1"/>
      <p:bldP spid="68" grpId="1" animBg="1"/>
      <p:bldP spid="36" grpId="0" animBg="1"/>
      <p:bldP spid="36" grpId="1" animBg="1"/>
      <p:bldP spid="30" grpId="0" animBg="1"/>
      <p:bldP spid="30" grpId="1" animBg="1"/>
      <p:bldP spid="33" grpId="0" animBg="1"/>
      <p:bldP spid="33" grpId="1" animBg="1"/>
      <p:bldP spid="66" grpId="0" animBg="1"/>
      <p:bldP spid="66" grpId="1" animBg="1"/>
      <p:bldP spid="63" grpId="0" animBg="1"/>
      <p:bldP spid="63" grpId="1" animBg="1"/>
      <p:bldP spid="59" grpId="0" build="p">
        <p:tmplLst>
          <p:tmpl lvl="1">
            <p:tnLst>
              <p:par>
                <p:cTn presetID="2" presetClass="entr" presetSubtype="1" decel="10000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250" fill="hold"/>
                        <p:tgtEl>
                          <p:spTgt spid="59"/>
                        </p:tgtEl>
                        <p:attrNameLst>
                          <p:attrName>ppt_x</p:attrName>
                        </p:attrNameLst>
                      </p:cBhvr>
                      <p:tavLst>
                        <p:tav tm="0">
                          <p:val>
                            <p:strVal val="#ppt_x"/>
                          </p:val>
                        </p:tav>
                        <p:tav tm="100000">
                          <p:val>
                            <p:strVal val="#ppt_x"/>
                          </p:val>
                        </p:tav>
                      </p:tavLst>
                    </p:anim>
                    <p:anim calcmode="lin" valueType="num">
                      <p:cBhvr additive="base">
                        <p:cTn dur="1250" fill="hold"/>
                        <p:tgtEl>
                          <p:spTgt spid="59"/>
                        </p:tgtEl>
                        <p:attrNameLst>
                          <p:attrName>ppt_y</p:attrName>
                        </p:attrNameLst>
                      </p:cBhvr>
                      <p:tavLst>
                        <p:tav tm="0">
                          <p:val>
                            <p:strVal val="0-#ppt_h/2"/>
                          </p:val>
                        </p:tav>
                        <p:tav tm="100000">
                          <p:val>
                            <p:strVal val="#ppt_y"/>
                          </p:val>
                        </p:tav>
                      </p:tavLst>
                    </p:anim>
                  </p:childTnLst>
                </p:cTn>
              </p:par>
            </p:tnLst>
          </p:tmpl>
        </p:tmplLst>
      </p:bldP>
      <p:bldP spid="59" grpId="1" build="p">
        <p:tmplLst>
          <p:tmpl lvl="1">
            <p:tnLst>
              <p:par>
                <p:cTn presetID="2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right)">
                      <p:cBhvr>
                        <p:cTn dur="1000"/>
                        <p:tgtEl>
                          <p:spTgt spid="59"/>
                        </p:tgtEl>
                      </p:cBhvr>
                    </p:animEffect>
                  </p:childTnLst>
                </p:cTn>
              </p:par>
            </p:tnLst>
          </p:tmpl>
        </p:tmplLst>
      </p:bldP>
      <p:bldP spid="61" grpId="0" build="p">
        <p:tmplLst>
          <p:tmpl lvl="1">
            <p:tnLst>
              <p:par>
                <p:cTn presetID="2" presetClass="entr" presetSubtype="1" decel="10000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250" fill="hold"/>
                        <p:tgtEl>
                          <p:spTgt spid="61"/>
                        </p:tgtEl>
                        <p:attrNameLst>
                          <p:attrName>ppt_x</p:attrName>
                        </p:attrNameLst>
                      </p:cBhvr>
                      <p:tavLst>
                        <p:tav tm="0">
                          <p:val>
                            <p:strVal val="#ppt_x"/>
                          </p:val>
                        </p:tav>
                        <p:tav tm="100000">
                          <p:val>
                            <p:strVal val="#ppt_x"/>
                          </p:val>
                        </p:tav>
                      </p:tavLst>
                    </p:anim>
                    <p:anim calcmode="lin" valueType="num">
                      <p:cBhvr additive="base">
                        <p:cTn dur="1250" fill="hold"/>
                        <p:tgtEl>
                          <p:spTgt spid="61"/>
                        </p:tgtEl>
                        <p:attrNameLst>
                          <p:attrName>ppt_y</p:attrName>
                        </p:attrNameLst>
                      </p:cBhvr>
                      <p:tavLst>
                        <p:tav tm="0">
                          <p:val>
                            <p:strVal val="0-#ppt_h/2"/>
                          </p:val>
                        </p:tav>
                        <p:tav tm="100000">
                          <p:val>
                            <p:strVal val="#ppt_y"/>
                          </p:val>
                        </p:tav>
                      </p:tavLst>
                    </p:anim>
                  </p:childTnLst>
                </p:cTn>
              </p:par>
            </p:tnLst>
          </p:tmpl>
        </p:tmplLst>
      </p:bldP>
      <p:bldP spid="61" grpId="1" build="p">
        <p:tmplLst>
          <p:tmpl lvl="1">
            <p:tnLst>
              <p:par>
                <p:cTn presetID="22" presetClass="entr" presetSubtype="2"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right)">
                      <p:cBhvr>
                        <p:cTn dur="1000"/>
                        <p:tgtEl>
                          <p:spTgt spid="61"/>
                        </p:tgtEl>
                      </p:cBhvr>
                    </p:animEffect>
                  </p:childTnLst>
                </p:cTn>
              </p:par>
            </p:tnLst>
          </p:tmpl>
        </p:tmplLst>
      </p:bldP>
      <p:bldP spid="62" grpId="0" build="p">
        <p:tmplLst>
          <p:tmpl lvl="1">
            <p:tnLst>
              <p:par>
                <p:cTn presetID="2" presetClass="entr" presetSubtype="1" decel="10000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250" fill="hold"/>
                        <p:tgtEl>
                          <p:spTgt spid="62"/>
                        </p:tgtEl>
                        <p:attrNameLst>
                          <p:attrName>ppt_x</p:attrName>
                        </p:attrNameLst>
                      </p:cBhvr>
                      <p:tavLst>
                        <p:tav tm="0">
                          <p:val>
                            <p:strVal val="#ppt_x"/>
                          </p:val>
                        </p:tav>
                        <p:tav tm="100000">
                          <p:val>
                            <p:strVal val="#ppt_x"/>
                          </p:val>
                        </p:tav>
                      </p:tavLst>
                    </p:anim>
                    <p:anim calcmode="lin" valueType="num">
                      <p:cBhvr additive="base">
                        <p:cTn dur="1250" fill="hold"/>
                        <p:tgtEl>
                          <p:spTgt spid="62"/>
                        </p:tgtEl>
                        <p:attrNameLst>
                          <p:attrName>ppt_y</p:attrName>
                        </p:attrNameLst>
                      </p:cBhvr>
                      <p:tavLst>
                        <p:tav tm="0">
                          <p:val>
                            <p:strVal val="0-#ppt_h/2"/>
                          </p:val>
                        </p:tav>
                        <p:tav tm="100000">
                          <p:val>
                            <p:strVal val="#ppt_y"/>
                          </p:val>
                        </p:tav>
                      </p:tavLst>
                    </p:anim>
                  </p:childTnLst>
                </p:cTn>
              </p:par>
            </p:tnLst>
          </p:tmpl>
        </p:tmplLst>
      </p:bldP>
      <p:bldP spid="62" grpId="1" build="p">
        <p:tmplLst>
          <p:tmpl lvl="1">
            <p:tnLst>
              <p:par>
                <p:cTn presetID="22" presetClass="entr" presetSubtype="2"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1000"/>
                        <p:tgtEl>
                          <p:spTgt spid="62"/>
                        </p:tgtEl>
                      </p:cBhvr>
                    </p:animEffect>
                  </p:childTnLst>
                </p:cTn>
              </p:par>
            </p:tnLst>
          </p:tmpl>
        </p:tmplLst>
      </p:bldP>
      <p:bldP spid="64" grpId="0" build="p">
        <p:tmplLst>
          <p:tmpl lvl="1">
            <p:tnLst>
              <p:par>
                <p:cTn presetID="2" presetClass="entr" presetSubtype="1" decel="10000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250" fill="hold"/>
                        <p:tgtEl>
                          <p:spTgt spid="64"/>
                        </p:tgtEl>
                        <p:attrNameLst>
                          <p:attrName>ppt_x</p:attrName>
                        </p:attrNameLst>
                      </p:cBhvr>
                      <p:tavLst>
                        <p:tav tm="0">
                          <p:val>
                            <p:strVal val="#ppt_x"/>
                          </p:val>
                        </p:tav>
                        <p:tav tm="100000">
                          <p:val>
                            <p:strVal val="#ppt_x"/>
                          </p:val>
                        </p:tav>
                      </p:tavLst>
                    </p:anim>
                    <p:anim calcmode="lin" valueType="num">
                      <p:cBhvr additive="base">
                        <p:cTn dur="1250" fill="hold"/>
                        <p:tgtEl>
                          <p:spTgt spid="64"/>
                        </p:tgtEl>
                        <p:attrNameLst>
                          <p:attrName>ppt_y</p:attrName>
                        </p:attrNameLst>
                      </p:cBhvr>
                      <p:tavLst>
                        <p:tav tm="0">
                          <p:val>
                            <p:strVal val="0-#ppt_h/2"/>
                          </p:val>
                        </p:tav>
                        <p:tav tm="100000">
                          <p:val>
                            <p:strVal val="#ppt_y"/>
                          </p:val>
                        </p:tav>
                      </p:tavLst>
                    </p:anim>
                  </p:childTnLst>
                </p:cTn>
              </p:par>
            </p:tnLst>
          </p:tmpl>
        </p:tmplLst>
      </p:bldP>
      <p:bldP spid="64" grpId="1" build="p">
        <p:tmplLst>
          <p:tmpl lvl="1">
            <p:tnLst>
              <p:par>
                <p:cTn presetID="22" presetClass="entr" presetSubtype="2"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1000"/>
                        <p:tgtEl>
                          <p:spTgt spid="64"/>
                        </p:tgtEl>
                      </p:cBhvr>
                    </p:animEffect>
                  </p:childTnLst>
                </p:cTn>
              </p:par>
            </p:tnLst>
          </p:tmpl>
        </p:tmplLst>
      </p:bldP>
      <p:bldP spid="15" grpId="0"/>
      <p:bldP spid="65" grpId="0"/>
      <p:bldP spid="67" grpId="0"/>
      <p:bldP spid="69" grpId="0"/>
      <p:bldP spid="70" grpId="0"/>
      <p:bldP spid="71" grpId="0"/>
      <p:bldP spid="72" grpId="0"/>
      <p:bldP spid="73" grpId="0"/>
      <p:bldP spid="74" grpId="0" build="p">
        <p:tmplLst>
          <p:tmpl lvl="1">
            <p:tnLst>
              <p:par>
                <p:cTn presetID="2" presetClass="entr" presetSubtype="2" decel="100000" fill="hold" nodeType="withEffect">
                  <p:stCondLst>
                    <p:cond delay="50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fill="hold"/>
                        <p:tgtEl>
                          <p:spTgt spid="74"/>
                        </p:tgtEl>
                        <p:attrNameLst>
                          <p:attrName>ppt_x</p:attrName>
                        </p:attrNameLst>
                      </p:cBhvr>
                      <p:tavLst>
                        <p:tav tm="0">
                          <p:val>
                            <p:strVal val="1+#ppt_w/2"/>
                          </p:val>
                        </p:tav>
                        <p:tav tm="100000">
                          <p:val>
                            <p:strVal val="#ppt_x"/>
                          </p:val>
                        </p:tav>
                      </p:tavLst>
                    </p:anim>
                    <p:anim calcmode="lin" valueType="num">
                      <p:cBhvr additive="base">
                        <p:cTn dur="1000" fill="hold"/>
                        <p:tgtEl>
                          <p:spTgt spid="74"/>
                        </p:tgtEl>
                        <p:attrNameLst>
                          <p:attrName>ppt_y</p:attrName>
                        </p:attrNameLst>
                      </p:cBhvr>
                      <p:tavLst>
                        <p:tav tm="0">
                          <p:val>
                            <p:strVal val="#ppt_y"/>
                          </p:val>
                        </p:tav>
                        <p:tav tm="100000">
                          <p:val>
                            <p:strVal val="#ppt_y"/>
                          </p:val>
                        </p:tav>
                      </p:tavLst>
                    </p:anim>
                  </p:childTnLst>
                </p:cTn>
              </p:par>
            </p:tnLst>
          </p:tmpl>
        </p:tmplLst>
      </p:bldP>
      <p:bldP spid="75" grpId="0" build="p">
        <p:tmplLst>
          <p:tmpl lvl="1">
            <p:tnLst>
              <p:par>
                <p:cTn presetID="2" presetClass="entr" presetSubtype="2" decel="10000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fill="hold"/>
                        <p:tgtEl>
                          <p:spTgt spid="75"/>
                        </p:tgtEl>
                        <p:attrNameLst>
                          <p:attrName>ppt_x</p:attrName>
                        </p:attrNameLst>
                      </p:cBhvr>
                      <p:tavLst>
                        <p:tav tm="0">
                          <p:val>
                            <p:strVal val="1+#ppt_w/2"/>
                          </p:val>
                        </p:tav>
                        <p:tav tm="100000">
                          <p:val>
                            <p:strVal val="#ppt_x"/>
                          </p:val>
                        </p:tav>
                      </p:tavLst>
                    </p:anim>
                    <p:anim calcmode="lin" valueType="num">
                      <p:cBhvr additive="base">
                        <p:cTn dur="100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 presetClass="entr" presetSubtype="2" decel="10000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fill="hold"/>
                        <p:tgtEl>
                          <p:spTgt spid="76"/>
                        </p:tgtEl>
                        <p:attrNameLst>
                          <p:attrName>ppt_x</p:attrName>
                        </p:attrNameLst>
                      </p:cBhvr>
                      <p:tavLst>
                        <p:tav tm="0">
                          <p:val>
                            <p:strVal val="1+#ppt_w/2"/>
                          </p:val>
                        </p:tav>
                        <p:tav tm="100000">
                          <p:val>
                            <p:strVal val="#ppt_x"/>
                          </p:val>
                        </p:tav>
                      </p:tavLst>
                    </p:anim>
                    <p:anim calcmode="lin" valueType="num">
                      <p:cBhvr additive="base">
                        <p:cTn dur="1000" fill="hold"/>
                        <p:tgtEl>
                          <p:spTgt spid="76"/>
                        </p:tgtEl>
                        <p:attrNameLst>
                          <p:attrName>ppt_y</p:attrName>
                        </p:attrNameLst>
                      </p:cBhvr>
                      <p:tavLst>
                        <p:tav tm="0">
                          <p:val>
                            <p:strVal val="#ppt_y"/>
                          </p:val>
                        </p:tav>
                        <p:tav tm="100000">
                          <p:val>
                            <p:strVal val="#ppt_y"/>
                          </p:val>
                        </p:tav>
                      </p:tavLst>
                    </p:anim>
                  </p:childTnLst>
                </p:cTn>
              </p:par>
            </p:tnLst>
          </p:tmpl>
        </p:tmplLst>
      </p:bldP>
      <p:bldP spid="77" grpId="0" build="p">
        <p:tmplLst>
          <p:tmpl lvl="1">
            <p:tnLst>
              <p:par>
                <p:cTn presetID="2" presetClass="entr" presetSubtype="2" decel="100000" fill="hold" nodeType="withEffect">
                  <p:stCondLst>
                    <p:cond delay="50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fill="hold"/>
                        <p:tgtEl>
                          <p:spTgt spid="77"/>
                        </p:tgtEl>
                        <p:attrNameLst>
                          <p:attrName>ppt_x</p:attrName>
                        </p:attrNameLst>
                      </p:cBhvr>
                      <p:tavLst>
                        <p:tav tm="0">
                          <p:val>
                            <p:strVal val="1+#ppt_w/2"/>
                          </p:val>
                        </p:tav>
                        <p:tav tm="100000">
                          <p:val>
                            <p:strVal val="#ppt_x"/>
                          </p:val>
                        </p:tav>
                      </p:tavLst>
                    </p:anim>
                    <p:anim calcmode="lin" valueType="num">
                      <p:cBhvr additive="base">
                        <p:cTn dur="1000" fill="hold"/>
                        <p:tgtEl>
                          <p:spTgt spid="77"/>
                        </p:tgtEl>
                        <p:attrNameLst>
                          <p:attrName>ppt_y</p:attrName>
                        </p:attrNameLst>
                      </p:cBhvr>
                      <p:tavLst>
                        <p:tav tm="0">
                          <p:val>
                            <p:strVal val="#ppt_y"/>
                          </p:val>
                        </p:tav>
                        <p:tav tm="100000">
                          <p:val>
                            <p:strVal val="#ppt_y"/>
                          </p:val>
                        </p:tav>
                      </p:tavLst>
                    </p:anim>
                  </p:childTnLst>
                </p:cTn>
              </p:par>
            </p:tnLst>
          </p:tmpl>
        </p:tmplLst>
      </p:bldP>
      <p:bldP spid="82" grpId="0"/>
      <p:bldP spid="83" grpId="0" build="p">
        <p:tmplLst>
          <p:tmpl lvl="1">
            <p:tnLst>
              <p:par>
                <p:cTn presetID="22" presetClass="entr" presetSubtype="8"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wipe(left)">
                      <p:cBhvr>
                        <p:cTn dur="500"/>
                        <p:tgtEl>
                          <p:spTgt spid="83"/>
                        </p:tgtEl>
                      </p:cBhvr>
                    </p:animEffect>
                  </p:childTnLst>
                </p:cTn>
              </p:par>
            </p:tnLst>
          </p:tmpl>
        </p:tmplLst>
      </p:bldP>
      <p:bldP spid="84" grpId="0"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 Simple List">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2656478" y="284432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2656478" y="418410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8" name="テキスト プレースホルダー 6"/>
          <p:cNvSpPr>
            <a:spLocks noGrp="1"/>
          </p:cNvSpPr>
          <p:nvPr>
            <p:ph type="body" sz="quarter" idx="28" hasCustomPrompt="1"/>
          </p:nvPr>
        </p:nvSpPr>
        <p:spPr>
          <a:xfrm>
            <a:off x="3562010" y="2735836"/>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29" hasCustomPrompt="1"/>
          </p:nvPr>
        </p:nvSpPr>
        <p:spPr>
          <a:xfrm>
            <a:off x="3562010" y="4075614"/>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 name="円/楕円 9"/>
          <p:cNvSpPr/>
          <p:nvPr userDrawn="1"/>
        </p:nvSpPr>
        <p:spPr>
          <a:xfrm>
            <a:off x="2656478" y="552388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1" name="テキスト プレースホルダー 6"/>
          <p:cNvSpPr>
            <a:spLocks noGrp="1"/>
          </p:cNvSpPr>
          <p:nvPr>
            <p:ph type="body" sz="quarter" idx="31" hasCustomPrompt="1"/>
          </p:nvPr>
        </p:nvSpPr>
        <p:spPr>
          <a:xfrm>
            <a:off x="3562010" y="5415392"/>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2" name="円/楕円 11"/>
          <p:cNvSpPr/>
          <p:nvPr userDrawn="1"/>
        </p:nvSpPr>
        <p:spPr>
          <a:xfrm>
            <a:off x="2656478" y="686365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13" name="テキスト プレースホルダー 6"/>
          <p:cNvSpPr>
            <a:spLocks noGrp="1"/>
          </p:cNvSpPr>
          <p:nvPr>
            <p:ph type="body" sz="quarter" idx="33" hasCustomPrompt="1"/>
          </p:nvPr>
        </p:nvSpPr>
        <p:spPr>
          <a:xfrm>
            <a:off x="3562010" y="6755170"/>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4" name="円/楕円 13"/>
          <p:cNvSpPr/>
          <p:nvPr userDrawn="1"/>
        </p:nvSpPr>
        <p:spPr>
          <a:xfrm>
            <a:off x="2656478" y="820343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5" name="テキスト プレースホルダー 6"/>
          <p:cNvSpPr>
            <a:spLocks noGrp="1"/>
          </p:cNvSpPr>
          <p:nvPr>
            <p:ph type="body" sz="quarter" idx="35" hasCustomPrompt="1"/>
          </p:nvPr>
        </p:nvSpPr>
        <p:spPr>
          <a:xfrm>
            <a:off x="3562010" y="8094948"/>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a:t>Text</a:t>
            </a:r>
            <a:endParaRPr kumimoji="1" lang="ja-JP" altLang="en-US" dirty="0"/>
          </a:p>
        </p:txBody>
      </p:sp>
    </p:spTree>
    <p:extLst>
      <p:ext uri="{BB962C8B-B14F-4D97-AF65-F5344CB8AC3E}">
        <p14:creationId xmlns:p14="http://schemas.microsoft.com/office/powerpoint/2010/main" val="151640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500"/>
                            </p:stCondLst>
                            <p:childTnLst>
                              <p:par>
                                <p:cTn id="23" presetID="2" presetClass="entr" presetSubtype="1"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par>
                          <p:cTn id="31" fill="hold">
                            <p:stCondLst>
                              <p:cond delay="3500"/>
                            </p:stCondLst>
                            <p:childTnLst>
                              <p:par>
                                <p:cTn id="32" presetID="2" presetClass="entr" presetSubtype="1" decel="10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500"/>
                            </p:stCondLst>
                            <p:childTnLst>
                              <p:par>
                                <p:cTn id="41" presetID="2" presetClass="entr" presetSubtype="1" decel="10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wipe(left)">
                                      <p:cBhvr>
                                        <p:cTn id="48" dur="500"/>
                                        <p:tgtEl>
                                          <p:spTgt spid="13">
                                            <p:txEl>
                                              <p:pRg st="0" end="0"/>
                                            </p:txEl>
                                          </p:spTgt>
                                        </p:tgtEl>
                                      </p:cBhvr>
                                    </p:animEffect>
                                  </p:childTnLst>
                                </p:cTn>
                              </p:par>
                            </p:childTnLst>
                          </p:cTn>
                        </p:par>
                        <p:par>
                          <p:cTn id="49" fill="hold">
                            <p:stCondLst>
                              <p:cond delay="5500"/>
                            </p:stCondLst>
                            <p:childTnLst>
                              <p:par>
                                <p:cTn id="50" presetID="2" presetClass="entr" presetSubtype="1" decel="10000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0-#ppt_h/2"/>
                                          </p:val>
                                        </p:tav>
                                        <p:tav tm="100000">
                                          <p:val>
                                            <p:strVal val="#ppt_y"/>
                                          </p:val>
                                        </p:tav>
                                      </p:tavLst>
                                    </p:anim>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wipe(left)">
                                      <p:cBhvr>
                                        <p:cTn id="5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17"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71510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Wide image and text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398804"/>
            <a:ext cx="18286413" cy="3743903"/>
          </a:xfrm>
          <a:solidFill>
            <a:schemeClr val="accent5">
              <a:lumMod val="40000"/>
              <a:lumOff val="60000"/>
            </a:schemeClr>
          </a:solidFill>
        </p:spPr>
        <p:txBody>
          <a:bodyPr/>
          <a:lstStyle>
            <a:lvl1pPr marL="0" marR="0" indent="0" algn="l" defTabSz="1371280"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280"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dirty="0"/>
              <a:t>E.S.E Hospital Padre Clemente Giraldo | Granada</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‹Nº›</a:t>
            </a:fld>
            <a:endParaRPr kumimoji="1" lang="ja-JP" altLang="en-US" dirty="0"/>
          </a:p>
        </p:txBody>
      </p:sp>
      <p:sp>
        <p:nvSpPr>
          <p:cNvPr id="6" name="Text Placeholder 5"/>
          <p:cNvSpPr>
            <a:spLocks noGrp="1"/>
          </p:cNvSpPr>
          <p:nvPr>
            <p:ph type="body" sz="quarter" idx="12" hasCustomPrompt="1"/>
          </p:nvPr>
        </p:nvSpPr>
        <p:spPr>
          <a:xfrm>
            <a:off x="4336674" y="6670494"/>
            <a:ext cx="9613066" cy="1932131"/>
          </a:xfrm>
        </p:spPr>
        <p:txBody>
          <a:bodyPr anchor="t"/>
          <a:lstStyle>
            <a:lvl1pPr marL="0" indent="0" algn="ctr">
              <a:buFontTx/>
              <a:buNone/>
              <a:defRPr/>
            </a:lvl1pPr>
            <a:lvl2pPr marL="685640" indent="0">
              <a:buNone/>
              <a:defRPr sz="1800"/>
            </a:lvl2pPr>
            <a:lvl3pPr marL="1371280" indent="0">
              <a:buNone/>
              <a:defRPr sz="1800"/>
            </a:lvl3pPr>
            <a:lvl4pPr marL="2056920" indent="0">
              <a:buNone/>
              <a:defRPr sz="1800"/>
            </a:lvl4pPr>
            <a:lvl5pPr marL="2742561" indent="0">
              <a:buNone/>
              <a:defRPr sz="1800"/>
            </a:lvl5pPr>
          </a:lstStyle>
          <a:p>
            <a:pPr lvl="0"/>
            <a:r>
              <a:rPr kumimoji="1" lang="en-US" altLang="ja-JP" dirty="0"/>
              <a:t>Text goes here</a:t>
            </a:r>
            <a:endParaRPr kumimoji="1" lang="ja-JP" altLang="en-US" dirty="0"/>
          </a:p>
        </p:txBody>
      </p:sp>
      <p:sp>
        <p:nvSpPr>
          <p:cNvPr id="7" name="Title 1"/>
          <p:cNvSpPr>
            <a:spLocks noGrp="1"/>
          </p:cNvSpPr>
          <p:nvPr>
            <p:ph type="title" hasCustomPrompt="1"/>
          </p:nvPr>
        </p:nvSpPr>
        <p:spPr>
          <a:xfrm>
            <a:off x="3022338" y="5383587"/>
            <a:ext cx="12241738" cy="1141744"/>
          </a:xfrm>
        </p:spPr>
        <p:txBody>
          <a:bodyPr anchor="b"/>
          <a:lstStyle>
            <a:lvl1pPr algn="ctr">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97797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decel="100000" fill="hold" grpId="0" nodeType="withEffect">
                                  <p:stCondLst>
                                    <p:cond delay="250"/>
                                  </p:stCondLst>
                                  <p:iterate type="wd">
                                    <p:tmPct val="10000"/>
                                  </p:iterate>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ppt_x"/>
                                          </p:val>
                                        </p:tav>
                                        <p:tav tm="100000">
                                          <p:val>
                                            <p:strVal val="#ppt_x"/>
                                          </p:val>
                                        </p:tav>
                                      </p:tavLst>
                                    </p:anim>
                                    <p:anim calcmode="lin" valueType="num">
                                      <p:cBhvr additive="base">
                                        <p:cTn id="11" dur="1000" fill="hold"/>
                                        <p:tgtEl>
                                          <p:spTgt spid="7"/>
                                        </p:tgtEl>
                                        <p:attrNameLst>
                                          <p:attrName>ppt_y</p:attrName>
                                        </p:attrNameLst>
                                      </p:cBhvr>
                                      <p:tavLst>
                                        <p:tav tm="0">
                                          <p:val>
                                            <p:strVal val="1+#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Fullscreen image and text 3">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1"/>
            <a:ext cx="18286413" cy="10287000"/>
          </a:xfrm>
          <a:solidFill>
            <a:schemeClr val="accent5">
              <a:lumMod val="40000"/>
              <a:lumOff val="60000"/>
            </a:schemeClr>
          </a:solidFill>
        </p:spPr>
        <p:txBody>
          <a:bodyPr/>
          <a:lstStyle>
            <a:lvl1pPr marL="0" marR="0" indent="0" algn="l" defTabSz="1371280"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280"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ext Placeholder 5"/>
          <p:cNvSpPr>
            <a:spLocks noGrp="1"/>
          </p:cNvSpPr>
          <p:nvPr>
            <p:ph type="body" sz="quarter" idx="16" hasCustomPrompt="1"/>
          </p:nvPr>
        </p:nvSpPr>
        <p:spPr>
          <a:xfrm rot="10800000">
            <a:off x="1" y="1"/>
            <a:ext cx="8809406" cy="10287000"/>
          </a:xfrm>
          <a:gradFill flip="none" rotWithShape="1">
            <a:gsLst>
              <a:gs pos="0">
                <a:srgbClr val="000000">
                  <a:alpha val="50000"/>
                </a:srgbClr>
              </a:gs>
              <a:gs pos="100000">
                <a:srgbClr val="000000">
                  <a:alpha val="0"/>
                </a:srgbClr>
              </a:gs>
            </a:gsLst>
            <a:lin ang="10800000" scaled="1"/>
            <a:tileRect/>
          </a:gradFill>
        </p:spPr>
        <p:txBody>
          <a:bodyPr anchor="t"/>
          <a:lstStyle>
            <a:lvl1pPr marL="0" indent="0" algn="just">
              <a:spcBef>
                <a:spcPts val="0"/>
              </a:spcBef>
              <a:buFontTx/>
              <a:buNone/>
              <a:defRPr>
                <a:solidFill>
                  <a:schemeClr val="bg1"/>
                </a:solidFill>
              </a:defRPr>
            </a:lvl1pPr>
            <a:lvl2pPr marL="685640" indent="0">
              <a:buNone/>
              <a:defRPr sz="1800"/>
            </a:lvl2pPr>
            <a:lvl3pPr marL="1371280" indent="0">
              <a:buNone/>
              <a:defRPr sz="1800"/>
            </a:lvl3pPr>
            <a:lvl4pPr marL="2056920" indent="0">
              <a:buNone/>
              <a:defRPr sz="1800"/>
            </a:lvl4pPr>
            <a:lvl5pPr marL="2742561" indent="0">
              <a:buNone/>
              <a:defRPr sz="1800"/>
            </a:lvl5pPr>
          </a:lstStyle>
          <a:p>
            <a:pPr lvl="0"/>
            <a:r>
              <a:rPr kumimoji="1" lang="en-US" altLang="ja-JP" dirty="0"/>
              <a:t> </a:t>
            </a:r>
            <a:endParaRPr kumimoji="1" lang="ja-JP" altLang="en-US" dirty="0"/>
          </a:p>
        </p:txBody>
      </p:sp>
      <p:sp>
        <p:nvSpPr>
          <p:cNvPr id="5" name="Title 1"/>
          <p:cNvSpPr>
            <a:spLocks noGrp="1"/>
          </p:cNvSpPr>
          <p:nvPr>
            <p:ph type="title" hasCustomPrompt="1"/>
          </p:nvPr>
        </p:nvSpPr>
        <p:spPr>
          <a:xfrm>
            <a:off x="1403228" y="1433735"/>
            <a:ext cx="8436605" cy="2812243"/>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1422277" y="4514784"/>
            <a:ext cx="5355307" cy="2975742"/>
          </a:xfrm>
        </p:spPr>
        <p:txBody>
          <a:bodyPr anchor="t"/>
          <a:lstStyle>
            <a:lvl1pPr marL="0" indent="0" algn="just">
              <a:spcBef>
                <a:spcPts val="0"/>
              </a:spcBef>
              <a:buFontTx/>
              <a:buNone/>
              <a:defRPr>
                <a:solidFill>
                  <a:schemeClr val="bg1"/>
                </a:solidFill>
              </a:defRPr>
            </a:lvl1pPr>
            <a:lvl2pPr marL="685640" indent="0">
              <a:buNone/>
              <a:defRPr sz="1800"/>
            </a:lvl2pPr>
            <a:lvl3pPr marL="1371280" indent="0">
              <a:buNone/>
              <a:defRPr sz="1800"/>
            </a:lvl3pPr>
            <a:lvl4pPr marL="2056920" indent="0">
              <a:buNone/>
              <a:defRPr sz="1800"/>
            </a:lvl4pPr>
            <a:lvl5pPr marL="2742561"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23125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childTnLst>
                          </p:cTn>
                        </p:par>
                        <p:par>
                          <p:cTn id="11" fill="hold">
                            <p:stCondLst>
                              <p:cond delay="750"/>
                            </p:stCondLst>
                            <p:childTnLst>
                              <p:par>
                                <p:cTn id="12" presetID="2" presetClass="entr" presetSubtype="1" decel="100000" fill="hold" grpId="0" nodeType="afterEffect">
                                  <p:stCondLst>
                                    <p:cond delay="50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0-#ppt_h/2"/>
                                          </p:val>
                                        </p:tav>
                                        <p:tav tm="100000">
                                          <p:val>
                                            <p:strVal val="#ppt_y"/>
                                          </p:val>
                                        </p:tav>
                                      </p:tavLst>
                                    </p:anim>
                                  </p:childTnLst>
                                </p:cTn>
                              </p:par>
                            </p:childTnLst>
                          </p:cTn>
                        </p:par>
                        <p:par>
                          <p:cTn id="16" fill="hold">
                            <p:stCondLst>
                              <p:cond delay="255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750"/>
                        <p:tgtEl>
                          <p:spTgt spid="13"/>
                        </p:tgtEl>
                      </p:cBhvr>
                    </p:animEffect>
                  </p:childTnLst>
                </p:cTn>
              </p:par>
            </p:tnLst>
          </p:tmpl>
        </p:tmplLst>
      </p:bldP>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6" name="グループ化 5"/>
          <p:cNvGrpSpPr/>
          <p:nvPr userDrawn="1"/>
        </p:nvGrpSpPr>
        <p:grpSpPr>
          <a:xfrm>
            <a:off x="8595214" y="8095828"/>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 name="円/楕円 3"/>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円/楕円 13"/>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84066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2000"/>
                            </p:stCondLst>
                            <p:childTnLst>
                              <p:par>
                                <p:cTn id="18" presetID="2" presetClass="entr" presetSubtype="2" decel="100000" fill="hold" grpId="0" nodeType="afterEffect">
                                  <p:stCondLst>
                                    <p:cond delay="0"/>
                                  </p:stCondLst>
                                  <p:iterate type="wd">
                                    <p:tmPct val="10000"/>
                                  </p:iterate>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0-#ppt_w/2"/>
                                          </p:val>
                                        </p:tav>
                                        <p:tav tm="100000">
                                          <p:val>
                                            <p:strVal val="#ppt_x"/>
                                          </p:val>
                                        </p:tav>
                                      </p:tavLst>
                                    </p:anim>
                                    <p:anim calcmode="lin" valueType="num">
                                      <p:cBhvr additive="base">
                                        <p:cTn id="25" dur="75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3950"/>
                            </p:stCondLst>
                            <p:childTnLst>
                              <p:par>
                                <p:cTn id="27" presetID="10" presetClass="entr" presetSubtype="0" fill="hold" nodeType="after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4950"/>
                            </p:stCondLst>
                            <p:childTnLst>
                              <p:par>
                                <p:cTn id="31" presetID="10" presetClass="entr" presetSubtype="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4" grpId="0" animBg="1"/>
      <p:bldP spid="12" grpId="0" animBg="1"/>
      <p:bldP spid="13" grpId="0" animBg="1"/>
      <p:bldP spid="14"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9"/>
          <p:cNvSpPr>
            <a:spLocks noGrp="1"/>
          </p:cNvSpPr>
          <p:nvPr>
            <p:ph type="pic" sz="quarter" idx="16" hasCustomPrompt="1"/>
          </p:nvPr>
        </p:nvSpPr>
        <p:spPr>
          <a:xfrm>
            <a:off x="0" y="2407196"/>
            <a:ext cx="18286412" cy="5372461"/>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8157264"/>
            <a:ext cx="16200313" cy="118993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3" name="正方形/長方形 12"/>
          <p:cNvSpPr/>
          <p:nvPr userDrawn="1"/>
        </p:nvSpPr>
        <p:spPr>
          <a:xfrm>
            <a:off x="1222326" y="801324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13"/>
          <p:cNvSpPr>
            <a:spLocks noGrp="1"/>
          </p:cNvSpPr>
          <p:nvPr>
            <p:ph type="body" sz="quarter" idx="19" hasCustomPrompt="1"/>
          </p:nvPr>
        </p:nvSpPr>
        <p:spPr>
          <a:xfrm>
            <a:off x="0" y="6647543"/>
            <a:ext cx="18286413" cy="1146629"/>
          </a:xfrm>
          <a:solidFill>
            <a:schemeClr val="accent1">
              <a:lumMod val="75000"/>
              <a:alpha val="80000"/>
            </a:schemeClr>
          </a:solidFill>
        </p:spPr>
        <p:txBody>
          <a:bodyPr anchor="ctr">
            <a:noAutofit/>
          </a:bodyPr>
          <a:lstStyle>
            <a:lvl1pPr algn="ctr">
              <a:defRPr sz="4800">
                <a:solidFill>
                  <a:schemeClr val="bg1"/>
                </a:solidFill>
                <a:latin typeface="Route 159 Light" pitchFamily="50" charset="0"/>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38505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2"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250"/>
                            </p:stCondLst>
                            <p:childTnLst>
                              <p:par>
                                <p:cTn id="20" presetID="2" presetClass="entr" presetSubtype="8" decel="100000"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500"/>
                                  </p:stCondLst>
                                  <p:childTnLst>
                                    <p:set>
                                      <p:cBhvr>
                                        <p:cTn id="25" dur="1" fill="hold">
                                          <p:stCondLst>
                                            <p:cond delay="0"/>
                                          </p:stCondLst>
                                        </p:cTn>
                                        <p:tgtEl>
                                          <p:spTgt spid="12">
                                            <p:txEl>
                                              <p:pRg st="0" end="0"/>
                                            </p:txEl>
                                          </p:spTgt>
                                        </p:tgtEl>
                                        <p:attrNameLst>
                                          <p:attrName>style.visibility</p:attrName>
                                        </p:attrNameLst>
                                      </p:cBhvr>
                                      <p:to>
                                        <p:strVal val="visible"/>
                                      </p:to>
                                    </p:set>
                                    <p:anim calcmode="lin" valueType="num">
                                      <p:cBhvr additive="base">
                                        <p:cTn id="26"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P spid="14" grpId="0" animBg="1">
        <p:tmplLst>
          <p:tmpl>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nimated Title">
    <p:spTree>
      <p:nvGrpSpPr>
        <p:cNvPr id="1" name=""/>
        <p:cNvGrpSpPr/>
        <p:nvPr/>
      </p:nvGrpSpPr>
      <p:grpSpPr>
        <a:xfrm>
          <a:off x="0" y="0"/>
          <a:ext cx="0" cy="0"/>
          <a:chOff x="0" y="0"/>
          <a:chExt cx="0" cy="0"/>
        </a:xfrm>
      </p:grpSpPr>
      <p:sp>
        <p:nvSpPr>
          <p:cNvPr id="4" name="正方形/長方形 3"/>
          <p:cNvSpPr/>
          <p:nvPr userDrawn="1"/>
        </p:nvSpPr>
        <p:spPr>
          <a:xfrm rot="21066044">
            <a:off x="-9553475" y="-4938712"/>
            <a:ext cx="3541109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rot="21066044">
            <a:off x="-7789278" y="5016998"/>
            <a:ext cx="3540186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rot="21066044">
            <a:off x="-9553475" y="-4938712"/>
            <a:ext cx="3541109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rot="21066044">
            <a:off x="-7789278" y="5016998"/>
            <a:ext cx="3540186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rot="21066044">
            <a:off x="-9553475" y="-4938712"/>
            <a:ext cx="3541109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rot="21066044">
            <a:off x="-7789278" y="5016998"/>
            <a:ext cx="3540186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rot="21066044">
            <a:off x="-9553475" y="-4938712"/>
            <a:ext cx="3541109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rot="21066044">
            <a:off x="-7789278" y="5016998"/>
            <a:ext cx="3540186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userDrawn="1"/>
        </p:nvGrpSpPr>
        <p:grpSpPr>
          <a:xfrm rot="17100000">
            <a:off x="6622413" y="2420092"/>
            <a:ext cx="5040000" cy="5040000"/>
            <a:chOff x="6682240" y="2680152"/>
            <a:chExt cx="5040000" cy="5040000"/>
          </a:xfrm>
        </p:grpSpPr>
        <p:sp>
          <p:nvSpPr>
            <p:cNvPr id="15" name="円/楕円 14"/>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アーチ 15"/>
            <p:cNvSpPr/>
            <p:nvPr userDrawn="1"/>
          </p:nvSpPr>
          <p:spPr>
            <a:xfrm>
              <a:off x="6682240" y="2680152"/>
              <a:ext cx="5040000" cy="5040000"/>
            </a:xfrm>
            <a:prstGeom prst="blockArc">
              <a:avLst>
                <a:gd name="adj1" fmla="val 10800000"/>
                <a:gd name="adj2" fmla="val 3801423"/>
                <a:gd name="adj3" fmla="val 1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 name="グループ化 16"/>
          <p:cNvGrpSpPr>
            <a:grpSpLocks noChangeAspect="1"/>
          </p:cNvGrpSpPr>
          <p:nvPr userDrawn="1"/>
        </p:nvGrpSpPr>
        <p:grpSpPr>
          <a:xfrm rot="11994079">
            <a:off x="6442413" y="2240092"/>
            <a:ext cx="5400000" cy="5400000"/>
            <a:chOff x="6682240" y="2680152"/>
            <a:chExt cx="5040000" cy="5040000"/>
          </a:xfrm>
        </p:grpSpPr>
        <p:sp>
          <p:nvSpPr>
            <p:cNvPr id="18" name="円/楕円 17"/>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0" name="グループ化 19"/>
          <p:cNvGrpSpPr>
            <a:grpSpLocks noChangeAspect="1"/>
          </p:cNvGrpSpPr>
          <p:nvPr userDrawn="1"/>
        </p:nvGrpSpPr>
        <p:grpSpPr>
          <a:xfrm rot="3600000">
            <a:off x="6262413" y="2060092"/>
            <a:ext cx="5760000" cy="5760000"/>
            <a:chOff x="6682240" y="2680152"/>
            <a:chExt cx="5040000" cy="5040000"/>
          </a:xfrm>
        </p:grpSpPr>
        <p:sp>
          <p:nvSpPr>
            <p:cNvPr id="21" name="円/楕円 20"/>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3" name="グループ化 22"/>
          <p:cNvGrpSpPr>
            <a:grpSpLocks noChangeAspect="1"/>
          </p:cNvGrpSpPr>
          <p:nvPr userDrawn="1"/>
        </p:nvGrpSpPr>
        <p:grpSpPr>
          <a:xfrm rot="18000000">
            <a:off x="6082413" y="1880092"/>
            <a:ext cx="6120000" cy="6120000"/>
            <a:chOff x="6682240" y="2680152"/>
            <a:chExt cx="5040000" cy="5040000"/>
          </a:xfrm>
        </p:grpSpPr>
        <p:sp>
          <p:nvSpPr>
            <p:cNvPr id="24" name="円/楕円 23"/>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6" name="グループ化 25"/>
          <p:cNvGrpSpPr>
            <a:grpSpLocks noChangeAspect="1"/>
          </p:cNvGrpSpPr>
          <p:nvPr userDrawn="1"/>
        </p:nvGrpSpPr>
        <p:grpSpPr>
          <a:xfrm rot="7511662">
            <a:off x="5902413" y="1700092"/>
            <a:ext cx="6480000" cy="6480000"/>
            <a:chOff x="6682240" y="2680152"/>
            <a:chExt cx="5040000" cy="5040000"/>
          </a:xfrm>
        </p:grpSpPr>
        <p:sp>
          <p:nvSpPr>
            <p:cNvPr id="27" name="円/楕円 26"/>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9" name="グループ化 28"/>
          <p:cNvGrpSpPr>
            <a:grpSpLocks noChangeAspect="1"/>
          </p:cNvGrpSpPr>
          <p:nvPr userDrawn="1"/>
        </p:nvGrpSpPr>
        <p:grpSpPr>
          <a:xfrm rot="10993309">
            <a:off x="5722413" y="1520092"/>
            <a:ext cx="6840000" cy="6840000"/>
            <a:chOff x="6682240" y="2680152"/>
            <a:chExt cx="5040000" cy="5040000"/>
          </a:xfrm>
        </p:grpSpPr>
        <p:sp>
          <p:nvSpPr>
            <p:cNvPr id="30" name="円/楕円 29"/>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3"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sp>
        <p:nvSpPr>
          <p:cNvPr id="34"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grpSp>
        <p:nvGrpSpPr>
          <p:cNvPr id="35" name="グループ化 34"/>
          <p:cNvGrpSpPr/>
          <p:nvPr userDrawn="1"/>
        </p:nvGrpSpPr>
        <p:grpSpPr>
          <a:xfrm>
            <a:off x="8595214" y="8095828"/>
            <a:ext cx="1088138" cy="188527"/>
            <a:chOff x="8595214" y="6592642"/>
            <a:chExt cx="1088138" cy="188527"/>
          </a:xfrm>
        </p:grpSpPr>
        <p:sp>
          <p:nvSpPr>
            <p:cNvPr id="36" name="円/楕円 35"/>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円/楕円 36"/>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円/楕円 37"/>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9" name="円/楕円 38"/>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円/楕円 39"/>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円/楕円 40"/>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31318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0-#ppt_w/2"/>
                                          </p:val>
                                        </p:tav>
                                        <p:tav tm="100000">
                                          <p:val>
                                            <p:strVal val="#ppt_x"/>
                                          </p:val>
                                        </p:tav>
                                      </p:tavLst>
                                    </p:anim>
                                    <p:anim calcmode="lin" valueType="num">
                                      <p:cBhvr additive="base">
                                        <p:cTn id="24" dur="75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0-#ppt_w/2"/>
                                          </p:val>
                                        </p:tav>
                                        <p:tav tm="100000">
                                          <p:val>
                                            <p:strVal val="#ppt_x"/>
                                          </p:val>
                                        </p:tav>
                                      </p:tavLst>
                                    </p:anim>
                                    <p:anim calcmode="lin" valueType="num">
                                      <p:cBhvr additive="base">
                                        <p:cTn id="32" dur="75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decel="10000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750" fill="hold"/>
                                        <p:tgtEl>
                                          <p:spTgt spid="14"/>
                                        </p:tgtEl>
                                        <p:attrNameLst>
                                          <p:attrName>ppt_x</p:attrName>
                                        </p:attrNameLst>
                                      </p:cBhvr>
                                      <p:tavLst>
                                        <p:tav tm="0">
                                          <p:val>
                                            <p:strVal val="#ppt_x"/>
                                          </p:val>
                                        </p:tav>
                                        <p:tav tm="100000">
                                          <p:val>
                                            <p:strVal val="#ppt_x"/>
                                          </p:val>
                                        </p:tav>
                                      </p:tavLst>
                                    </p:anim>
                                    <p:anim calcmode="lin" valueType="num">
                                      <p:cBhvr additive="base">
                                        <p:cTn id="41" dur="75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0-#ppt_w/2"/>
                                          </p:val>
                                        </p:tav>
                                        <p:tav tm="100000">
                                          <p:val>
                                            <p:strVal val="#ppt_x"/>
                                          </p:val>
                                        </p:tav>
                                      </p:tavLst>
                                    </p:anim>
                                    <p:anim calcmode="lin" valueType="num">
                                      <p:cBhvr additive="base">
                                        <p:cTn id="45" dur="75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750" fill="hold"/>
                                        <p:tgtEl>
                                          <p:spTgt spid="23"/>
                                        </p:tgtEl>
                                        <p:attrNameLst>
                                          <p:attrName>ppt_x</p:attrName>
                                        </p:attrNameLst>
                                      </p:cBhvr>
                                      <p:tavLst>
                                        <p:tav tm="0">
                                          <p:val>
                                            <p:strVal val="1+#ppt_w/2"/>
                                          </p:val>
                                        </p:tav>
                                        <p:tav tm="100000">
                                          <p:val>
                                            <p:strVal val="#ppt_x"/>
                                          </p:val>
                                        </p:tav>
                                      </p:tavLst>
                                    </p:anim>
                                    <p:anim calcmode="lin" valueType="num">
                                      <p:cBhvr additive="base">
                                        <p:cTn id="53" dur="750" fill="hold"/>
                                        <p:tgtEl>
                                          <p:spTgt spid="23"/>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1+#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750" fill="hold"/>
                                        <p:tgtEl>
                                          <p:spTgt spid="29"/>
                                        </p:tgtEl>
                                        <p:attrNameLst>
                                          <p:attrName>ppt_x</p:attrName>
                                        </p:attrNameLst>
                                      </p:cBhvr>
                                      <p:tavLst>
                                        <p:tav tm="0">
                                          <p:val>
                                            <p:strVal val="1+#ppt_w/2"/>
                                          </p:val>
                                        </p:tav>
                                        <p:tav tm="100000">
                                          <p:val>
                                            <p:strVal val="#ppt_x"/>
                                          </p:val>
                                        </p:tav>
                                      </p:tavLst>
                                    </p:anim>
                                    <p:anim calcmode="lin" valueType="num">
                                      <p:cBhvr additive="base">
                                        <p:cTn id="61" dur="750" fill="hold"/>
                                        <p:tgtEl>
                                          <p:spTgt spid="29"/>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750"/>
                                        <p:tgtEl>
                                          <p:spTgt spid="14"/>
                                        </p:tgtEl>
                                      </p:cBhvr>
                                    </p:animEffect>
                                  </p:childTnLst>
                                </p:cTn>
                              </p:par>
                              <p:par>
                                <p:cTn id="65" presetID="21" presetClass="entr" presetSubtype="1" fill="hold" nodeType="withEffect">
                                  <p:stCondLst>
                                    <p:cond delay="10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750"/>
                                        <p:tgtEl>
                                          <p:spTgt spid="17"/>
                                        </p:tgtEl>
                                      </p:cBhvr>
                                    </p:animEffect>
                                  </p:childTnLst>
                                </p:cTn>
                              </p:par>
                              <p:par>
                                <p:cTn id="68" presetID="21" presetClass="entr" presetSubtype="1" fill="hold" nodeType="withEffect">
                                  <p:stCondLst>
                                    <p:cond delay="20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750"/>
                                        <p:tgtEl>
                                          <p:spTgt spid="20"/>
                                        </p:tgtEl>
                                      </p:cBhvr>
                                    </p:animEffect>
                                  </p:childTnLst>
                                </p:cTn>
                              </p:par>
                              <p:par>
                                <p:cTn id="71" presetID="21" presetClass="entr" presetSubtype="1" fill="hold" nodeType="withEffect">
                                  <p:stCondLst>
                                    <p:cond delay="300"/>
                                  </p:stCondLst>
                                  <p:childTnLst>
                                    <p:set>
                                      <p:cBhvr>
                                        <p:cTn id="72" dur="1" fill="hold">
                                          <p:stCondLst>
                                            <p:cond delay="0"/>
                                          </p:stCondLst>
                                        </p:cTn>
                                        <p:tgtEl>
                                          <p:spTgt spid="23"/>
                                        </p:tgtEl>
                                        <p:attrNameLst>
                                          <p:attrName>style.visibility</p:attrName>
                                        </p:attrNameLst>
                                      </p:cBhvr>
                                      <p:to>
                                        <p:strVal val="visible"/>
                                      </p:to>
                                    </p:set>
                                    <p:animEffect transition="in" filter="wheel(1)">
                                      <p:cBhvr>
                                        <p:cTn id="73" dur="750"/>
                                        <p:tgtEl>
                                          <p:spTgt spid="23"/>
                                        </p:tgtEl>
                                      </p:cBhvr>
                                    </p:animEffect>
                                  </p:childTnLst>
                                </p:cTn>
                              </p:par>
                              <p:par>
                                <p:cTn id="74" presetID="21" presetClass="entr" presetSubtype="1" fill="hold" nodeType="withEffect">
                                  <p:stCondLst>
                                    <p:cond delay="400"/>
                                  </p:stCondLst>
                                  <p:childTnLst>
                                    <p:set>
                                      <p:cBhvr>
                                        <p:cTn id="75" dur="1" fill="hold">
                                          <p:stCondLst>
                                            <p:cond delay="0"/>
                                          </p:stCondLst>
                                        </p:cTn>
                                        <p:tgtEl>
                                          <p:spTgt spid="26"/>
                                        </p:tgtEl>
                                        <p:attrNameLst>
                                          <p:attrName>style.visibility</p:attrName>
                                        </p:attrNameLst>
                                      </p:cBhvr>
                                      <p:to>
                                        <p:strVal val="visible"/>
                                      </p:to>
                                    </p:set>
                                    <p:animEffect transition="in" filter="wheel(1)">
                                      <p:cBhvr>
                                        <p:cTn id="76" dur="750"/>
                                        <p:tgtEl>
                                          <p:spTgt spid="26"/>
                                        </p:tgtEl>
                                      </p:cBhvr>
                                    </p:animEffect>
                                  </p:childTnLst>
                                </p:cTn>
                              </p:par>
                              <p:par>
                                <p:cTn id="77" presetID="21" presetClass="entr" presetSubtype="1" fill="hold" nodeType="withEffect">
                                  <p:stCondLst>
                                    <p:cond delay="500"/>
                                  </p:stCondLst>
                                  <p:childTnLst>
                                    <p:set>
                                      <p:cBhvr>
                                        <p:cTn id="78" dur="1" fill="hold">
                                          <p:stCondLst>
                                            <p:cond delay="0"/>
                                          </p:stCondLst>
                                        </p:cTn>
                                        <p:tgtEl>
                                          <p:spTgt spid="29"/>
                                        </p:tgtEl>
                                        <p:attrNameLst>
                                          <p:attrName>style.visibility</p:attrName>
                                        </p:attrNameLst>
                                      </p:cBhvr>
                                      <p:to>
                                        <p:strVal val="visible"/>
                                      </p:to>
                                    </p:set>
                                    <p:animEffect transition="in" filter="wheel(1)">
                                      <p:cBhvr>
                                        <p:cTn id="79" dur="750"/>
                                        <p:tgtEl>
                                          <p:spTgt spid="29"/>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ppt_w</p:attrName>
                                        </p:attrNameLst>
                                      </p:cBhvr>
                                      <p:tavLst>
                                        <p:tav tm="0">
                                          <p:val>
                                            <p:fltVal val="0"/>
                                          </p:val>
                                        </p:tav>
                                        <p:tav tm="100000">
                                          <p:val>
                                            <p:strVal val="#ppt_w"/>
                                          </p:val>
                                        </p:tav>
                                      </p:tavLst>
                                    </p:anim>
                                    <p:anim calcmode="lin" valueType="num">
                                      <p:cBhvr>
                                        <p:cTn id="83" dur="750" fill="hold"/>
                                        <p:tgtEl>
                                          <p:spTgt spid="14"/>
                                        </p:tgtEl>
                                        <p:attrNameLst>
                                          <p:attrName>ppt_h</p:attrName>
                                        </p:attrNameLst>
                                      </p:cBhvr>
                                      <p:tavLst>
                                        <p:tav tm="0">
                                          <p:val>
                                            <p:fltVal val="0"/>
                                          </p:val>
                                        </p:tav>
                                        <p:tav tm="100000">
                                          <p:val>
                                            <p:strVal val="#ppt_h"/>
                                          </p:val>
                                        </p:tav>
                                      </p:tavLst>
                                    </p:anim>
                                    <p:anim calcmode="lin" valueType="num">
                                      <p:cBhvr>
                                        <p:cTn id="84" dur="750" fill="hold"/>
                                        <p:tgtEl>
                                          <p:spTgt spid="14"/>
                                        </p:tgtEl>
                                        <p:attrNameLst>
                                          <p:attrName>style.rotation</p:attrName>
                                        </p:attrNameLst>
                                      </p:cBhvr>
                                      <p:tavLst>
                                        <p:tav tm="0">
                                          <p:val>
                                            <p:fltVal val="360"/>
                                          </p:val>
                                        </p:tav>
                                        <p:tav tm="100000">
                                          <p:val>
                                            <p:fltVal val="0"/>
                                          </p:val>
                                        </p:tav>
                                      </p:tavLst>
                                    </p:anim>
                                    <p:animEffect transition="in" filter="fade">
                                      <p:cBhvr>
                                        <p:cTn id="85" dur="750"/>
                                        <p:tgtEl>
                                          <p:spTgt spid="14"/>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750" fill="hold"/>
                                        <p:tgtEl>
                                          <p:spTgt spid="17"/>
                                        </p:tgtEl>
                                        <p:attrNameLst>
                                          <p:attrName>ppt_w</p:attrName>
                                        </p:attrNameLst>
                                      </p:cBhvr>
                                      <p:tavLst>
                                        <p:tav tm="0">
                                          <p:val>
                                            <p:fltVal val="0"/>
                                          </p:val>
                                        </p:tav>
                                        <p:tav tm="100000">
                                          <p:val>
                                            <p:strVal val="#ppt_w"/>
                                          </p:val>
                                        </p:tav>
                                      </p:tavLst>
                                    </p:anim>
                                    <p:anim calcmode="lin" valueType="num">
                                      <p:cBhvr>
                                        <p:cTn id="89" dur="750" fill="hold"/>
                                        <p:tgtEl>
                                          <p:spTgt spid="17"/>
                                        </p:tgtEl>
                                        <p:attrNameLst>
                                          <p:attrName>ppt_h</p:attrName>
                                        </p:attrNameLst>
                                      </p:cBhvr>
                                      <p:tavLst>
                                        <p:tav tm="0">
                                          <p:val>
                                            <p:fltVal val="0"/>
                                          </p:val>
                                        </p:tav>
                                        <p:tav tm="100000">
                                          <p:val>
                                            <p:strVal val="#ppt_h"/>
                                          </p:val>
                                        </p:tav>
                                      </p:tavLst>
                                    </p:anim>
                                    <p:anim calcmode="lin" valueType="num">
                                      <p:cBhvr>
                                        <p:cTn id="90" dur="750" fill="hold"/>
                                        <p:tgtEl>
                                          <p:spTgt spid="17"/>
                                        </p:tgtEl>
                                        <p:attrNameLst>
                                          <p:attrName>style.rotation</p:attrName>
                                        </p:attrNameLst>
                                      </p:cBhvr>
                                      <p:tavLst>
                                        <p:tav tm="0">
                                          <p:val>
                                            <p:fltVal val="360"/>
                                          </p:val>
                                        </p:tav>
                                        <p:tav tm="100000">
                                          <p:val>
                                            <p:fltVal val="0"/>
                                          </p:val>
                                        </p:tav>
                                      </p:tavLst>
                                    </p:anim>
                                    <p:animEffect transition="in" filter="fade">
                                      <p:cBhvr>
                                        <p:cTn id="91" dur="750"/>
                                        <p:tgtEl>
                                          <p:spTgt spid="17"/>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20"/>
                                        </p:tgtEl>
                                        <p:attrNameLst>
                                          <p:attrName>style.visibility</p:attrName>
                                        </p:attrNameLst>
                                      </p:cBhvr>
                                      <p:to>
                                        <p:strVal val="visible"/>
                                      </p:to>
                                    </p:set>
                                    <p:anim calcmode="lin" valueType="num">
                                      <p:cBhvr>
                                        <p:cTn id="94" dur="750" fill="hold"/>
                                        <p:tgtEl>
                                          <p:spTgt spid="20"/>
                                        </p:tgtEl>
                                        <p:attrNameLst>
                                          <p:attrName>ppt_w</p:attrName>
                                        </p:attrNameLst>
                                      </p:cBhvr>
                                      <p:tavLst>
                                        <p:tav tm="0">
                                          <p:val>
                                            <p:fltVal val="0"/>
                                          </p:val>
                                        </p:tav>
                                        <p:tav tm="100000">
                                          <p:val>
                                            <p:strVal val="#ppt_w"/>
                                          </p:val>
                                        </p:tav>
                                      </p:tavLst>
                                    </p:anim>
                                    <p:anim calcmode="lin" valueType="num">
                                      <p:cBhvr>
                                        <p:cTn id="95" dur="750" fill="hold"/>
                                        <p:tgtEl>
                                          <p:spTgt spid="20"/>
                                        </p:tgtEl>
                                        <p:attrNameLst>
                                          <p:attrName>ppt_h</p:attrName>
                                        </p:attrNameLst>
                                      </p:cBhvr>
                                      <p:tavLst>
                                        <p:tav tm="0">
                                          <p:val>
                                            <p:fltVal val="0"/>
                                          </p:val>
                                        </p:tav>
                                        <p:tav tm="100000">
                                          <p:val>
                                            <p:strVal val="#ppt_h"/>
                                          </p:val>
                                        </p:tav>
                                      </p:tavLst>
                                    </p:anim>
                                    <p:anim calcmode="lin" valueType="num">
                                      <p:cBhvr>
                                        <p:cTn id="96" dur="750" fill="hold"/>
                                        <p:tgtEl>
                                          <p:spTgt spid="20"/>
                                        </p:tgtEl>
                                        <p:attrNameLst>
                                          <p:attrName>style.rotation</p:attrName>
                                        </p:attrNameLst>
                                      </p:cBhvr>
                                      <p:tavLst>
                                        <p:tav tm="0">
                                          <p:val>
                                            <p:fltVal val="360"/>
                                          </p:val>
                                        </p:tav>
                                        <p:tav tm="100000">
                                          <p:val>
                                            <p:fltVal val="0"/>
                                          </p:val>
                                        </p:tav>
                                      </p:tavLst>
                                    </p:anim>
                                    <p:animEffect transition="in" filter="fade">
                                      <p:cBhvr>
                                        <p:cTn id="97" dur="750"/>
                                        <p:tgtEl>
                                          <p:spTgt spid="20"/>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750" fill="hold"/>
                                        <p:tgtEl>
                                          <p:spTgt spid="23"/>
                                        </p:tgtEl>
                                        <p:attrNameLst>
                                          <p:attrName>ppt_w</p:attrName>
                                        </p:attrNameLst>
                                      </p:cBhvr>
                                      <p:tavLst>
                                        <p:tav tm="0">
                                          <p:val>
                                            <p:fltVal val="0"/>
                                          </p:val>
                                        </p:tav>
                                        <p:tav tm="100000">
                                          <p:val>
                                            <p:strVal val="#ppt_w"/>
                                          </p:val>
                                        </p:tav>
                                      </p:tavLst>
                                    </p:anim>
                                    <p:anim calcmode="lin" valueType="num">
                                      <p:cBhvr>
                                        <p:cTn id="101" dur="750" fill="hold"/>
                                        <p:tgtEl>
                                          <p:spTgt spid="23"/>
                                        </p:tgtEl>
                                        <p:attrNameLst>
                                          <p:attrName>ppt_h</p:attrName>
                                        </p:attrNameLst>
                                      </p:cBhvr>
                                      <p:tavLst>
                                        <p:tav tm="0">
                                          <p:val>
                                            <p:fltVal val="0"/>
                                          </p:val>
                                        </p:tav>
                                        <p:tav tm="100000">
                                          <p:val>
                                            <p:strVal val="#ppt_h"/>
                                          </p:val>
                                        </p:tav>
                                      </p:tavLst>
                                    </p:anim>
                                    <p:anim calcmode="lin" valueType="num">
                                      <p:cBhvr>
                                        <p:cTn id="102" dur="750" fill="hold"/>
                                        <p:tgtEl>
                                          <p:spTgt spid="23"/>
                                        </p:tgtEl>
                                        <p:attrNameLst>
                                          <p:attrName>style.rotation</p:attrName>
                                        </p:attrNameLst>
                                      </p:cBhvr>
                                      <p:tavLst>
                                        <p:tav tm="0">
                                          <p:val>
                                            <p:fltVal val="360"/>
                                          </p:val>
                                        </p:tav>
                                        <p:tav tm="100000">
                                          <p:val>
                                            <p:fltVal val="0"/>
                                          </p:val>
                                        </p:tav>
                                      </p:tavLst>
                                    </p:anim>
                                    <p:animEffect transition="in" filter="fade">
                                      <p:cBhvr>
                                        <p:cTn id="103" dur="750"/>
                                        <p:tgtEl>
                                          <p:spTgt spid="23"/>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750" fill="hold"/>
                                        <p:tgtEl>
                                          <p:spTgt spid="26"/>
                                        </p:tgtEl>
                                        <p:attrNameLst>
                                          <p:attrName>ppt_w</p:attrName>
                                        </p:attrNameLst>
                                      </p:cBhvr>
                                      <p:tavLst>
                                        <p:tav tm="0">
                                          <p:val>
                                            <p:fltVal val="0"/>
                                          </p:val>
                                        </p:tav>
                                        <p:tav tm="100000">
                                          <p:val>
                                            <p:strVal val="#ppt_w"/>
                                          </p:val>
                                        </p:tav>
                                      </p:tavLst>
                                    </p:anim>
                                    <p:anim calcmode="lin" valueType="num">
                                      <p:cBhvr>
                                        <p:cTn id="107" dur="750" fill="hold"/>
                                        <p:tgtEl>
                                          <p:spTgt spid="26"/>
                                        </p:tgtEl>
                                        <p:attrNameLst>
                                          <p:attrName>ppt_h</p:attrName>
                                        </p:attrNameLst>
                                      </p:cBhvr>
                                      <p:tavLst>
                                        <p:tav tm="0">
                                          <p:val>
                                            <p:fltVal val="0"/>
                                          </p:val>
                                        </p:tav>
                                        <p:tav tm="100000">
                                          <p:val>
                                            <p:strVal val="#ppt_h"/>
                                          </p:val>
                                        </p:tav>
                                      </p:tavLst>
                                    </p:anim>
                                    <p:anim calcmode="lin" valueType="num">
                                      <p:cBhvr>
                                        <p:cTn id="108" dur="750" fill="hold"/>
                                        <p:tgtEl>
                                          <p:spTgt spid="26"/>
                                        </p:tgtEl>
                                        <p:attrNameLst>
                                          <p:attrName>style.rotation</p:attrName>
                                        </p:attrNameLst>
                                      </p:cBhvr>
                                      <p:tavLst>
                                        <p:tav tm="0">
                                          <p:val>
                                            <p:fltVal val="360"/>
                                          </p:val>
                                        </p:tav>
                                        <p:tav tm="100000">
                                          <p:val>
                                            <p:fltVal val="0"/>
                                          </p:val>
                                        </p:tav>
                                      </p:tavLst>
                                    </p:anim>
                                    <p:animEffect transition="in" filter="fade">
                                      <p:cBhvr>
                                        <p:cTn id="109" dur="750"/>
                                        <p:tgtEl>
                                          <p:spTgt spid="26"/>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750" fill="hold"/>
                                        <p:tgtEl>
                                          <p:spTgt spid="29"/>
                                        </p:tgtEl>
                                        <p:attrNameLst>
                                          <p:attrName>ppt_w</p:attrName>
                                        </p:attrNameLst>
                                      </p:cBhvr>
                                      <p:tavLst>
                                        <p:tav tm="0">
                                          <p:val>
                                            <p:fltVal val="0"/>
                                          </p:val>
                                        </p:tav>
                                        <p:tav tm="100000">
                                          <p:val>
                                            <p:strVal val="#ppt_w"/>
                                          </p:val>
                                        </p:tav>
                                      </p:tavLst>
                                    </p:anim>
                                    <p:anim calcmode="lin" valueType="num">
                                      <p:cBhvr>
                                        <p:cTn id="113" dur="750" fill="hold"/>
                                        <p:tgtEl>
                                          <p:spTgt spid="29"/>
                                        </p:tgtEl>
                                        <p:attrNameLst>
                                          <p:attrName>ppt_h</p:attrName>
                                        </p:attrNameLst>
                                      </p:cBhvr>
                                      <p:tavLst>
                                        <p:tav tm="0">
                                          <p:val>
                                            <p:fltVal val="0"/>
                                          </p:val>
                                        </p:tav>
                                        <p:tav tm="100000">
                                          <p:val>
                                            <p:strVal val="#ppt_h"/>
                                          </p:val>
                                        </p:tav>
                                      </p:tavLst>
                                    </p:anim>
                                    <p:anim calcmode="lin" valueType="num">
                                      <p:cBhvr>
                                        <p:cTn id="114" dur="750" fill="hold"/>
                                        <p:tgtEl>
                                          <p:spTgt spid="29"/>
                                        </p:tgtEl>
                                        <p:attrNameLst>
                                          <p:attrName>style.rotation</p:attrName>
                                        </p:attrNameLst>
                                      </p:cBhvr>
                                      <p:tavLst>
                                        <p:tav tm="0">
                                          <p:val>
                                            <p:fltVal val="360"/>
                                          </p:val>
                                        </p:tav>
                                        <p:tav tm="100000">
                                          <p:val>
                                            <p:fltVal val="0"/>
                                          </p:val>
                                        </p:tav>
                                      </p:tavLst>
                                    </p:anim>
                                    <p:animEffect transition="in" filter="fade">
                                      <p:cBhvr>
                                        <p:cTn id="115" dur="750"/>
                                        <p:tgtEl>
                                          <p:spTgt spid="29"/>
                                        </p:tgtEl>
                                      </p:cBhvr>
                                    </p:animEffect>
                                  </p:childTnLst>
                                </p:cTn>
                              </p:par>
                              <p:par>
                                <p:cTn id="116" presetID="45" presetClass="exit" presetSubtype="0" fill="hold" nodeType="withEffect">
                                  <p:stCondLst>
                                    <p:cond delay="1000"/>
                                  </p:stCondLst>
                                  <p:childTnLst>
                                    <p:animEffect transition="out" filter="fade">
                                      <p:cBhvr>
                                        <p:cTn id="117" dur="750"/>
                                        <p:tgtEl>
                                          <p:spTgt spid="14"/>
                                        </p:tgtEl>
                                      </p:cBhvr>
                                    </p:animEffect>
                                    <p:anim calcmode="lin" valueType="num">
                                      <p:cBhvr>
                                        <p:cTn id="118"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4"/>
                                        </p:tgtEl>
                                        <p:attrNameLst>
                                          <p:attrName>ppt_h</p:attrName>
                                        </p:attrNameLst>
                                      </p:cBhvr>
                                      <p:tavLst>
                                        <p:tav tm="0">
                                          <p:val>
                                            <p:strVal val="ppt_h"/>
                                          </p:val>
                                        </p:tav>
                                        <p:tav tm="100000">
                                          <p:val>
                                            <p:strVal val="ppt_h"/>
                                          </p:val>
                                        </p:tav>
                                      </p:tavLst>
                                    </p:anim>
                                    <p:set>
                                      <p:cBhvr>
                                        <p:cTn id="120" dur="1" fill="hold">
                                          <p:stCondLst>
                                            <p:cond delay="749"/>
                                          </p:stCondLst>
                                        </p:cTn>
                                        <p:tgtEl>
                                          <p:spTgt spid="14"/>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7"/>
                                        </p:tgtEl>
                                      </p:cBhvr>
                                    </p:animEffect>
                                    <p:anim calcmode="lin" valueType="num">
                                      <p:cBhvr>
                                        <p:cTn id="123"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7"/>
                                        </p:tgtEl>
                                        <p:attrNameLst>
                                          <p:attrName>ppt_h</p:attrName>
                                        </p:attrNameLst>
                                      </p:cBhvr>
                                      <p:tavLst>
                                        <p:tav tm="0">
                                          <p:val>
                                            <p:strVal val="ppt_h"/>
                                          </p:val>
                                        </p:tav>
                                        <p:tav tm="100000">
                                          <p:val>
                                            <p:strVal val="ppt_h"/>
                                          </p:val>
                                        </p:tav>
                                      </p:tavLst>
                                    </p:anim>
                                    <p:set>
                                      <p:cBhvr>
                                        <p:cTn id="125" dur="1" fill="hold">
                                          <p:stCondLst>
                                            <p:cond delay="749"/>
                                          </p:stCondLst>
                                        </p:cTn>
                                        <p:tgtEl>
                                          <p:spTgt spid="17"/>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20"/>
                                        </p:tgtEl>
                                      </p:cBhvr>
                                    </p:animEffect>
                                    <p:anim calcmode="lin" valueType="num">
                                      <p:cBhvr>
                                        <p:cTn id="128" dur="7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20"/>
                                        </p:tgtEl>
                                        <p:attrNameLst>
                                          <p:attrName>ppt_h</p:attrName>
                                        </p:attrNameLst>
                                      </p:cBhvr>
                                      <p:tavLst>
                                        <p:tav tm="0">
                                          <p:val>
                                            <p:strVal val="ppt_h"/>
                                          </p:val>
                                        </p:tav>
                                        <p:tav tm="100000">
                                          <p:val>
                                            <p:strVal val="ppt_h"/>
                                          </p:val>
                                        </p:tav>
                                      </p:tavLst>
                                    </p:anim>
                                    <p:set>
                                      <p:cBhvr>
                                        <p:cTn id="130" dur="1" fill="hold">
                                          <p:stCondLst>
                                            <p:cond delay="749"/>
                                          </p:stCondLst>
                                        </p:cTn>
                                        <p:tgtEl>
                                          <p:spTgt spid="20"/>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3"/>
                                        </p:tgtEl>
                                      </p:cBhvr>
                                    </p:animEffect>
                                    <p:anim calcmode="lin" valueType="num">
                                      <p:cBhvr>
                                        <p:cTn id="133" dur="7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3"/>
                                        </p:tgtEl>
                                        <p:attrNameLst>
                                          <p:attrName>ppt_h</p:attrName>
                                        </p:attrNameLst>
                                      </p:cBhvr>
                                      <p:tavLst>
                                        <p:tav tm="0">
                                          <p:val>
                                            <p:strVal val="ppt_h"/>
                                          </p:val>
                                        </p:tav>
                                        <p:tav tm="100000">
                                          <p:val>
                                            <p:strVal val="ppt_h"/>
                                          </p:val>
                                        </p:tav>
                                      </p:tavLst>
                                    </p:anim>
                                    <p:set>
                                      <p:cBhvr>
                                        <p:cTn id="135" dur="1" fill="hold">
                                          <p:stCondLst>
                                            <p:cond delay="749"/>
                                          </p:stCondLst>
                                        </p:cTn>
                                        <p:tgtEl>
                                          <p:spTgt spid="23"/>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6"/>
                                        </p:tgtEl>
                                      </p:cBhvr>
                                    </p:animEffect>
                                    <p:anim calcmode="lin" valueType="num">
                                      <p:cBhvr>
                                        <p:cTn id="138" dur="75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6"/>
                                        </p:tgtEl>
                                        <p:attrNameLst>
                                          <p:attrName>ppt_h</p:attrName>
                                        </p:attrNameLst>
                                      </p:cBhvr>
                                      <p:tavLst>
                                        <p:tav tm="0">
                                          <p:val>
                                            <p:strVal val="ppt_h"/>
                                          </p:val>
                                        </p:tav>
                                        <p:tav tm="100000">
                                          <p:val>
                                            <p:strVal val="ppt_h"/>
                                          </p:val>
                                        </p:tav>
                                      </p:tavLst>
                                    </p:anim>
                                    <p:set>
                                      <p:cBhvr>
                                        <p:cTn id="140" dur="1" fill="hold">
                                          <p:stCondLst>
                                            <p:cond delay="749"/>
                                          </p:stCondLst>
                                        </p:cTn>
                                        <p:tgtEl>
                                          <p:spTgt spid="26"/>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9"/>
                                        </p:tgtEl>
                                      </p:cBhvr>
                                    </p:animEffect>
                                    <p:anim calcmode="lin" valueType="num">
                                      <p:cBhvr>
                                        <p:cTn id="143" dur="75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9"/>
                                        </p:tgtEl>
                                        <p:attrNameLst>
                                          <p:attrName>ppt_h</p:attrName>
                                        </p:attrNameLst>
                                      </p:cBhvr>
                                      <p:tavLst>
                                        <p:tav tm="0">
                                          <p:val>
                                            <p:strVal val="ppt_h"/>
                                          </p:val>
                                        </p:tav>
                                        <p:tav tm="100000">
                                          <p:val>
                                            <p:strVal val="ppt_h"/>
                                          </p:val>
                                        </p:tav>
                                      </p:tavLst>
                                    </p:anim>
                                    <p:set>
                                      <p:cBhvr>
                                        <p:cTn id="145" dur="1" fill="hold">
                                          <p:stCondLst>
                                            <p:cond delay="749"/>
                                          </p:stCondLst>
                                        </p:cTn>
                                        <p:tgtEl>
                                          <p:spTgt spid="29"/>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33">
                                            <p:txEl>
                                              <p:pRg st="0" end="0"/>
                                            </p:txEl>
                                          </p:spTgt>
                                        </p:tgtEl>
                                        <p:attrNameLst>
                                          <p:attrName>style.visibility</p:attrName>
                                        </p:attrNameLst>
                                      </p:cBhvr>
                                      <p:to>
                                        <p:strVal val="visible"/>
                                      </p:to>
                                    </p:set>
                                    <p:anim calcmode="lin" valueType="num">
                                      <p:cBhvr additive="base">
                                        <p:cTn id="148"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33">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32"/>
                                        </p:tgtEl>
                                        <p:attrNameLst>
                                          <p:attrName>style.visibility</p:attrName>
                                        </p:attrNameLst>
                                      </p:cBhvr>
                                      <p:to>
                                        <p:strVal val="visible"/>
                                      </p:to>
                                    </p:set>
                                    <p:anim calcmode="lin" valueType="num">
                                      <p:cBhvr additive="base">
                                        <p:cTn id="152" dur="500" fill="hold"/>
                                        <p:tgtEl>
                                          <p:spTgt spid="32"/>
                                        </p:tgtEl>
                                        <p:attrNameLst>
                                          <p:attrName>ppt_x</p:attrName>
                                        </p:attrNameLst>
                                      </p:cBhvr>
                                      <p:tavLst>
                                        <p:tav tm="0">
                                          <p:val>
                                            <p:strVal val="0-#ppt_w/2"/>
                                          </p:val>
                                        </p:tav>
                                        <p:tav tm="100000">
                                          <p:val>
                                            <p:strVal val="#ppt_x"/>
                                          </p:val>
                                        </p:tav>
                                      </p:tavLst>
                                    </p:anim>
                                    <p:anim calcmode="lin" valueType="num">
                                      <p:cBhvr additive="base">
                                        <p:cTn id="153" dur="500" fill="hold"/>
                                        <p:tgtEl>
                                          <p:spTgt spid="32"/>
                                        </p:tgtEl>
                                        <p:attrNameLst>
                                          <p:attrName>ppt_y</p:attrName>
                                        </p:attrNameLst>
                                      </p:cBhvr>
                                      <p:tavLst>
                                        <p:tav tm="0">
                                          <p:val>
                                            <p:strVal val="#ppt_y"/>
                                          </p:val>
                                        </p:tav>
                                        <p:tav tm="100000">
                                          <p:val>
                                            <p:strVal val="#ppt_y"/>
                                          </p:val>
                                        </p:tav>
                                      </p:tavLst>
                                    </p:anim>
                                  </p:childTnLst>
                                </p:cTn>
                              </p:par>
                              <p:par>
                                <p:cTn id="154" presetID="2" presetClass="entr" presetSubtype="1" decel="100000" fill="hold" grpId="0" nodeType="withEffect">
                                  <p:stCondLst>
                                    <p:cond delay="1500"/>
                                  </p:stCondLst>
                                  <p:childTnLst>
                                    <p:set>
                                      <p:cBhvr>
                                        <p:cTn id="155" dur="1" fill="hold">
                                          <p:stCondLst>
                                            <p:cond delay="0"/>
                                          </p:stCondLst>
                                        </p:cTn>
                                        <p:tgtEl>
                                          <p:spTgt spid="39"/>
                                        </p:tgtEl>
                                        <p:attrNameLst>
                                          <p:attrName>style.visibility</p:attrName>
                                        </p:attrNameLst>
                                      </p:cBhvr>
                                      <p:to>
                                        <p:strVal val="visible"/>
                                      </p:to>
                                    </p:set>
                                    <p:anim calcmode="lin" valueType="num">
                                      <p:cBhvr additive="base">
                                        <p:cTn id="156" dur="750" fill="hold"/>
                                        <p:tgtEl>
                                          <p:spTgt spid="39"/>
                                        </p:tgtEl>
                                        <p:attrNameLst>
                                          <p:attrName>ppt_x</p:attrName>
                                        </p:attrNameLst>
                                      </p:cBhvr>
                                      <p:tavLst>
                                        <p:tav tm="0">
                                          <p:val>
                                            <p:strVal val="#ppt_x"/>
                                          </p:val>
                                        </p:tav>
                                        <p:tav tm="100000">
                                          <p:val>
                                            <p:strVal val="#ppt_x"/>
                                          </p:val>
                                        </p:tav>
                                      </p:tavLst>
                                    </p:anim>
                                    <p:anim calcmode="lin" valueType="num">
                                      <p:cBhvr additive="base">
                                        <p:cTn id="157" dur="750" fill="hold"/>
                                        <p:tgtEl>
                                          <p:spTgt spid="39"/>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1600"/>
                                  </p:stCondLst>
                                  <p:childTnLst>
                                    <p:set>
                                      <p:cBhvr>
                                        <p:cTn id="159" dur="1" fill="hold">
                                          <p:stCondLst>
                                            <p:cond delay="0"/>
                                          </p:stCondLst>
                                        </p:cTn>
                                        <p:tgtEl>
                                          <p:spTgt spid="40"/>
                                        </p:tgtEl>
                                        <p:attrNameLst>
                                          <p:attrName>style.visibility</p:attrName>
                                        </p:attrNameLst>
                                      </p:cBhvr>
                                      <p:to>
                                        <p:strVal val="visible"/>
                                      </p:to>
                                    </p:set>
                                    <p:anim calcmode="lin" valueType="num">
                                      <p:cBhvr additive="base">
                                        <p:cTn id="160" dur="750" fill="hold"/>
                                        <p:tgtEl>
                                          <p:spTgt spid="40"/>
                                        </p:tgtEl>
                                        <p:attrNameLst>
                                          <p:attrName>ppt_x</p:attrName>
                                        </p:attrNameLst>
                                      </p:cBhvr>
                                      <p:tavLst>
                                        <p:tav tm="0">
                                          <p:val>
                                            <p:strVal val="#ppt_x"/>
                                          </p:val>
                                        </p:tav>
                                        <p:tav tm="100000">
                                          <p:val>
                                            <p:strVal val="#ppt_x"/>
                                          </p:val>
                                        </p:tav>
                                      </p:tavLst>
                                    </p:anim>
                                    <p:anim calcmode="lin" valueType="num">
                                      <p:cBhvr additive="base">
                                        <p:cTn id="161" dur="750" fill="hold"/>
                                        <p:tgtEl>
                                          <p:spTgt spid="40"/>
                                        </p:tgtEl>
                                        <p:attrNameLst>
                                          <p:attrName>ppt_y</p:attrName>
                                        </p:attrNameLst>
                                      </p:cBhvr>
                                      <p:tavLst>
                                        <p:tav tm="0">
                                          <p:val>
                                            <p:strVal val="0-#ppt_h/2"/>
                                          </p:val>
                                        </p:tav>
                                        <p:tav tm="100000">
                                          <p:val>
                                            <p:strVal val="#ppt_y"/>
                                          </p:val>
                                        </p:tav>
                                      </p:tavLst>
                                    </p:anim>
                                  </p:childTnLst>
                                </p:cTn>
                              </p:par>
                              <p:par>
                                <p:cTn id="162" presetID="2" presetClass="entr" presetSubtype="1" decel="100000" fill="hold" grpId="0" nodeType="withEffect">
                                  <p:stCondLst>
                                    <p:cond delay="1700"/>
                                  </p:stCondLst>
                                  <p:childTnLst>
                                    <p:set>
                                      <p:cBhvr>
                                        <p:cTn id="163" dur="1" fill="hold">
                                          <p:stCondLst>
                                            <p:cond delay="0"/>
                                          </p:stCondLst>
                                        </p:cTn>
                                        <p:tgtEl>
                                          <p:spTgt spid="41"/>
                                        </p:tgtEl>
                                        <p:attrNameLst>
                                          <p:attrName>style.visibility</p:attrName>
                                        </p:attrNameLst>
                                      </p:cBhvr>
                                      <p:to>
                                        <p:strVal val="visible"/>
                                      </p:to>
                                    </p:set>
                                    <p:anim calcmode="lin" valueType="num">
                                      <p:cBhvr additive="base">
                                        <p:cTn id="164" dur="750" fill="hold"/>
                                        <p:tgtEl>
                                          <p:spTgt spid="41"/>
                                        </p:tgtEl>
                                        <p:attrNameLst>
                                          <p:attrName>ppt_x</p:attrName>
                                        </p:attrNameLst>
                                      </p:cBhvr>
                                      <p:tavLst>
                                        <p:tav tm="0">
                                          <p:val>
                                            <p:strVal val="#ppt_x"/>
                                          </p:val>
                                        </p:tav>
                                        <p:tav tm="100000">
                                          <p:val>
                                            <p:strVal val="#ppt_x"/>
                                          </p:val>
                                        </p:tav>
                                      </p:tavLst>
                                    </p:anim>
                                    <p:anim calcmode="lin" valueType="num">
                                      <p:cBhvr additive="base">
                                        <p:cTn id="165" dur="750" fill="hold"/>
                                        <p:tgtEl>
                                          <p:spTgt spid="41"/>
                                        </p:tgtEl>
                                        <p:attrNameLst>
                                          <p:attrName>ppt_y</p:attrName>
                                        </p:attrNameLst>
                                      </p:cBhvr>
                                      <p:tavLst>
                                        <p:tav tm="0">
                                          <p:val>
                                            <p:strVal val="0-#ppt_h/2"/>
                                          </p:val>
                                        </p:tav>
                                        <p:tav tm="100000">
                                          <p:val>
                                            <p:strVal val="#ppt_y"/>
                                          </p:val>
                                        </p:tav>
                                      </p:tavLst>
                                    </p:anim>
                                  </p:childTnLst>
                                </p:cTn>
                              </p:par>
                              <p:par>
                                <p:cTn id="166" presetID="2" presetClass="entr" presetSubtype="1" decel="100000" fill="hold" grpId="0" nodeType="withEffect">
                                  <p:stCondLst>
                                    <p:cond delay="1800"/>
                                  </p:stCondLst>
                                  <p:childTnLst>
                                    <p:set>
                                      <p:cBhvr>
                                        <p:cTn id="167" dur="1" fill="hold">
                                          <p:stCondLst>
                                            <p:cond delay="0"/>
                                          </p:stCondLst>
                                        </p:cTn>
                                        <p:tgtEl>
                                          <p:spTgt spid="42"/>
                                        </p:tgtEl>
                                        <p:attrNameLst>
                                          <p:attrName>style.visibility</p:attrName>
                                        </p:attrNameLst>
                                      </p:cBhvr>
                                      <p:to>
                                        <p:strVal val="visible"/>
                                      </p:to>
                                    </p:set>
                                    <p:anim calcmode="lin" valueType="num">
                                      <p:cBhvr additive="base">
                                        <p:cTn id="168" dur="750" fill="hold"/>
                                        <p:tgtEl>
                                          <p:spTgt spid="42"/>
                                        </p:tgtEl>
                                        <p:attrNameLst>
                                          <p:attrName>ppt_x</p:attrName>
                                        </p:attrNameLst>
                                      </p:cBhvr>
                                      <p:tavLst>
                                        <p:tav tm="0">
                                          <p:val>
                                            <p:strVal val="#ppt_x"/>
                                          </p:val>
                                        </p:tav>
                                        <p:tav tm="100000">
                                          <p:val>
                                            <p:strVal val="#ppt_x"/>
                                          </p:val>
                                        </p:tav>
                                      </p:tavLst>
                                    </p:anim>
                                    <p:anim calcmode="lin" valueType="num">
                                      <p:cBhvr additive="base">
                                        <p:cTn id="169" dur="750" fill="hold"/>
                                        <p:tgtEl>
                                          <p:spTgt spid="42"/>
                                        </p:tgtEl>
                                        <p:attrNameLst>
                                          <p:attrName>ppt_y</p:attrName>
                                        </p:attrNameLst>
                                      </p:cBhvr>
                                      <p:tavLst>
                                        <p:tav tm="0">
                                          <p:val>
                                            <p:strVal val="0-#ppt_h/2"/>
                                          </p:val>
                                        </p:tav>
                                        <p:tav tm="100000">
                                          <p:val>
                                            <p:strVal val="#ppt_y"/>
                                          </p:val>
                                        </p:tav>
                                      </p:tavLst>
                                    </p:anim>
                                  </p:childTnLst>
                                </p:cTn>
                              </p:par>
                              <p:par>
                                <p:cTn id="170" presetID="45" presetClass="entr" presetSubtype="0" fill="hold" grpId="1" nodeType="withEffect">
                                  <p:stCondLst>
                                    <p:cond delay="1500"/>
                                  </p:stCondLst>
                                  <p:childTnLst>
                                    <p:set>
                                      <p:cBhvr>
                                        <p:cTn id="171" dur="1" fill="hold">
                                          <p:stCondLst>
                                            <p:cond delay="0"/>
                                          </p:stCondLst>
                                        </p:cTn>
                                        <p:tgtEl>
                                          <p:spTgt spid="39"/>
                                        </p:tgtEl>
                                        <p:attrNameLst>
                                          <p:attrName>style.visibility</p:attrName>
                                        </p:attrNameLst>
                                      </p:cBhvr>
                                      <p:to>
                                        <p:strVal val="visible"/>
                                      </p:to>
                                    </p:set>
                                    <p:animEffect transition="in" filter="fade">
                                      <p:cBhvr>
                                        <p:cTn id="172" dur="750"/>
                                        <p:tgtEl>
                                          <p:spTgt spid="39"/>
                                        </p:tgtEl>
                                      </p:cBhvr>
                                    </p:animEffect>
                                    <p:anim calcmode="lin" valueType="num">
                                      <p:cBhvr>
                                        <p:cTn id="173" dur="750" fill="hold"/>
                                        <p:tgtEl>
                                          <p:spTgt spid="39"/>
                                        </p:tgtEl>
                                        <p:attrNameLst>
                                          <p:attrName>ppt_w</p:attrName>
                                        </p:attrNameLst>
                                      </p:cBhvr>
                                      <p:tavLst>
                                        <p:tav tm="0" fmla="#ppt_w*sin(2.5*pi*$)">
                                          <p:val>
                                            <p:fltVal val="0"/>
                                          </p:val>
                                        </p:tav>
                                        <p:tav tm="100000">
                                          <p:val>
                                            <p:fltVal val="1"/>
                                          </p:val>
                                        </p:tav>
                                      </p:tavLst>
                                    </p:anim>
                                    <p:anim calcmode="lin" valueType="num">
                                      <p:cBhvr>
                                        <p:cTn id="174" dur="750" fill="hold"/>
                                        <p:tgtEl>
                                          <p:spTgt spid="39"/>
                                        </p:tgtEl>
                                        <p:attrNameLst>
                                          <p:attrName>ppt_h</p:attrName>
                                        </p:attrNameLst>
                                      </p:cBhvr>
                                      <p:tavLst>
                                        <p:tav tm="0">
                                          <p:val>
                                            <p:strVal val="#ppt_h"/>
                                          </p:val>
                                        </p:tav>
                                        <p:tav tm="100000">
                                          <p:val>
                                            <p:strVal val="#ppt_h"/>
                                          </p:val>
                                        </p:tav>
                                      </p:tavLst>
                                    </p:anim>
                                  </p:childTnLst>
                                </p:cTn>
                              </p:par>
                              <p:par>
                                <p:cTn id="175" presetID="45" presetClass="entr" presetSubtype="0" fill="hold" grpId="1" nodeType="withEffect">
                                  <p:stCondLst>
                                    <p:cond delay="1600"/>
                                  </p:stCondLst>
                                  <p:childTnLst>
                                    <p:set>
                                      <p:cBhvr>
                                        <p:cTn id="176" dur="1" fill="hold">
                                          <p:stCondLst>
                                            <p:cond delay="0"/>
                                          </p:stCondLst>
                                        </p:cTn>
                                        <p:tgtEl>
                                          <p:spTgt spid="40"/>
                                        </p:tgtEl>
                                        <p:attrNameLst>
                                          <p:attrName>style.visibility</p:attrName>
                                        </p:attrNameLst>
                                      </p:cBhvr>
                                      <p:to>
                                        <p:strVal val="visible"/>
                                      </p:to>
                                    </p:set>
                                    <p:animEffect transition="in" filter="fade">
                                      <p:cBhvr>
                                        <p:cTn id="177" dur="750"/>
                                        <p:tgtEl>
                                          <p:spTgt spid="40"/>
                                        </p:tgtEl>
                                      </p:cBhvr>
                                    </p:animEffect>
                                    <p:anim calcmode="lin" valueType="num">
                                      <p:cBhvr>
                                        <p:cTn id="178" dur="750" fill="hold"/>
                                        <p:tgtEl>
                                          <p:spTgt spid="40"/>
                                        </p:tgtEl>
                                        <p:attrNameLst>
                                          <p:attrName>ppt_w</p:attrName>
                                        </p:attrNameLst>
                                      </p:cBhvr>
                                      <p:tavLst>
                                        <p:tav tm="0" fmla="#ppt_w*sin(2.5*pi*$)">
                                          <p:val>
                                            <p:fltVal val="0"/>
                                          </p:val>
                                        </p:tav>
                                        <p:tav tm="100000">
                                          <p:val>
                                            <p:fltVal val="1"/>
                                          </p:val>
                                        </p:tav>
                                      </p:tavLst>
                                    </p:anim>
                                    <p:anim calcmode="lin" valueType="num">
                                      <p:cBhvr>
                                        <p:cTn id="179" dur="750" fill="hold"/>
                                        <p:tgtEl>
                                          <p:spTgt spid="40"/>
                                        </p:tgtEl>
                                        <p:attrNameLst>
                                          <p:attrName>ppt_h</p:attrName>
                                        </p:attrNameLst>
                                      </p:cBhvr>
                                      <p:tavLst>
                                        <p:tav tm="0">
                                          <p:val>
                                            <p:strVal val="#ppt_h"/>
                                          </p:val>
                                        </p:tav>
                                        <p:tav tm="100000">
                                          <p:val>
                                            <p:strVal val="#ppt_h"/>
                                          </p:val>
                                        </p:tav>
                                      </p:tavLst>
                                    </p:anim>
                                  </p:childTnLst>
                                </p:cTn>
                              </p:par>
                              <p:par>
                                <p:cTn id="180" presetID="45" presetClass="entr" presetSubtype="0" fill="hold" grpId="1" nodeType="withEffect">
                                  <p:stCondLst>
                                    <p:cond delay="170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750"/>
                                        <p:tgtEl>
                                          <p:spTgt spid="41"/>
                                        </p:tgtEl>
                                      </p:cBhvr>
                                    </p:animEffect>
                                    <p:anim calcmode="lin" valueType="num">
                                      <p:cBhvr>
                                        <p:cTn id="183" dur="750" fill="hold"/>
                                        <p:tgtEl>
                                          <p:spTgt spid="41"/>
                                        </p:tgtEl>
                                        <p:attrNameLst>
                                          <p:attrName>ppt_w</p:attrName>
                                        </p:attrNameLst>
                                      </p:cBhvr>
                                      <p:tavLst>
                                        <p:tav tm="0" fmla="#ppt_w*sin(2.5*pi*$)">
                                          <p:val>
                                            <p:fltVal val="0"/>
                                          </p:val>
                                        </p:tav>
                                        <p:tav tm="100000">
                                          <p:val>
                                            <p:fltVal val="1"/>
                                          </p:val>
                                        </p:tav>
                                      </p:tavLst>
                                    </p:anim>
                                    <p:anim calcmode="lin" valueType="num">
                                      <p:cBhvr>
                                        <p:cTn id="184" dur="750" fill="hold"/>
                                        <p:tgtEl>
                                          <p:spTgt spid="41"/>
                                        </p:tgtEl>
                                        <p:attrNameLst>
                                          <p:attrName>ppt_h</p:attrName>
                                        </p:attrNameLst>
                                      </p:cBhvr>
                                      <p:tavLst>
                                        <p:tav tm="0">
                                          <p:val>
                                            <p:strVal val="#ppt_h"/>
                                          </p:val>
                                        </p:tav>
                                        <p:tav tm="100000">
                                          <p:val>
                                            <p:strVal val="#ppt_h"/>
                                          </p:val>
                                        </p:tav>
                                      </p:tavLst>
                                    </p:anim>
                                  </p:childTnLst>
                                </p:cTn>
                              </p:par>
                              <p:par>
                                <p:cTn id="185" presetID="45" presetClass="entr" presetSubtype="0" fill="hold" grpId="1" nodeType="withEffect">
                                  <p:stCondLst>
                                    <p:cond delay="180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750"/>
                                        <p:tgtEl>
                                          <p:spTgt spid="42"/>
                                        </p:tgtEl>
                                      </p:cBhvr>
                                    </p:animEffect>
                                    <p:anim calcmode="lin" valueType="num">
                                      <p:cBhvr>
                                        <p:cTn id="188" dur="750" fill="hold"/>
                                        <p:tgtEl>
                                          <p:spTgt spid="42"/>
                                        </p:tgtEl>
                                        <p:attrNameLst>
                                          <p:attrName>ppt_w</p:attrName>
                                        </p:attrNameLst>
                                      </p:cBhvr>
                                      <p:tavLst>
                                        <p:tav tm="0" fmla="#ppt_w*sin(2.5*pi*$)">
                                          <p:val>
                                            <p:fltVal val="0"/>
                                          </p:val>
                                        </p:tav>
                                        <p:tav tm="100000">
                                          <p:val>
                                            <p:fltVal val="1"/>
                                          </p:val>
                                        </p:tav>
                                      </p:tavLst>
                                    </p:anim>
                                    <p:anim calcmode="lin" valueType="num">
                                      <p:cBhvr>
                                        <p:cTn id="189" dur="750" fill="hold"/>
                                        <p:tgtEl>
                                          <p:spTgt spid="42"/>
                                        </p:tgtEl>
                                        <p:attrNameLst>
                                          <p:attrName>ppt_h</p:attrName>
                                        </p:attrNameLst>
                                      </p:cBhvr>
                                      <p:tavLst>
                                        <p:tav tm="0">
                                          <p:val>
                                            <p:strVal val="#ppt_h"/>
                                          </p:val>
                                        </p:tav>
                                        <p:tav tm="100000">
                                          <p:val>
                                            <p:strVal val="#ppt_h"/>
                                          </p:val>
                                        </p:tav>
                                      </p:tavLst>
                                    </p:anim>
                                  </p:childTnLst>
                                </p:cTn>
                              </p:par>
                            </p:childTnLst>
                          </p:cTn>
                        </p:par>
                        <p:par>
                          <p:cTn id="190" fill="hold">
                            <p:stCondLst>
                              <p:cond delay="4300"/>
                            </p:stCondLst>
                            <p:childTnLst>
                              <p:par>
                                <p:cTn id="191" presetID="10" presetClass="entr" presetSubtype="0" fill="hold" nodeType="afterEffect">
                                  <p:stCondLst>
                                    <p:cond delay="500"/>
                                  </p:stCondLst>
                                  <p:childTnLst>
                                    <p:set>
                                      <p:cBhvr>
                                        <p:cTn id="192" dur="1" fill="hold">
                                          <p:stCondLst>
                                            <p:cond delay="0"/>
                                          </p:stCondLst>
                                        </p:cTn>
                                        <p:tgtEl>
                                          <p:spTgt spid="35"/>
                                        </p:tgtEl>
                                        <p:attrNameLst>
                                          <p:attrName>style.visibility</p:attrName>
                                        </p:attrNameLst>
                                      </p:cBhvr>
                                      <p:to>
                                        <p:strVal val="visible"/>
                                      </p:to>
                                    </p:set>
                                    <p:animEffect transition="in" filter="fade">
                                      <p:cBhvr>
                                        <p:cTn id="193" dur="500"/>
                                        <p:tgtEl>
                                          <p:spTgt spid="35"/>
                                        </p:tgtEl>
                                      </p:cBhvr>
                                    </p:animEffect>
                                  </p:childTnLst>
                                </p:cTn>
                              </p:par>
                            </p:childTnLst>
                          </p:cTn>
                        </p:par>
                        <p:par>
                          <p:cTn id="194" fill="hold">
                            <p:stCondLst>
                              <p:cond delay="5300"/>
                            </p:stCondLst>
                            <p:childTnLst>
                              <p:par>
                                <p:cTn id="195" presetID="10" presetClass="entr" presetSubtype="0" fill="hold" grpId="0" nodeType="afterEffect">
                                  <p:stCondLst>
                                    <p:cond delay="0"/>
                                  </p:stCondLst>
                                  <p:childTnLst>
                                    <p:set>
                                      <p:cBhvr>
                                        <p:cTn id="196" dur="1" fill="hold">
                                          <p:stCondLst>
                                            <p:cond delay="0"/>
                                          </p:stCondLst>
                                        </p:cTn>
                                        <p:tgtEl>
                                          <p:spTgt spid="34">
                                            <p:txEl>
                                              <p:pRg st="0" end="0"/>
                                            </p:txEl>
                                          </p:spTgt>
                                        </p:tgtEl>
                                        <p:attrNameLst>
                                          <p:attrName>style.visibility</p:attrName>
                                        </p:attrNameLst>
                                      </p:cBhvr>
                                      <p:to>
                                        <p:strVal val="visible"/>
                                      </p:to>
                                    </p:set>
                                    <p:animEffect transition="in" filter="fade">
                                      <p:cBhvr>
                                        <p:cTn id="19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32" grpId="0"/>
      <p:bldP spid="33"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9" grpId="0" animBg="1"/>
      <p:bldP spid="39" grpId="1" animBg="1"/>
      <p:bldP spid="40" grpId="0" animBg="1"/>
      <p:bldP spid="40" grpId="1" animBg="1"/>
      <p:bldP spid="41" grpId="0" animBg="1"/>
      <p:bldP spid="41" grpId="1" animBg="1"/>
      <p:bldP spid="42" grpId="0" animBg="1"/>
      <p:bldP spid="42" grpId="1"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3"/>
                </a:solidFill>
                <a:latin typeface="Route 159 UltraLight" pitchFamily="50" charset="0"/>
              </a:defRPr>
            </a:lvl1pPr>
          </a:lstStyle>
          <a:p>
            <a:r>
              <a:rPr kumimoji="1" lang="en-US" altLang="ja-JP" dirty="0"/>
              <a:t>TEXT GOES HERE</a:t>
            </a:r>
            <a:endParaRPr kumimoji="1" lang="ja-JP" altLang="en-US" dirty="0"/>
          </a:p>
        </p:txBody>
      </p:sp>
      <p:sp>
        <p:nvSpPr>
          <p:cNvPr id="3" name="サブタイトル 2"/>
          <p:cNvSpPr>
            <a:spLocks noGrp="1"/>
          </p:cNvSpPr>
          <p:nvPr>
            <p:ph type="subTitle" idx="1" hasCustomPrompt="1"/>
          </p:nvPr>
        </p:nvSpPr>
        <p:spPr>
          <a:xfrm>
            <a:off x="1366342" y="7112000"/>
            <a:ext cx="15553728" cy="2928044"/>
          </a:xfrm>
        </p:spPr>
        <p:txBody>
          <a:bodyPr anchor="b">
            <a:normAutofit/>
          </a:bodyPr>
          <a:lstStyle>
            <a:lvl1pPr marL="0" indent="0" algn="ctr">
              <a:buNone/>
              <a:defRPr sz="2000">
                <a:solidFill>
                  <a:schemeClr val="tx1">
                    <a:tint val="75000"/>
                  </a:schemeClr>
                </a:solidFill>
                <a:latin typeface="Open Sans Light" panose="020B0306030504020204" pitchFamily="34" charset="0"/>
                <a:cs typeface="Open Sans Light" panose="020B0306030504020204"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6" name="グループ化 5"/>
          <p:cNvGrpSpPr/>
          <p:nvPr userDrawn="1"/>
        </p:nvGrpSpPr>
        <p:grpSpPr>
          <a:xfrm>
            <a:off x="8595214" y="6644399"/>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Tree>
    <p:extLst>
      <p:ext uri="{BB962C8B-B14F-4D97-AF65-F5344CB8AC3E}">
        <p14:creationId xmlns:p14="http://schemas.microsoft.com/office/powerpoint/2010/main" val="14429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3" decel="100000" fill="hold" grpId="0" nodeType="with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900"/>
                            </p:stCondLst>
                            <p:childTnLst>
                              <p:par>
                                <p:cTn id="14" presetID="10"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9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649736" y="2911252"/>
            <a:ext cx="6768554" cy="6768554"/>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502246"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3" hasCustomPrompt="1"/>
          </p:nvPr>
        </p:nvSpPr>
        <p:spPr>
          <a:xfrm>
            <a:off x="7594055" y="6766640"/>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4" hasCustomPrompt="1"/>
          </p:nvPr>
        </p:nvSpPr>
        <p:spPr>
          <a:xfrm>
            <a:off x="7577521" y="7951812"/>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5" hasCustomPrompt="1"/>
          </p:nvPr>
        </p:nvSpPr>
        <p:spPr>
          <a:xfrm>
            <a:off x="610258"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3" name="図プレースホルダー 12"/>
          <p:cNvSpPr>
            <a:spLocks noGrp="1"/>
          </p:cNvSpPr>
          <p:nvPr>
            <p:ph type="pic" sz="quarter" idx="16" hasCustomPrompt="1"/>
          </p:nvPr>
        </p:nvSpPr>
        <p:spPr>
          <a:xfrm>
            <a:off x="3457832" y="5143872"/>
            <a:ext cx="1152363" cy="1152363"/>
          </a:xfrm>
        </p:spPr>
        <p:txBody>
          <a:bodyPr/>
          <a:lstStyle>
            <a:lvl1pPr>
              <a:defRPr/>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17" hasCustomPrompt="1"/>
          </p:nvPr>
        </p:nvSpPr>
        <p:spPr>
          <a:xfrm>
            <a:off x="865661"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8" hasCustomPrompt="1"/>
          </p:nvPr>
        </p:nvSpPr>
        <p:spPr>
          <a:xfrm>
            <a:off x="9431238" y="8298184"/>
            <a:ext cx="1185172" cy="1185172"/>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7" name="テキスト プレースホルダー 5"/>
          <p:cNvSpPr>
            <a:spLocks noGrp="1"/>
          </p:cNvSpPr>
          <p:nvPr>
            <p:ph type="body" sz="quarter" idx="19" hasCustomPrompt="1"/>
          </p:nvPr>
        </p:nvSpPr>
        <p:spPr>
          <a:xfrm>
            <a:off x="2086422" y="1872979"/>
            <a:ext cx="792087" cy="792087"/>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407293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12" decel="100000" fill="hold" grpId="0" nodeType="withEffect">
                                  <p:stCondLst>
                                    <p:cond delay="1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750" fill="hold"/>
                                        <p:tgtEl>
                                          <p:spTgt spid="7"/>
                                        </p:tgtEl>
                                        <p:attrNameLst>
                                          <p:attrName>ppt_x</p:attrName>
                                        </p:attrNameLst>
                                      </p:cBhvr>
                                      <p:tavLst>
                                        <p:tav tm="0">
                                          <p:val>
                                            <p:strVal val="0-#ppt_w/2"/>
                                          </p:val>
                                        </p:tav>
                                        <p:tav tm="100000">
                                          <p:val>
                                            <p:strVal val="#ppt_x"/>
                                          </p:val>
                                        </p:tav>
                                      </p:tavLst>
                                    </p:anim>
                                    <p:anim calcmode="lin" valueType="num">
                                      <p:cBhvr additive="base">
                                        <p:cTn id="21" dur="750" fill="hold"/>
                                        <p:tgtEl>
                                          <p:spTgt spid="7"/>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12" decel="100000" fill="hold" grpId="0" nodeType="withEffect">
                                  <p:stCondLst>
                                    <p:cond delay="1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0-#ppt_w/2"/>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12"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0-#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45" presetClass="entr" presetSubtype="0" fill="hold" grpId="1"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750"/>
                                        <p:tgtEl>
                                          <p:spTgt spid="9"/>
                                        </p:tgtEl>
                                      </p:cBhvr>
                                    </p:animEffect>
                                    <p:anim calcmode="lin" valueType="num">
                                      <p:cBhvr>
                                        <p:cTn id="43" dur="750" fill="hold"/>
                                        <p:tgtEl>
                                          <p:spTgt spid="9"/>
                                        </p:tgtEl>
                                        <p:attrNameLst>
                                          <p:attrName>ppt_w</p:attrName>
                                        </p:attrNameLst>
                                      </p:cBhvr>
                                      <p:tavLst>
                                        <p:tav tm="0" fmla="#ppt_w*sin(2.5*pi*$)">
                                          <p:val>
                                            <p:fltVal val="0"/>
                                          </p:val>
                                        </p:tav>
                                        <p:tav tm="100000">
                                          <p:val>
                                            <p:fltVal val="1"/>
                                          </p:val>
                                        </p:tav>
                                      </p:tavLst>
                                    </p:anim>
                                    <p:anim calcmode="lin" valueType="num">
                                      <p:cBhvr>
                                        <p:cTn id="44" dur="750" fill="hold"/>
                                        <p:tgtEl>
                                          <p:spTgt spid="9"/>
                                        </p:tgtEl>
                                        <p:attrNameLst>
                                          <p:attrName>ppt_h</p:attrName>
                                        </p:attrNameLst>
                                      </p:cBhvr>
                                      <p:tavLst>
                                        <p:tav tm="0">
                                          <p:val>
                                            <p:strVal val="#ppt_h"/>
                                          </p:val>
                                        </p:tav>
                                        <p:tav tm="100000">
                                          <p:val>
                                            <p:strVal val="#ppt_h"/>
                                          </p:val>
                                        </p:tav>
                                      </p:tavLst>
                                    </p:anim>
                                  </p:childTnLst>
                                </p:cTn>
                              </p:par>
                              <p:par>
                                <p:cTn id="45" presetID="2" presetClass="entr" presetSubtype="12" decel="100000" fill="hold" grpId="0"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12"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0-#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12"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0-#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750"/>
                                        <p:tgtEl>
                                          <p:spTgt spid="13"/>
                                        </p:tgtEl>
                                      </p:cBhvr>
                                    </p:animEffect>
                                  </p:childTnLst>
                                </p:cTn>
                              </p:par>
                            </p:childTnLst>
                          </p:cTn>
                        </p:par>
                        <p:par>
                          <p:cTn id="66" fill="hold">
                            <p:stCondLst>
                              <p:cond delay="2500"/>
                            </p:stCondLst>
                            <p:childTnLst>
                              <p:par>
                                <p:cTn id="67" presetID="2" presetClass="entr" presetSubtype="12"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75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70"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12"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12"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12"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12"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12"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12"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12"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12"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10799390" y="2911252"/>
            <a:ext cx="6768554" cy="6768554"/>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6488022"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3" hasCustomPrompt="1"/>
          </p:nvPr>
        </p:nvSpPr>
        <p:spPr>
          <a:xfrm>
            <a:off x="6766942" y="7779029"/>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4" hasCustomPrompt="1"/>
          </p:nvPr>
        </p:nvSpPr>
        <p:spPr>
          <a:xfrm>
            <a:off x="8207102" y="8295804"/>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5" hasCustomPrompt="1"/>
          </p:nvPr>
        </p:nvSpPr>
        <p:spPr>
          <a:xfrm>
            <a:off x="16596034"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3" name="図プレースホルダー 12"/>
          <p:cNvSpPr>
            <a:spLocks noGrp="1"/>
          </p:cNvSpPr>
          <p:nvPr>
            <p:ph type="pic" sz="quarter" idx="16" hasCustomPrompt="1"/>
          </p:nvPr>
        </p:nvSpPr>
        <p:spPr>
          <a:xfrm>
            <a:off x="13607486" y="5143872"/>
            <a:ext cx="1152363" cy="1152363"/>
          </a:xfrm>
        </p:spPr>
        <p:txBody>
          <a:bodyPr/>
          <a:lstStyle>
            <a:lvl1pPr>
              <a:defRPr/>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17" hasCustomPrompt="1"/>
          </p:nvPr>
        </p:nvSpPr>
        <p:spPr>
          <a:xfrm>
            <a:off x="11015315"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8" hasCustomPrompt="1"/>
          </p:nvPr>
        </p:nvSpPr>
        <p:spPr>
          <a:xfrm>
            <a:off x="9610279" y="7186443"/>
            <a:ext cx="1185172" cy="1185172"/>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7" name="テキスト プレースホルダー 5"/>
          <p:cNvSpPr>
            <a:spLocks noGrp="1"/>
          </p:cNvSpPr>
          <p:nvPr>
            <p:ph type="body" sz="quarter" idx="19" hasCustomPrompt="1"/>
          </p:nvPr>
        </p:nvSpPr>
        <p:spPr>
          <a:xfrm>
            <a:off x="15695935" y="1436231"/>
            <a:ext cx="792087" cy="792087"/>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48211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6"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6" decel="100000" fill="hold" grpId="0" nodeType="withEffect">
                                  <p:stCondLst>
                                    <p:cond delay="1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6" decel="100000" fill="hold" grpId="0" nodeType="withEffect">
                                  <p:stCondLst>
                                    <p:cond delay="1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1+#ppt_w/2"/>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6"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1+#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6" decel="100000"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750" fill="hold"/>
                                        <p:tgtEl>
                                          <p:spTgt spid="9"/>
                                        </p:tgtEl>
                                        <p:attrNameLst>
                                          <p:attrName>ppt_x</p:attrName>
                                        </p:attrNameLst>
                                      </p:cBhvr>
                                      <p:tavLst>
                                        <p:tav tm="0">
                                          <p:val>
                                            <p:strVal val="1+#ppt_w/2"/>
                                          </p:val>
                                        </p:tav>
                                        <p:tav tm="100000">
                                          <p:val>
                                            <p:strVal val="#ppt_x"/>
                                          </p:val>
                                        </p:tav>
                                      </p:tavLst>
                                    </p:anim>
                                    <p:anim calcmode="lin" valueType="num">
                                      <p:cBhvr additive="base">
                                        <p:cTn id="43" dur="750" fill="hold"/>
                                        <p:tgtEl>
                                          <p:spTgt spid="9"/>
                                        </p:tgtEl>
                                        <p:attrNameLst>
                                          <p:attrName>ppt_y</p:attrName>
                                        </p:attrNameLst>
                                      </p:cBhvr>
                                      <p:tavLst>
                                        <p:tav tm="0">
                                          <p:val>
                                            <p:strVal val="1+#ppt_h/2"/>
                                          </p:val>
                                        </p:tav>
                                        <p:tav tm="100000">
                                          <p:val>
                                            <p:strVal val="#ppt_y"/>
                                          </p:val>
                                        </p:tav>
                                      </p:tavLst>
                                    </p:anim>
                                  </p:childTnLst>
                                </p:cTn>
                              </p:par>
                              <p:par>
                                <p:cTn id="44" presetID="45" presetClass="entr" presetSubtype="0" fill="hold" grpId="1" nodeType="withEffect">
                                  <p:stCondLst>
                                    <p:cond delay="3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750"/>
                                        <p:tgtEl>
                                          <p:spTgt spid="9"/>
                                        </p:tgtEl>
                                      </p:cBhvr>
                                    </p:animEffect>
                                    <p:anim calcmode="lin" valueType="num">
                                      <p:cBhvr>
                                        <p:cTn id="47" dur="750" fill="hold"/>
                                        <p:tgtEl>
                                          <p:spTgt spid="9"/>
                                        </p:tgtEl>
                                        <p:attrNameLst>
                                          <p:attrName>ppt_w</p:attrName>
                                        </p:attrNameLst>
                                      </p:cBhvr>
                                      <p:tavLst>
                                        <p:tav tm="0" fmla="#ppt_w*sin(2.5*pi*$)">
                                          <p:val>
                                            <p:fltVal val="0"/>
                                          </p:val>
                                        </p:tav>
                                        <p:tav tm="100000">
                                          <p:val>
                                            <p:fltVal val="1"/>
                                          </p:val>
                                        </p:tav>
                                      </p:tavLst>
                                    </p:anim>
                                    <p:anim calcmode="lin" valueType="num">
                                      <p:cBhvr>
                                        <p:cTn id="48" dur="750" fill="hold"/>
                                        <p:tgtEl>
                                          <p:spTgt spid="9"/>
                                        </p:tgtEl>
                                        <p:attrNameLst>
                                          <p:attrName>ppt_h</p:attrName>
                                        </p:attrNameLst>
                                      </p:cBhvr>
                                      <p:tavLst>
                                        <p:tav tm="0">
                                          <p:val>
                                            <p:strVal val="#ppt_h"/>
                                          </p:val>
                                        </p:tav>
                                        <p:tav tm="100000">
                                          <p:val>
                                            <p:strVal val="#ppt_h"/>
                                          </p:val>
                                        </p:tav>
                                      </p:tavLst>
                                    </p:anim>
                                  </p:childTnLst>
                                </p:cTn>
                              </p:par>
                              <p:par>
                                <p:cTn id="49" presetID="2" presetClass="entr" presetSubtype="6"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1+#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6"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1+#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par>
                          <p:cTn id="66" fill="hold">
                            <p:stCondLst>
                              <p:cond delay="2250"/>
                            </p:stCondLst>
                            <p:childTnLst>
                              <p:par>
                                <p:cTn id="67" presetID="2" presetClass="entr" presetSubtype="6"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6"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6"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6"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6"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6"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6"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6"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1+#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6"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1+#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ofile 3">
    <p:spTree>
      <p:nvGrpSpPr>
        <p:cNvPr id="1" name=""/>
        <p:cNvGrpSpPr/>
        <p:nvPr/>
      </p:nvGrpSpPr>
      <p:grpSpPr>
        <a:xfrm>
          <a:off x="0" y="0"/>
          <a:ext cx="0" cy="0"/>
          <a:chOff x="0" y="0"/>
          <a:chExt cx="0" cy="0"/>
        </a:xfrm>
      </p:grpSpPr>
      <p:sp>
        <p:nvSpPr>
          <p:cNvPr id="33" name="円/楕円 32"/>
          <p:cNvSpPr/>
          <p:nvPr userDrawn="1"/>
        </p:nvSpPr>
        <p:spPr>
          <a:xfrm>
            <a:off x="6099984" y="4672631"/>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6" name="円/楕円 5"/>
          <p:cNvSpPr/>
          <p:nvPr userDrawn="1"/>
        </p:nvSpPr>
        <p:spPr>
          <a:xfrm>
            <a:off x="1870398" y="1163191"/>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userDrawn="1"/>
        </p:nvSpPr>
        <p:spPr>
          <a:xfrm>
            <a:off x="1268264" y="175609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円/楕円 29"/>
          <p:cNvSpPr/>
          <p:nvPr userDrawn="1"/>
        </p:nvSpPr>
        <p:spPr>
          <a:xfrm>
            <a:off x="1706513" y="1039044"/>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p:cNvSpPr>
            <a:spLocks noGrp="1"/>
          </p:cNvSpPr>
          <p:nvPr>
            <p:ph type="title" hasCustomPrompt="1"/>
          </p:nvPr>
        </p:nvSpPr>
        <p:spPr>
          <a:xfrm>
            <a:off x="7545905" y="1111052"/>
            <a:ext cx="9577064" cy="1350907"/>
          </a:xfrm>
        </p:spPr>
        <p:txBody>
          <a:bodyPr anchor="b">
            <a:normAutofit/>
          </a:bodyPr>
          <a:lstStyle>
            <a:lvl1pPr>
              <a:defRPr sz="6600" baseline="0">
                <a:solidFill>
                  <a:schemeClr val="tx2"/>
                </a:solidFill>
                <a:latin typeface="Route 159 UltraLight" pitchFamily="50" charset="0"/>
              </a:defRPr>
            </a:lvl1pPr>
          </a:lstStyle>
          <a:p>
            <a:r>
              <a:rPr kumimoji="1" lang="en-US" altLang="ja-JP" dirty="0"/>
              <a:t>Text goes here</a:t>
            </a:r>
            <a:endParaRPr kumimoji="1" lang="ja-JP" altLang="en-US" dirty="0"/>
          </a:p>
        </p:txBody>
      </p:sp>
      <p:sp>
        <p:nvSpPr>
          <p:cNvPr id="4" name="正方形/長方形 3"/>
          <p:cNvSpPr/>
          <p:nvPr userDrawn="1"/>
        </p:nvSpPr>
        <p:spPr>
          <a:xfrm>
            <a:off x="7689921" y="24771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6"/>
          <p:cNvSpPr>
            <a:spLocks noGrp="1"/>
          </p:cNvSpPr>
          <p:nvPr>
            <p:ph type="body" sz="quarter" idx="16" hasCustomPrompt="1"/>
          </p:nvPr>
        </p:nvSpPr>
        <p:spPr>
          <a:xfrm>
            <a:off x="7545905" y="2549853"/>
            <a:ext cx="9577064" cy="935442"/>
          </a:xfrm>
        </p:spPr>
        <p:txBody>
          <a:bodyPr anchor="t">
            <a:noAutofit/>
          </a:bodyPr>
          <a:lstStyle>
            <a:lvl1pPr algn="l">
              <a:defRPr sz="32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7" name="図プレースホルダー 5"/>
          <p:cNvSpPr>
            <a:spLocks noGrp="1"/>
          </p:cNvSpPr>
          <p:nvPr>
            <p:ph type="pic" sz="quarter" idx="13" hasCustomPrompt="1"/>
          </p:nvPr>
        </p:nvSpPr>
        <p:spPr>
          <a:xfrm>
            <a:off x="1870398" y="1163191"/>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8" name="円/楕円 7"/>
          <p:cNvSpPr/>
          <p:nvPr userDrawn="1"/>
        </p:nvSpPr>
        <p:spPr>
          <a:xfrm>
            <a:off x="8104770" y="3838753"/>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12"/>
          <p:cNvSpPr>
            <a:spLocks noGrp="1"/>
          </p:cNvSpPr>
          <p:nvPr>
            <p:ph type="pic" sz="quarter" idx="17" hasCustomPrompt="1"/>
          </p:nvPr>
        </p:nvSpPr>
        <p:spPr>
          <a:xfrm>
            <a:off x="8440247" y="4174230"/>
            <a:ext cx="625191" cy="625191"/>
          </a:xfrm>
        </p:spPr>
        <p:txBody>
          <a:bodyPr>
            <a:normAutofit/>
          </a:bodyPr>
          <a:lstStyle>
            <a:lvl1pPr>
              <a:defRPr sz="1600"/>
            </a:lvl1pPr>
          </a:lstStyle>
          <a:p>
            <a:r>
              <a:rPr kumimoji="1" lang="en-US" altLang="ja-JP" dirty="0"/>
              <a:t>Icon</a:t>
            </a:r>
            <a:endParaRPr kumimoji="1" lang="ja-JP" altLang="en-US" dirty="0"/>
          </a:p>
        </p:txBody>
      </p:sp>
      <p:sp>
        <p:nvSpPr>
          <p:cNvPr id="10" name="円/楕円 9"/>
          <p:cNvSpPr/>
          <p:nvPr userDrawn="1"/>
        </p:nvSpPr>
        <p:spPr>
          <a:xfrm>
            <a:off x="10720458" y="3838752"/>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3319670" y="3838751"/>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12"/>
          <p:cNvSpPr>
            <a:spLocks noGrp="1"/>
          </p:cNvSpPr>
          <p:nvPr>
            <p:ph type="pic" sz="quarter" idx="18" hasCustomPrompt="1"/>
          </p:nvPr>
        </p:nvSpPr>
        <p:spPr>
          <a:xfrm>
            <a:off x="11055935" y="4174229"/>
            <a:ext cx="625191" cy="625191"/>
          </a:xfrm>
        </p:spPr>
        <p:txBody>
          <a:bodyPr>
            <a:normAutofit/>
          </a:bodyPr>
          <a:lstStyle>
            <a:lvl1pPr>
              <a:defRPr sz="1600"/>
            </a:lvl1pPr>
          </a:lstStyle>
          <a:p>
            <a:r>
              <a:rPr kumimoji="1" lang="en-US" altLang="ja-JP" dirty="0"/>
              <a:t>Icon</a:t>
            </a:r>
            <a:endParaRPr kumimoji="1" lang="ja-JP" altLang="en-US" dirty="0"/>
          </a:p>
        </p:txBody>
      </p:sp>
      <p:sp>
        <p:nvSpPr>
          <p:cNvPr id="13" name="図プレースホルダー 12"/>
          <p:cNvSpPr>
            <a:spLocks noGrp="1"/>
          </p:cNvSpPr>
          <p:nvPr>
            <p:ph type="pic" sz="quarter" idx="19" hasCustomPrompt="1"/>
          </p:nvPr>
        </p:nvSpPr>
        <p:spPr>
          <a:xfrm>
            <a:off x="13655147" y="4174228"/>
            <a:ext cx="625191" cy="625191"/>
          </a:xfrm>
        </p:spPr>
        <p:txBody>
          <a:bodyPr>
            <a:normAutofit/>
          </a:bodyPr>
          <a:lstStyle>
            <a:lvl1pPr>
              <a:defRPr sz="1600"/>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20" hasCustomPrompt="1"/>
          </p:nvPr>
        </p:nvSpPr>
        <p:spPr>
          <a:xfrm>
            <a:off x="7541830" y="5279575"/>
            <a:ext cx="2448272" cy="935442"/>
          </a:xfrm>
        </p:spPr>
        <p:txBody>
          <a:bodyPr anchor="t">
            <a:noAutofit/>
          </a:bodyPr>
          <a:lstStyle>
            <a:lvl1pPr algn="ctr">
              <a:defRPr sz="2400" i="0" baseline="0">
                <a:solidFill>
                  <a:schemeClr val="accent3"/>
                </a:solidFill>
                <a:latin typeface="+mn-lt"/>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1" hasCustomPrompt="1"/>
          </p:nvPr>
        </p:nvSpPr>
        <p:spPr>
          <a:xfrm>
            <a:off x="10151318" y="5279575"/>
            <a:ext cx="2448272" cy="935442"/>
          </a:xfrm>
        </p:spPr>
        <p:txBody>
          <a:bodyPr anchor="t">
            <a:noAutofit/>
          </a:bodyPr>
          <a:lstStyle>
            <a:lvl1pPr algn="ctr">
              <a:defRPr sz="2400" i="0" baseline="0">
                <a:solidFill>
                  <a:schemeClr val="accent2"/>
                </a:solidFill>
                <a:latin typeface="+mn-lt"/>
              </a:defRPr>
            </a:lvl1pPr>
          </a:lstStyle>
          <a:p>
            <a:pPr lvl="0"/>
            <a:r>
              <a:rPr kumimoji="1" lang="en-US" altLang="ja-JP" dirty="0"/>
              <a:t>Text goes here</a:t>
            </a:r>
            <a:endParaRPr kumimoji="1" lang="ja-JP" altLang="en-US" dirty="0"/>
          </a:p>
        </p:txBody>
      </p:sp>
      <p:sp>
        <p:nvSpPr>
          <p:cNvPr id="16" name="テキスト プレースホルダー 6"/>
          <p:cNvSpPr>
            <a:spLocks noGrp="1"/>
          </p:cNvSpPr>
          <p:nvPr>
            <p:ph type="body" sz="quarter" idx="22" hasCustomPrompt="1"/>
          </p:nvPr>
        </p:nvSpPr>
        <p:spPr>
          <a:xfrm>
            <a:off x="12743606" y="5277230"/>
            <a:ext cx="2448272" cy="935442"/>
          </a:xfrm>
        </p:spPr>
        <p:txBody>
          <a:bodyPr anchor="t">
            <a:noAutofit/>
          </a:bodyPr>
          <a:lstStyle>
            <a:lvl1pPr algn="ctr">
              <a:defRPr sz="2400" i="0" baseline="0">
                <a:solidFill>
                  <a:schemeClr val="accent5"/>
                </a:solidFill>
                <a:latin typeface="+mn-lt"/>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14" hasCustomPrompt="1"/>
          </p:nvPr>
        </p:nvSpPr>
        <p:spPr>
          <a:xfrm>
            <a:off x="1192885" y="6295628"/>
            <a:ext cx="15900643" cy="201622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8" name="正方形/長方形 17"/>
          <p:cNvSpPr/>
          <p:nvPr userDrawn="1"/>
        </p:nvSpPr>
        <p:spPr>
          <a:xfrm>
            <a:off x="0" y="8527876"/>
            <a:ext cx="18286413" cy="17591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図プレースホルダー 12"/>
          <p:cNvSpPr>
            <a:spLocks noGrp="1"/>
          </p:cNvSpPr>
          <p:nvPr>
            <p:ph type="pic" sz="quarter" idx="23" hasCustomPrompt="1"/>
          </p:nvPr>
        </p:nvSpPr>
        <p:spPr>
          <a:xfrm>
            <a:off x="4016008" y="8773140"/>
            <a:ext cx="625191" cy="625191"/>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12"/>
          <p:cNvSpPr>
            <a:spLocks noGrp="1"/>
          </p:cNvSpPr>
          <p:nvPr>
            <p:ph type="pic" sz="quarter" idx="24" hasCustomPrompt="1"/>
          </p:nvPr>
        </p:nvSpPr>
        <p:spPr>
          <a:xfrm>
            <a:off x="8827218" y="8773139"/>
            <a:ext cx="625191" cy="625191"/>
          </a:xfrm>
        </p:spPr>
        <p:txBody>
          <a:bodyPr>
            <a:normAutofit/>
          </a:bodyPr>
          <a:lstStyle>
            <a:lvl1pPr>
              <a:defRPr sz="1600"/>
            </a:lvl1pPr>
          </a:lstStyle>
          <a:p>
            <a:r>
              <a:rPr kumimoji="1" lang="en-US" altLang="ja-JP" dirty="0"/>
              <a:t>Icon</a:t>
            </a:r>
            <a:endParaRPr kumimoji="1" lang="ja-JP" altLang="en-US" dirty="0"/>
          </a:p>
        </p:txBody>
      </p:sp>
      <p:sp>
        <p:nvSpPr>
          <p:cNvPr id="21" name="図プレースホルダー 12"/>
          <p:cNvSpPr>
            <a:spLocks noGrp="1"/>
          </p:cNvSpPr>
          <p:nvPr>
            <p:ph type="pic" sz="quarter" idx="25" hasCustomPrompt="1"/>
          </p:nvPr>
        </p:nvSpPr>
        <p:spPr>
          <a:xfrm>
            <a:off x="13607778" y="8773138"/>
            <a:ext cx="625191" cy="625191"/>
          </a:xfrm>
        </p:spPr>
        <p:txBody>
          <a:bodyPr>
            <a:normAutofit/>
          </a:bodyPr>
          <a:lstStyle>
            <a:lvl1pPr>
              <a:defRPr sz="1600"/>
            </a:lvl1pPr>
          </a:lstStyle>
          <a:p>
            <a:r>
              <a:rPr kumimoji="1" lang="en-US" altLang="ja-JP" dirty="0"/>
              <a:t>Icon</a:t>
            </a:r>
            <a:endParaRPr kumimoji="1" lang="ja-JP" altLang="en-US" dirty="0"/>
          </a:p>
        </p:txBody>
      </p:sp>
      <p:sp>
        <p:nvSpPr>
          <p:cNvPr id="22" name="テキスト プレースホルダー 6"/>
          <p:cNvSpPr>
            <a:spLocks noGrp="1"/>
          </p:cNvSpPr>
          <p:nvPr>
            <p:ph type="body" sz="quarter" idx="26" hasCustomPrompt="1"/>
          </p:nvPr>
        </p:nvSpPr>
        <p:spPr>
          <a:xfrm>
            <a:off x="2384388"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7" hasCustomPrompt="1"/>
          </p:nvPr>
        </p:nvSpPr>
        <p:spPr>
          <a:xfrm>
            <a:off x="7164560"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8" hasCustomPrompt="1"/>
          </p:nvPr>
        </p:nvSpPr>
        <p:spPr>
          <a:xfrm>
            <a:off x="11961452"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5" name="円/楕円 24"/>
          <p:cNvSpPr/>
          <p:nvPr userDrawn="1"/>
        </p:nvSpPr>
        <p:spPr>
          <a:xfrm>
            <a:off x="574254" y="1019175"/>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1952340" y="1066981"/>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userDrawn="1"/>
        </p:nvSpPr>
        <p:spPr>
          <a:xfrm>
            <a:off x="7102660" y="4288481"/>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extLst>
      <p:ext uri="{BB962C8B-B14F-4D97-AF65-F5344CB8AC3E}">
        <p14:creationId xmlns:p14="http://schemas.microsoft.com/office/powerpoint/2010/main" val="203803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anim calcmode="lin" valueType="num">
                                      <p:cBhvr>
                                        <p:cTn id="8" dur="750" fill="hold"/>
                                        <p:tgtEl>
                                          <p:spTgt spid="25"/>
                                        </p:tgtEl>
                                        <p:attrNameLst>
                                          <p:attrName>ppt_w</p:attrName>
                                        </p:attrNameLst>
                                      </p:cBhvr>
                                      <p:tavLst>
                                        <p:tav tm="0" fmla="#ppt_w*sin(2.5*pi*$)">
                                          <p:val>
                                            <p:fltVal val="0"/>
                                          </p:val>
                                        </p:tav>
                                        <p:tav tm="100000">
                                          <p:val>
                                            <p:fltVal val="1"/>
                                          </p:val>
                                        </p:tav>
                                      </p:tavLst>
                                    </p:anim>
                                    <p:anim calcmode="lin" valueType="num">
                                      <p:cBhvr>
                                        <p:cTn id="9" dur="750" fill="hold"/>
                                        <p:tgtEl>
                                          <p:spTgt spid="25"/>
                                        </p:tgtEl>
                                        <p:attrNameLst>
                                          <p:attrName>ppt_h</p:attrName>
                                        </p:attrNameLst>
                                      </p:cBhvr>
                                      <p:tavLst>
                                        <p:tav tm="0">
                                          <p:val>
                                            <p:strVal val="#ppt_h"/>
                                          </p:val>
                                        </p:tav>
                                        <p:tav tm="100000">
                                          <p:val>
                                            <p:strVal val="#ppt_h"/>
                                          </p:val>
                                        </p:tav>
                                      </p:tavLst>
                                    </p:anim>
                                  </p:childTnLst>
                                </p:cTn>
                              </p:par>
                              <p:par>
                                <p:cTn id="10" presetID="2" presetClass="entr" presetSubtype="12" decel="100000" fill="hold" grpId="1"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750" fill="hold"/>
                                        <p:tgtEl>
                                          <p:spTgt spid="25"/>
                                        </p:tgtEl>
                                        <p:attrNameLst>
                                          <p:attrName>ppt_x</p:attrName>
                                        </p:attrNameLst>
                                      </p:cBhvr>
                                      <p:tavLst>
                                        <p:tav tm="0">
                                          <p:val>
                                            <p:strVal val="0-#ppt_w/2"/>
                                          </p:val>
                                        </p:tav>
                                        <p:tav tm="100000">
                                          <p:val>
                                            <p:strVal val="#ppt_x"/>
                                          </p:val>
                                        </p:tav>
                                      </p:tavLst>
                                    </p:anim>
                                    <p:anim calcmode="lin" valueType="num">
                                      <p:cBhvr additive="base">
                                        <p:cTn id="13" dur="750" fill="hold"/>
                                        <p:tgtEl>
                                          <p:spTgt spid="25"/>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750"/>
                                        <p:tgtEl>
                                          <p:spTgt spid="28"/>
                                        </p:tgtEl>
                                      </p:cBhvr>
                                    </p:animEffect>
                                    <p:anim calcmode="lin" valueType="num">
                                      <p:cBhvr>
                                        <p:cTn id="17" dur="750" fill="hold"/>
                                        <p:tgtEl>
                                          <p:spTgt spid="28"/>
                                        </p:tgtEl>
                                        <p:attrNameLst>
                                          <p:attrName>ppt_w</p:attrName>
                                        </p:attrNameLst>
                                      </p:cBhvr>
                                      <p:tavLst>
                                        <p:tav tm="0" fmla="#ppt_w*sin(2.5*pi*$)">
                                          <p:val>
                                            <p:fltVal val="0"/>
                                          </p:val>
                                        </p:tav>
                                        <p:tav tm="100000">
                                          <p:val>
                                            <p:fltVal val="1"/>
                                          </p:val>
                                        </p:tav>
                                      </p:tavLst>
                                    </p:anim>
                                    <p:anim calcmode="lin" valueType="num">
                                      <p:cBhvr>
                                        <p:cTn id="18" dur="750" fill="hold"/>
                                        <p:tgtEl>
                                          <p:spTgt spid="28"/>
                                        </p:tgtEl>
                                        <p:attrNameLst>
                                          <p:attrName>ppt_h</p:attrName>
                                        </p:attrNameLst>
                                      </p:cBhvr>
                                      <p:tavLst>
                                        <p:tav tm="0">
                                          <p:val>
                                            <p:strVal val="#ppt_h"/>
                                          </p:val>
                                        </p:tav>
                                        <p:tav tm="100000">
                                          <p:val>
                                            <p:strVal val="#ppt_h"/>
                                          </p:val>
                                        </p:tav>
                                      </p:tavLst>
                                    </p:anim>
                                  </p:childTnLst>
                                </p:cTn>
                              </p:par>
                              <p:par>
                                <p:cTn id="19" presetID="2" presetClass="entr" presetSubtype="12" decel="100000" fill="hold" grpId="1" nodeType="withEffect">
                                  <p:stCondLst>
                                    <p:cond delay="1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750" fill="hold"/>
                                        <p:tgtEl>
                                          <p:spTgt spid="28"/>
                                        </p:tgtEl>
                                        <p:attrNameLst>
                                          <p:attrName>ppt_x</p:attrName>
                                        </p:attrNameLst>
                                      </p:cBhvr>
                                      <p:tavLst>
                                        <p:tav tm="0">
                                          <p:val>
                                            <p:strVal val="0-#ppt_w/2"/>
                                          </p:val>
                                        </p:tav>
                                        <p:tav tm="100000">
                                          <p:val>
                                            <p:strVal val="#ppt_x"/>
                                          </p:val>
                                        </p:tav>
                                      </p:tavLst>
                                    </p:anim>
                                    <p:anim calcmode="lin" valueType="num">
                                      <p:cBhvr additive="base">
                                        <p:cTn id="22" dur="750" fill="hold"/>
                                        <p:tgtEl>
                                          <p:spTgt spid="28"/>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750"/>
                                        <p:tgtEl>
                                          <p:spTgt spid="26"/>
                                        </p:tgtEl>
                                      </p:cBhvr>
                                    </p:animEffect>
                                    <p:anim calcmode="lin" valueType="num">
                                      <p:cBhvr>
                                        <p:cTn id="26" dur="750" fill="hold"/>
                                        <p:tgtEl>
                                          <p:spTgt spid="26"/>
                                        </p:tgtEl>
                                        <p:attrNameLst>
                                          <p:attrName>ppt_w</p:attrName>
                                        </p:attrNameLst>
                                      </p:cBhvr>
                                      <p:tavLst>
                                        <p:tav tm="0" fmla="#ppt_w*sin(2.5*pi*$)">
                                          <p:val>
                                            <p:fltVal val="0"/>
                                          </p:val>
                                        </p:tav>
                                        <p:tav tm="100000">
                                          <p:val>
                                            <p:fltVal val="1"/>
                                          </p:val>
                                        </p:tav>
                                      </p:tavLst>
                                    </p:anim>
                                    <p:anim calcmode="lin" valueType="num">
                                      <p:cBhvr>
                                        <p:cTn id="27" dur="750" fill="hold"/>
                                        <p:tgtEl>
                                          <p:spTgt spid="26"/>
                                        </p:tgtEl>
                                        <p:attrNameLst>
                                          <p:attrName>ppt_h</p:attrName>
                                        </p:attrNameLst>
                                      </p:cBhvr>
                                      <p:tavLst>
                                        <p:tav tm="0">
                                          <p:val>
                                            <p:strVal val="#ppt_h"/>
                                          </p:val>
                                        </p:tav>
                                        <p:tav tm="100000">
                                          <p:val>
                                            <p:strVal val="#ppt_h"/>
                                          </p:val>
                                        </p:tav>
                                      </p:tavLst>
                                    </p:anim>
                                  </p:childTnLst>
                                </p:cTn>
                              </p:par>
                              <p:par>
                                <p:cTn id="28" presetID="2" presetClass="entr" presetSubtype="12" decel="100000" fill="hold" grpId="1" nodeType="withEffect">
                                  <p:stCondLst>
                                    <p:cond delay="2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750" fill="hold"/>
                                        <p:tgtEl>
                                          <p:spTgt spid="26"/>
                                        </p:tgtEl>
                                        <p:attrNameLst>
                                          <p:attrName>ppt_x</p:attrName>
                                        </p:attrNameLst>
                                      </p:cBhvr>
                                      <p:tavLst>
                                        <p:tav tm="0">
                                          <p:val>
                                            <p:strVal val="0-#ppt_w/2"/>
                                          </p:val>
                                        </p:tav>
                                        <p:tav tm="100000">
                                          <p:val>
                                            <p:strVal val="#ppt_x"/>
                                          </p:val>
                                        </p:tav>
                                      </p:tavLst>
                                    </p:anim>
                                    <p:anim calcmode="lin" valueType="num">
                                      <p:cBhvr additive="base">
                                        <p:cTn id="31" dur="750" fill="hold"/>
                                        <p:tgtEl>
                                          <p:spTgt spid="26"/>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750"/>
                                        <p:tgtEl>
                                          <p:spTgt spid="33"/>
                                        </p:tgtEl>
                                      </p:cBhvr>
                                    </p:animEffect>
                                    <p:anim calcmode="lin" valueType="num">
                                      <p:cBhvr>
                                        <p:cTn id="35" dur="750" fill="hold"/>
                                        <p:tgtEl>
                                          <p:spTgt spid="33"/>
                                        </p:tgtEl>
                                        <p:attrNameLst>
                                          <p:attrName>ppt_w</p:attrName>
                                        </p:attrNameLst>
                                      </p:cBhvr>
                                      <p:tavLst>
                                        <p:tav tm="0" fmla="#ppt_w*sin(2.5*pi*$)">
                                          <p:val>
                                            <p:fltVal val="0"/>
                                          </p:val>
                                        </p:tav>
                                        <p:tav tm="100000">
                                          <p:val>
                                            <p:fltVal val="1"/>
                                          </p:val>
                                        </p:tav>
                                      </p:tavLst>
                                    </p:anim>
                                    <p:anim calcmode="lin" valueType="num">
                                      <p:cBhvr>
                                        <p:cTn id="36" dur="750" fill="hold"/>
                                        <p:tgtEl>
                                          <p:spTgt spid="33"/>
                                        </p:tgtEl>
                                        <p:attrNameLst>
                                          <p:attrName>ppt_h</p:attrName>
                                        </p:attrNameLst>
                                      </p:cBhvr>
                                      <p:tavLst>
                                        <p:tav tm="0">
                                          <p:val>
                                            <p:strVal val="#ppt_h"/>
                                          </p:val>
                                        </p:tav>
                                        <p:tav tm="100000">
                                          <p:val>
                                            <p:strVal val="#ppt_h"/>
                                          </p:val>
                                        </p:tav>
                                      </p:tavLst>
                                    </p:anim>
                                  </p:childTnLst>
                                </p:cTn>
                              </p:par>
                              <p:par>
                                <p:cTn id="37" presetID="2" presetClass="entr" presetSubtype="12" decel="100000" fill="hold" grpId="1" nodeType="withEffect">
                                  <p:stCondLst>
                                    <p:cond delay="3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750" fill="hold"/>
                                        <p:tgtEl>
                                          <p:spTgt spid="33"/>
                                        </p:tgtEl>
                                        <p:attrNameLst>
                                          <p:attrName>ppt_x</p:attrName>
                                        </p:attrNameLst>
                                      </p:cBhvr>
                                      <p:tavLst>
                                        <p:tav tm="0">
                                          <p:val>
                                            <p:strVal val="0-#ppt_w/2"/>
                                          </p:val>
                                        </p:tav>
                                        <p:tav tm="100000">
                                          <p:val>
                                            <p:strVal val="#ppt_x"/>
                                          </p:val>
                                        </p:tav>
                                      </p:tavLst>
                                    </p:anim>
                                    <p:anim calcmode="lin" valueType="num">
                                      <p:cBhvr additive="base">
                                        <p:cTn id="40" dur="750" fill="hold"/>
                                        <p:tgtEl>
                                          <p:spTgt spid="33"/>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750"/>
                                        <p:tgtEl>
                                          <p:spTgt spid="34"/>
                                        </p:tgtEl>
                                      </p:cBhvr>
                                    </p:animEffect>
                                    <p:anim calcmode="lin" valueType="num">
                                      <p:cBhvr>
                                        <p:cTn id="44" dur="750" fill="hold"/>
                                        <p:tgtEl>
                                          <p:spTgt spid="34"/>
                                        </p:tgtEl>
                                        <p:attrNameLst>
                                          <p:attrName>ppt_w</p:attrName>
                                        </p:attrNameLst>
                                      </p:cBhvr>
                                      <p:tavLst>
                                        <p:tav tm="0" fmla="#ppt_w*sin(2.5*pi*$)">
                                          <p:val>
                                            <p:fltVal val="0"/>
                                          </p:val>
                                        </p:tav>
                                        <p:tav tm="100000">
                                          <p:val>
                                            <p:fltVal val="1"/>
                                          </p:val>
                                        </p:tav>
                                      </p:tavLst>
                                    </p:anim>
                                    <p:anim calcmode="lin" valueType="num">
                                      <p:cBhvr>
                                        <p:cTn id="45" dur="750" fill="hold"/>
                                        <p:tgtEl>
                                          <p:spTgt spid="34"/>
                                        </p:tgtEl>
                                        <p:attrNameLst>
                                          <p:attrName>ppt_h</p:attrName>
                                        </p:attrNameLst>
                                      </p:cBhvr>
                                      <p:tavLst>
                                        <p:tav tm="0">
                                          <p:val>
                                            <p:strVal val="#ppt_h"/>
                                          </p:val>
                                        </p:tav>
                                        <p:tav tm="100000">
                                          <p:val>
                                            <p:strVal val="#ppt_h"/>
                                          </p:val>
                                        </p:tav>
                                      </p:tavLst>
                                    </p:anim>
                                  </p:childTnLst>
                                </p:cTn>
                              </p:par>
                              <p:par>
                                <p:cTn id="46" presetID="2" presetClass="entr" presetSubtype="12" decel="100000" fill="hold" grpId="1" nodeType="withEffect">
                                  <p:stCondLst>
                                    <p:cond delay="40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750" fill="hold"/>
                                        <p:tgtEl>
                                          <p:spTgt spid="34"/>
                                        </p:tgtEl>
                                        <p:attrNameLst>
                                          <p:attrName>ppt_x</p:attrName>
                                        </p:attrNameLst>
                                      </p:cBhvr>
                                      <p:tavLst>
                                        <p:tav tm="0">
                                          <p:val>
                                            <p:strVal val="0-#ppt_w/2"/>
                                          </p:val>
                                        </p:tav>
                                        <p:tav tm="100000">
                                          <p:val>
                                            <p:strVal val="#ppt_x"/>
                                          </p:val>
                                        </p:tav>
                                      </p:tavLst>
                                    </p:anim>
                                    <p:anim calcmode="lin" valueType="num">
                                      <p:cBhvr additive="base">
                                        <p:cTn id="49" dur="750" fill="hold"/>
                                        <p:tgtEl>
                                          <p:spTgt spid="34"/>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4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childTnLst>
                                </p:cTn>
                              </p:par>
                              <p:par>
                                <p:cTn id="53" presetID="2" presetClass="entr" presetSubtype="1" decel="100000" fill="hold" grpId="1" nodeType="withEffect">
                                  <p:stCondLst>
                                    <p:cond delay="40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ppt_x"/>
                                          </p:val>
                                        </p:tav>
                                        <p:tav tm="100000">
                                          <p:val>
                                            <p:strVal val="#ppt_x"/>
                                          </p:val>
                                        </p:tav>
                                      </p:tavLst>
                                    </p:anim>
                                    <p:anim calcmode="lin" valueType="num">
                                      <p:cBhvr additive="base">
                                        <p:cTn id="56" dur="1000" fill="hold"/>
                                        <p:tgtEl>
                                          <p:spTgt spid="6"/>
                                        </p:tgtEl>
                                        <p:attrNameLst>
                                          <p:attrName>ppt_y</p:attrName>
                                        </p:attrNameLst>
                                      </p:cBhvr>
                                      <p:tavLst>
                                        <p:tav tm="0">
                                          <p:val>
                                            <p:strVal val="0-#ppt_h/2"/>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childTnLst>
                                </p:cTn>
                              </p:par>
                              <p:par>
                                <p:cTn id="60" presetID="2" presetClass="entr" presetSubtype="1" decel="100000" fill="hold" grpId="1" nodeType="withEffect">
                                  <p:stCondLst>
                                    <p:cond delay="50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1000" fill="hold"/>
                                        <p:tgtEl>
                                          <p:spTgt spid="30"/>
                                        </p:tgtEl>
                                        <p:attrNameLst>
                                          <p:attrName>ppt_x</p:attrName>
                                        </p:attrNameLst>
                                      </p:cBhvr>
                                      <p:tavLst>
                                        <p:tav tm="0">
                                          <p:val>
                                            <p:strVal val="#ppt_x"/>
                                          </p:val>
                                        </p:tav>
                                        <p:tav tm="100000">
                                          <p:val>
                                            <p:strVal val="#ppt_x"/>
                                          </p:val>
                                        </p:tav>
                                      </p:tavLst>
                                    </p:anim>
                                    <p:anim calcmode="lin" valueType="num">
                                      <p:cBhvr additive="base">
                                        <p:cTn id="63" dur="1000" fill="hold"/>
                                        <p:tgtEl>
                                          <p:spTgt spid="30"/>
                                        </p:tgtEl>
                                        <p:attrNameLst>
                                          <p:attrName>ppt_y</p:attrName>
                                        </p:attrNameLst>
                                      </p:cBhvr>
                                      <p:tavLst>
                                        <p:tav tm="0">
                                          <p:val>
                                            <p:strVal val="0-#ppt_h/2"/>
                                          </p:val>
                                        </p:tav>
                                        <p:tav tm="100000">
                                          <p:val>
                                            <p:strVal val="#ppt_y"/>
                                          </p:val>
                                        </p:tav>
                                      </p:tavLst>
                                    </p:anim>
                                  </p:childTnLst>
                                </p:cTn>
                              </p:par>
                              <p:par>
                                <p:cTn id="64" presetID="10" presetClass="entr" presetSubtype="0" fill="hold" grpId="0" nodeType="withEffect">
                                  <p:stCondLst>
                                    <p:cond delay="60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childTnLst>
                                </p:cTn>
                              </p:par>
                              <p:par>
                                <p:cTn id="67" presetID="2" presetClass="entr" presetSubtype="1" decel="100000" fill="hold" grpId="1" nodeType="withEffect">
                                  <p:stCondLst>
                                    <p:cond delay="60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1000" fill="hold"/>
                                        <p:tgtEl>
                                          <p:spTgt spid="7"/>
                                        </p:tgtEl>
                                        <p:attrNameLst>
                                          <p:attrName>ppt_x</p:attrName>
                                        </p:attrNameLst>
                                      </p:cBhvr>
                                      <p:tavLst>
                                        <p:tav tm="0">
                                          <p:val>
                                            <p:strVal val="#ppt_x"/>
                                          </p:val>
                                        </p:tav>
                                        <p:tav tm="100000">
                                          <p:val>
                                            <p:strVal val="#ppt_x"/>
                                          </p:val>
                                        </p:tav>
                                      </p:tavLst>
                                    </p:anim>
                                    <p:anim calcmode="lin" valueType="num">
                                      <p:cBhvr additive="base">
                                        <p:cTn id="70" dur="1000" fill="hold"/>
                                        <p:tgtEl>
                                          <p:spTgt spid="7"/>
                                        </p:tgtEl>
                                        <p:attrNameLst>
                                          <p:attrName>ppt_y</p:attrName>
                                        </p:attrNameLst>
                                      </p:cBhvr>
                                      <p:tavLst>
                                        <p:tav tm="0">
                                          <p:val>
                                            <p:strVal val="0-#ppt_h/2"/>
                                          </p:val>
                                        </p:tav>
                                        <p:tav tm="100000">
                                          <p:val>
                                            <p:strVal val="#ppt_y"/>
                                          </p:val>
                                        </p:tav>
                                      </p:tavLst>
                                    </p:anim>
                                  </p:childTnLst>
                                </p:cTn>
                              </p:par>
                            </p:childTnLst>
                          </p:cTn>
                        </p:par>
                        <p:par>
                          <p:cTn id="71" fill="hold">
                            <p:stCondLst>
                              <p:cond delay="1600"/>
                            </p:stCondLst>
                            <p:childTnLst>
                              <p:par>
                                <p:cTn id="72" presetID="2" presetClass="entr" presetSubtype="3" decel="100000" fill="hold" grpId="0" nodeType="afterEffect">
                                  <p:stCondLst>
                                    <p:cond delay="250"/>
                                  </p:stCondLst>
                                  <p:iterate type="wd">
                                    <p:tmPct val="10000"/>
                                  </p:iterate>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1+#ppt_w/2"/>
                                          </p:val>
                                        </p:tav>
                                        <p:tav tm="100000">
                                          <p:val>
                                            <p:strVal val="#ppt_x"/>
                                          </p:val>
                                        </p:tav>
                                      </p:tavLst>
                                    </p:anim>
                                    <p:anim calcmode="lin" valueType="num">
                                      <p:cBhvr additive="base">
                                        <p:cTn id="75" dur="500" fill="hold"/>
                                        <p:tgtEl>
                                          <p:spTgt spid="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250"/>
                                  </p:stCondLst>
                                  <p:childTnLst>
                                    <p:set>
                                      <p:cBhvr>
                                        <p:cTn id="77" dur="1" fill="hold">
                                          <p:stCondLst>
                                            <p:cond delay="0"/>
                                          </p:stCondLst>
                                        </p:cTn>
                                        <p:tgtEl>
                                          <p:spTgt spid="4"/>
                                        </p:tgtEl>
                                        <p:attrNameLst>
                                          <p:attrName>style.visibility</p:attrName>
                                        </p:attrNameLst>
                                      </p:cBhvr>
                                      <p:to>
                                        <p:strVal val="visible"/>
                                      </p:to>
                                    </p:set>
                                    <p:anim calcmode="lin" valueType="num">
                                      <p:cBhvr additive="base">
                                        <p:cTn id="78" dur="500" fill="hold"/>
                                        <p:tgtEl>
                                          <p:spTgt spid="4"/>
                                        </p:tgtEl>
                                        <p:attrNameLst>
                                          <p:attrName>ppt_x</p:attrName>
                                        </p:attrNameLst>
                                      </p:cBhvr>
                                      <p:tavLst>
                                        <p:tav tm="0">
                                          <p:val>
                                            <p:strVal val="1+#ppt_w/2"/>
                                          </p:val>
                                        </p:tav>
                                        <p:tav tm="100000">
                                          <p:val>
                                            <p:strVal val="#ppt_x"/>
                                          </p:val>
                                        </p:tav>
                                      </p:tavLst>
                                    </p:anim>
                                    <p:anim calcmode="lin" valueType="num">
                                      <p:cBhvr additive="base">
                                        <p:cTn id="79" dur="500" fill="hold"/>
                                        <p:tgtEl>
                                          <p:spTgt spid="4"/>
                                        </p:tgtEl>
                                        <p:attrNameLst>
                                          <p:attrName>ppt_y</p:attrName>
                                        </p:attrNameLst>
                                      </p:cBhvr>
                                      <p:tavLst>
                                        <p:tav tm="0">
                                          <p:val>
                                            <p:strVal val="#ppt_y"/>
                                          </p:val>
                                        </p:tav>
                                        <p:tav tm="100000">
                                          <p:val>
                                            <p:strVal val="#ppt_y"/>
                                          </p:val>
                                        </p:tav>
                                      </p:tavLst>
                                    </p:anim>
                                  </p:childTnLst>
                                </p:cTn>
                              </p:par>
                            </p:childTnLst>
                          </p:cTn>
                        </p:par>
                        <p:par>
                          <p:cTn id="80" fill="hold">
                            <p:stCondLst>
                              <p:cond delay="2450"/>
                            </p:stCondLst>
                            <p:childTnLst>
                              <p:par>
                                <p:cTn id="81" presetID="22" presetClass="entr" presetSubtype="8" fill="hold" grpId="0" nodeType="afterEffect">
                                  <p:stCondLst>
                                    <p:cond delay="0"/>
                                  </p:stCondLst>
                                  <p:iterate type="lt">
                                    <p:tmPct val="10000"/>
                                  </p:iterate>
                                  <p:childTnLst>
                                    <p:set>
                                      <p:cBhvr>
                                        <p:cTn id="82" dur="1" fill="hold">
                                          <p:stCondLst>
                                            <p:cond delay="0"/>
                                          </p:stCondLst>
                                        </p:cTn>
                                        <p:tgtEl>
                                          <p:spTgt spid="5">
                                            <p:txEl>
                                              <p:pRg st="0" end="0"/>
                                            </p:txEl>
                                          </p:spTgt>
                                        </p:tgtEl>
                                        <p:attrNameLst>
                                          <p:attrName>style.visibility</p:attrName>
                                        </p:attrNameLst>
                                      </p:cBhvr>
                                      <p:to>
                                        <p:strVal val="visible"/>
                                      </p:to>
                                    </p:set>
                                    <p:animEffect transition="in" filter="wipe(left)">
                                      <p:cBhvr>
                                        <p:cTn id="83" dur="500"/>
                                        <p:tgtEl>
                                          <p:spTgt spid="5">
                                            <p:txEl>
                                              <p:pRg st="0" end="0"/>
                                            </p:txEl>
                                          </p:spTgt>
                                        </p:tgtEl>
                                      </p:cBhvr>
                                    </p:animEffect>
                                  </p:childTnLst>
                                </p:cTn>
                              </p:par>
                            </p:childTnLst>
                          </p:cTn>
                        </p:par>
                        <p:par>
                          <p:cTn id="84" fill="hold">
                            <p:stCondLst>
                              <p:cond delay="3500"/>
                            </p:stCondLst>
                            <p:childTnLst>
                              <p:par>
                                <p:cTn id="85" presetID="49" presetClass="entr" presetSubtype="0" decel="100000"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anim calcmode="lin" valueType="num">
                                      <p:cBhvr>
                                        <p:cTn id="89" dur="500" fill="hold"/>
                                        <p:tgtEl>
                                          <p:spTgt spid="9"/>
                                        </p:tgtEl>
                                        <p:attrNameLst>
                                          <p:attrName>style.rotation</p:attrName>
                                        </p:attrNameLst>
                                      </p:cBhvr>
                                      <p:tavLst>
                                        <p:tav tm="0">
                                          <p:val>
                                            <p:fltVal val="360"/>
                                          </p:val>
                                        </p:tav>
                                        <p:tav tm="100000">
                                          <p:val>
                                            <p:fltVal val="0"/>
                                          </p:val>
                                        </p:tav>
                                      </p:tavLst>
                                    </p:anim>
                                    <p:animEffect transition="in" filter="fade">
                                      <p:cBhvr>
                                        <p:cTn id="90" dur="500"/>
                                        <p:tgtEl>
                                          <p:spTgt spid="9"/>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p:cTn id="93" dur="500" fill="hold"/>
                                        <p:tgtEl>
                                          <p:spTgt spid="8"/>
                                        </p:tgtEl>
                                        <p:attrNameLst>
                                          <p:attrName>ppt_w</p:attrName>
                                        </p:attrNameLst>
                                      </p:cBhvr>
                                      <p:tavLst>
                                        <p:tav tm="0">
                                          <p:val>
                                            <p:fltVal val="0"/>
                                          </p:val>
                                        </p:tav>
                                        <p:tav tm="100000">
                                          <p:val>
                                            <p:strVal val="#ppt_w"/>
                                          </p:val>
                                        </p:tav>
                                      </p:tavLst>
                                    </p:anim>
                                    <p:anim calcmode="lin" valueType="num">
                                      <p:cBhvr>
                                        <p:cTn id="94" dur="500" fill="hold"/>
                                        <p:tgtEl>
                                          <p:spTgt spid="8"/>
                                        </p:tgtEl>
                                        <p:attrNameLst>
                                          <p:attrName>ppt_h</p:attrName>
                                        </p:attrNameLst>
                                      </p:cBhvr>
                                      <p:tavLst>
                                        <p:tav tm="0">
                                          <p:val>
                                            <p:fltVal val="0"/>
                                          </p:val>
                                        </p:tav>
                                        <p:tav tm="100000">
                                          <p:val>
                                            <p:strVal val="#ppt_h"/>
                                          </p:val>
                                        </p:tav>
                                      </p:tavLst>
                                    </p:anim>
                                    <p:anim calcmode="lin" valueType="num">
                                      <p:cBhvr>
                                        <p:cTn id="95" dur="500" fill="hold"/>
                                        <p:tgtEl>
                                          <p:spTgt spid="8"/>
                                        </p:tgtEl>
                                        <p:attrNameLst>
                                          <p:attrName>style.rotation</p:attrName>
                                        </p:attrNameLst>
                                      </p:cBhvr>
                                      <p:tavLst>
                                        <p:tav tm="0">
                                          <p:val>
                                            <p:fltVal val="360"/>
                                          </p:val>
                                        </p:tav>
                                        <p:tav tm="100000">
                                          <p:val>
                                            <p:fltVal val="0"/>
                                          </p:val>
                                        </p:tav>
                                      </p:tavLst>
                                    </p:anim>
                                    <p:animEffect transition="in" filter="fade">
                                      <p:cBhvr>
                                        <p:cTn id="96" dur="500"/>
                                        <p:tgtEl>
                                          <p:spTgt spid="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
                                            <p:txEl>
                                              <p:pRg st="0" end="0"/>
                                            </p:txEl>
                                          </p:spTgt>
                                        </p:tgtEl>
                                        <p:attrNameLst>
                                          <p:attrName>style.visibility</p:attrName>
                                        </p:attrNameLst>
                                      </p:cBhvr>
                                      <p:to>
                                        <p:strVal val="visible"/>
                                      </p:to>
                                    </p:set>
                                    <p:animEffect transition="in" filter="fade">
                                      <p:cBhvr>
                                        <p:cTn id="99" dur="500"/>
                                        <p:tgtEl>
                                          <p:spTgt spid="14">
                                            <p:txEl>
                                              <p:pRg st="0" end="0"/>
                                            </p:txEl>
                                          </p:spTgt>
                                        </p:tgtEl>
                                      </p:cBhvr>
                                    </p:animEffect>
                                  </p:childTnLst>
                                </p:cTn>
                              </p:par>
                            </p:childTnLst>
                          </p:cTn>
                        </p:par>
                        <p:par>
                          <p:cTn id="100" fill="hold">
                            <p:stCondLst>
                              <p:cond delay="4000"/>
                            </p:stCondLst>
                            <p:childTnLst>
                              <p:par>
                                <p:cTn id="101" presetID="49" presetClass="entr" presetSubtype="0" decel="100000" fill="hold" grpId="0" nodeType="after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p:cTn id="103" dur="500" fill="hold"/>
                                        <p:tgtEl>
                                          <p:spTgt spid="12"/>
                                        </p:tgtEl>
                                        <p:attrNameLst>
                                          <p:attrName>ppt_w</p:attrName>
                                        </p:attrNameLst>
                                      </p:cBhvr>
                                      <p:tavLst>
                                        <p:tav tm="0">
                                          <p:val>
                                            <p:fltVal val="0"/>
                                          </p:val>
                                        </p:tav>
                                        <p:tav tm="100000">
                                          <p:val>
                                            <p:strVal val="#ppt_w"/>
                                          </p:val>
                                        </p:tav>
                                      </p:tavLst>
                                    </p:anim>
                                    <p:anim calcmode="lin" valueType="num">
                                      <p:cBhvr>
                                        <p:cTn id="104" dur="500" fill="hold"/>
                                        <p:tgtEl>
                                          <p:spTgt spid="12"/>
                                        </p:tgtEl>
                                        <p:attrNameLst>
                                          <p:attrName>ppt_h</p:attrName>
                                        </p:attrNameLst>
                                      </p:cBhvr>
                                      <p:tavLst>
                                        <p:tav tm="0">
                                          <p:val>
                                            <p:fltVal val="0"/>
                                          </p:val>
                                        </p:tav>
                                        <p:tav tm="100000">
                                          <p:val>
                                            <p:strVal val="#ppt_h"/>
                                          </p:val>
                                        </p:tav>
                                      </p:tavLst>
                                    </p:anim>
                                    <p:anim calcmode="lin" valueType="num">
                                      <p:cBhvr>
                                        <p:cTn id="105" dur="500" fill="hold"/>
                                        <p:tgtEl>
                                          <p:spTgt spid="12"/>
                                        </p:tgtEl>
                                        <p:attrNameLst>
                                          <p:attrName>style.rotation</p:attrName>
                                        </p:attrNameLst>
                                      </p:cBhvr>
                                      <p:tavLst>
                                        <p:tav tm="0">
                                          <p:val>
                                            <p:fltVal val="360"/>
                                          </p:val>
                                        </p:tav>
                                        <p:tav tm="100000">
                                          <p:val>
                                            <p:fltVal val="0"/>
                                          </p:val>
                                        </p:tav>
                                      </p:tavLst>
                                    </p:anim>
                                    <p:animEffect transition="in" filter="fade">
                                      <p:cBhvr>
                                        <p:cTn id="106" dur="500"/>
                                        <p:tgtEl>
                                          <p:spTgt spid="12"/>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10"/>
                                        </p:tgtEl>
                                        <p:attrNameLst>
                                          <p:attrName>style.visibility</p:attrName>
                                        </p:attrNameLst>
                                      </p:cBhvr>
                                      <p:to>
                                        <p:strVal val="visible"/>
                                      </p:to>
                                    </p:set>
                                    <p:anim calcmode="lin" valueType="num">
                                      <p:cBhvr>
                                        <p:cTn id="109" dur="500" fill="hold"/>
                                        <p:tgtEl>
                                          <p:spTgt spid="10"/>
                                        </p:tgtEl>
                                        <p:attrNameLst>
                                          <p:attrName>ppt_w</p:attrName>
                                        </p:attrNameLst>
                                      </p:cBhvr>
                                      <p:tavLst>
                                        <p:tav tm="0">
                                          <p:val>
                                            <p:fltVal val="0"/>
                                          </p:val>
                                        </p:tav>
                                        <p:tav tm="100000">
                                          <p:val>
                                            <p:strVal val="#ppt_w"/>
                                          </p:val>
                                        </p:tav>
                                      </p:tavLst>
                                    </p:anim>
                                    <p:anim calcmode="lin" valueType="num">
                                      <p:cBhvr>
                                        <p:cTn id="110" dur="500" fill="hold"/>
                                        <p:tgtEl>
                                          <p:spTgt spid="10"/>
                                        </p:tgtEl>
                                        <p:attrNameLst>
                                          <p:attrName>ppt_h</p:attrName>
                                        </p:attrNameLst>
                                      </p:cBhvr>
                                      <p:tavLst>
                                        <p:tav tm="0">
                                          <p:val>
                                            <p:fltVal val="0"/>
                                          </p:val>
                                        </p:tav>
                                        <p:tav tm="100000">
                                          <p:val>
                                            <p:strVal val="#ppt_h"/>
                                          </p:val>
                                        </p:tav>
                                      </p:tavLst>
                                    </p:anim>
                                    <p:anim calcmode="lin" valueType="num">
                                      <p:cBhvr>
                                        <p:cTn id="111" dur="500" fill="hold"/>
                                        <p:tgtEl>
                                          <p:spTgt spid="10"/>
                                        </p:tgtEl>
                                        <p:attrNameLst>
                                          <p:attrName>style.rotation</p:attrName>
                                        </p:attrNameLst>
                                      </p:cBhvr>
                                      <p:tavLst>
                                        <p:tav tm="0">
                                          <p:val>
                                            <p:fltVal val="360"/>
                                          </p:val>
                                        </p:tav>
                                        <p:tav tm="100000">
                                          <p:val>
                                            <p:fltVal val="0"/>
                                          </p:val>
                                        </p:tav>
                                      </p:tavLst>
                                    </p:anim>
                                    <p:animEffect transition="in" filter="fade">
                                      <p:cBhvr>
                                        <p:cTn id="112" dur="500"/>
                                        <p:tgtEl>
                                          <p:spTgt spid="1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5">
                                            <p:txEl>
                                              <p:pRg st="0" end="0"/>
                                            </p:txEl>
                                          </p:spTgt>
                                        </p:tgtEl>
                                        <p:attrNameLst>
                                          <p:attrName>style.visibility</p:attrName>
                                        </p:attrNameLst>
                                      </p:cBhvr>
                                      <p:to>
                                        <p:strVal val="visible"/>
                                      </p:to>
                                    </p:set>
                                    <p:animEffect transition="in" filter="fade">
                                      <p:cBhvr>
                                        <p:cTn id="115" dur="500"/>
                                        <p:tgtEl>
                                          <p:spTgt spid="15">
                                            <p:txEl>
                                              <p:pRg st="0" end="0"/>
                                            </p:txEl>
                                          </p:spTgt>
                                        </p:tgtEl>
                                      </p:cBhvr>
                                    </p:animEffect>
                                  </p:childTnLst>
                                </p:cTn>
                              </p:par>
                            </p:childTnLst>
                          </p:cTn>
                        </p:par>
                        <p:par>
                          <p:cTn id="116" fill="hold">
                            <p:stCondLst>
                              <p:cond delay="4500"/>
                            </p:stCondLst>
                            <p:childTnLst>
                              <p:par>
                                <p:cTn id="117" presetID="49" presetClass="entr" presetSubtype="0" decel="100000" fill="hold" grpId="0" nodeType="after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fill="hold"/>
                                        <p:tgtEl>
                                          <p:spTgt spid="13"/>
                                        </p:tgtEl>
                                        <p:attrNameLst>
                                          <p:attrName>ppt_w</p:attrName>
                                        </p:attrNameLst>
                                      </p:cBhvr>
                                      <p:tavLst>
                                        <p:tav tm="0">
                                          <p:val>
                                            <p:fltVal val="0"/>
                                          </p:val>
                                        </p:tav>
                                        <p:tav tm="100000">
                                          <p:val>
                                            <p:strVal val="#ppt_w"/>
                                          </p:val>
                                        </p:tav>
                                      </p:tavLst>
                                    </p:anim>
                                    <p:anim calcmode="lin" valueType="num">
                                      <p:cBhvr>
                                        <p:cTn id="120" dur="500" fill="hold"/>
                                        <p:tgtEl>
                                          <p:spTgt spid="13"/>
                                        </p:tgtEl>
                                        <p:attrNameLst>
                                          <p:attrName>ppt_h</p:attrName>
                                        </p:attrNameLst>
                                      </p:cBhvr>
                                      <p:tavLst>
                                        <p:tav tm="0">
                                          <p:val>
                                            <p:fltVal val="0"/>
                                          </p:val>
                                        </p:tav>
                                        <p:tav tm="100000">
                                          <p:val>
                                            <p:strVal val="#ppt_h"/>
                                          </p:val>
                                        </p:tav>
                                      </p:tavLst>
                                    </p:anim>
                                    <p:anim calcmode="lin" valueType="num">
                                      <p:cBhvr>
                                        <p:cTn id="121" dur="500" fill="hold"/>
                                        <p:tgtEl>
                                          <p:spTgt spid="13"/>
                                        </p:tgtEl>
                                        <p:attrNameLst>
                                          <p:attrName>style.rotation</p:attrName>
                                        </p:attrNameLst>
                                      </p:cBhvr>
                                      <p:tavLst>
                                        <p:tav tm="0">
                                          <p:val>
                                            <p:fltVal val="360"/>
                                          </p:val>
                                        </p:tav>
                                        <p:tav tm="100000">
                                          <p:val>
                                            <p:fltVal val="0"/>
                                          </p:val>
                                        </p:tav>
                                      </p:tavLst>
                                    </p:anim>
                                    <p:animEffect transition="in" filter="fade">
                                      <p:cBhvr>
                                        <p:cTn id="122" dur="500"/>
                                        <p:tgtEl>
                                          <p:spTgt spid="13"/>
                                        </p:tgtEl>
                                      </p:cBhvr>
                                    </p:animEffect>
                                  </p:childTnLst>
                                </p:cTn>
                              </p:par>
                              <p:par>
                                <p:cTn id="123" presetID="49" presetClass="entr" presetSubtype="0" decel="100000" fill="hold" grpId="0" nodeType="withEffect">
                                  <p:stCondLst>
                                    <p:cond delay="0"/>
                                  </p:stCondLst>
                                  <p:childTnLst>
                                    <p:set>
                                      <p:cBhvr>
                                        <p:cTn id="124" dur="1" fill="hold">
                                          <p:stCondLst>
                                            <p:cond delay="0"/>
                                          </p:stCondLst>
                                        </p:cTn>
                                        <p:tgtEl>
                                          <p:spTgt spid="11"/>
                                        </p:tgtEl>
                                        <p:attrNameLst>
                                          <p:attrName>style.visibility</p:attrName>
                                        </p:attrNameLst>
                                      </p:cBhvr>
                                      <p:to>
                                        <p:strVal val="visible"/>
                                      </p:to>
                                    </p:set>
                                    <p:anim calcmode="lin" valueType="num">
                                      <p:cBhvr>
                                        <p:cTn id="125" dur="500" fill="hold"/>
                                        <p:tgtEl>
                                          <p:spTgt spid="11"/>
                                        </p:tgtEl>
                                        <p:attrNameLst>
                                          <p:attrName>ppt_w</p:attrName>
                                        </p:attrNameLst>
                                      </p:cBhvr>
                                      <p:tavLst>
                                        <p:tav tm="0">
                                          <p:val>
                                            <p:fltVal val="0"/>
                                          </p:val>
                                        </p:tav>
                                        <p:tav tm="100000">
                                          <p:val>
                                            <p:strVal val="#ppt_w"/>
                                          </p:val>
                                        </p:tav>
                                      </p:tavLst>
                                    </p:anim>
                                    <p:anim calcmode="lin" valueType="num">
                                      <p:cBhvr>
                                        <p:cTn id="126" dur="500" fill="hold"/>
                                        <p:tgtEl>
                                          <p:spTgt spid="11"/>
                                        </p:tgtEl>
                                        <p:attrNameLst>
                                          <p:attrName>ppt_h</p:attrName>
                                        </p:attrNameLst>
                                      </p:cBhvr>
                                      <p:tavLst>
                                        <p:tav tm="0">
                                          <p:val>
                                            <p:fltVal val="0"/>
                                          </p:val>
                                        </p:tav>
                                        <p:tav tm="100000">
                                          <p:val>
                                            <p:strVal val="#ppt_h"/>
                                          </p:val>
                                        </p:tav>
                                      </p:tavLst>
                                    </p:anim>
                                    <p:anim calcmode="lin" valueType="num">
                                      <p:cBhvr>
                                        <p:cTn id="127" dur="500" fill="hold"/>
                                        <p:tgtEl>
                                          <p:spTgt spid="11"/>
                                        </p:tgtEl>
                                        <p:attrNameLst>
                                          <p:attrName>style.rotation</p:attrName>
                                        </p:attrNameLst>
                                      </p:cBhvr>
                                      <p:tavLst>
                                        <p:tav tm="0">
                                          <p:val>
                                            <p:fltVal val="360"/>
                                          </p:val>
                                        </p:tav>
                                        <p:tav tm="100000">
                                          <p:val>
                                            <p:fltVal val="0"/>
                                          </p:val>
                                        </p:tav>
                                      </p:tavLst>
                                    </p:anim>
                                    <p:animEffect transition="in" filter="fade">
                                      <p:cBhvr>
                                        <p:cTn id="128" dur="500"/>
                                        <p:tgtEl>
                                          <p:spTgt spid="1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6">
                                            <p:txEl>
                                              <p:pRg st="0" end="0"/>
                                            </p:txEl>
                                          </p:spTgt>
                                        </p:tgtEl>
                                        <p:attrNameLst>
                                          <p:attrName>style.visibility</p:attrName>
                                        </p:attrNameLst>
                                      </p:cBhvr>
                                      <p:to>
                                        <p:strVal val="visible"/>
                                      </p:to>
                                    </p:set>
                                    <p:animEffect transition="in" filter="fade">
                                      <p:cBhvr>
                                        <p:cTn id="131" dur="500"/>
                                        <p:tgtEl>
                                          <p:spTgt spid="16">
                                            <p:txEl>
                                              <p:pRg st="0" end="0"/>
                                            </p:txEl>
                                          </p:spTgt>
                                        </p:tgtEl>
                                      </p:cBhvr>
                                    </p:animEffect>
                                  </p:childTnLst>
                                </p:cTn>
                              </p:par>
                            </p:childTnLst>
                          </p:cTn>
                        </p:par>
                        <p:par>
                          <p:cTn id="132" fill="hold">
                            <p:stCondLst>
                              <p:cond delay="5000"/>
                            </p:stCondLst>
                            <p:childTnLst>
                              <p:par>
                                <p:cTn id="133" presetID="2" presetClass="entr" presetSubtype="8" decel="100000" fill="hold" grpId="0" nodeType="afterEffect">
                                  <p:stCondLst>
                                    <p:cond delay="250"/>
                                  </p:stCondLst>
                                  <p:childTnLst>
                                    <p:set>
                                      <p:cBhvr>
                                        <p:cTn id="134" dur="1" fill="hold">
                                          <p:stCondLst>
                                            <p:cond delay="0"/>
                                          </p:stCondLst>
                                        </p:cTn>
                                        <p:tgtEl>
                                          <p:spTgt spid="17">
                                            <p:txEl>
                                              <p:pRg st="0" end="0"/>
                                            </p:txEl>
                                          </p:spTgt>
                                        </p:tgtEl>
                                        <p:attrNameLst>
                                          <p:attrName>style.visibility</p:attrName>
                                        </p:attrNameLst>
                                      </p:cBhvr>
                                      <p:to>
                                        <p:strVal val="visible"/>
                                      </p:to>
                                    </p:set>
                                    <p:anim calcmode="lin" valueType="num">
                                      <p:cBhvr additive="base">
                                        <p:cTn id="135" dur="75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36" dur="75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137" fill="hold">
                            <p:stCondLst>
                              <p:cond delay="6000"/>
                            </p:stCondLst>
                            <p:childTnLst>
                              <p:par>
                                <p:cTn id="138" presetID="16" presetClass="entr" presetSubtype="37" fill="hold" grpId="0" nodeType="afterEffect">
                                  <p:stCondLst>
                                    <p:cond delay="250"/>
                                  </p:stCondLst>
                                  <p:childTnLst>
                                    <p:set>
                                      <p:cBhvr>
                                        <p:cTn id="139" dur="1" fill="hold">
                                          <p:stCondLst>
                                            <p:cond delay="0"/>
                                          </p:stCondLst>
                                        </p:cTn>
                                        <p:tgtEl>
                                          <p:spTgt spid="18"/>
                                        </p:tgtEl>
                                        <p:attrNameLst>
                                          <p:attrName>style.visibility</p:attrName>
                                        </p:attrNameLst>
                                      </p:cBhvr>
                                      <p:to>
                                        <p:strVal val="visible"/>
                                      </p:to>
                                    </p:set>
                                    <p:animEffect transition="in" filter="barn(outVertical)">
                                      <p:cBhvr>
                                        <p:cTn id="140" dur="500"/>
                                        <p:tgtEl>
                                          <p:spTgt spid="18"/>
                                        </p:tgtEl>
                                      </p:cBhvr>
                                    </p:animEffect>
                                  </p:childTnLst>
                                </p:cTn>
                              </p:par>
                            </p:childTnLst>
                          </p:cTn>
                        </p:par>
                        <p:par>
                          <p:cTn id="141" fill="hold">
                            <p:stCondLst>
                              <p:cond delay="6750"/>
                            </p:stCondLst>
                            <p:childTnLst>
                              <p:par>
                                <p:cTn id="142" presetID="10" presetClass="entr" presetSubtype="0" fill="hold" grpId="0"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fade">
                                      <p:cBhvr>
                                        <p:cTn id="144" dur="500"/>
                                        <p:tgtEl>
                                          <p:spTgt spid="1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2">
                                            <p:txEl>
                                              <p:pRg st="0" end="0"/>
                                            </p:txEl>
                                          </p:spTgt>
                                        </p:tgtEl>
                                        <p:attrNameLst>
                                          <p:attrName>style.visibility</p:attrName>
                                        </p:attrNameLst>
                                      </p:cBhvr>
                                      <p:to>
                                        <p:strVal val="visible"/>
                                      </p:to>
                                    </p:set>
                                    <p:animEffect transition="in" filter="fade">
                                      <p:cBhvr>
                                        <p:cTn id="147" dur="500"/>
                                        <p:tgtEl>
                                          <p:spTgt spid="22">
                                            <p:txEl>
                                              <p:pRg st="0" end="0"/>
                                            </p:txEl>
                                          </p:spTgt>
                                        </p:tgtEl>
                                      </p:cBhvr>
                                    </p:animEffect>
                                  </p:childTnLst>
                                </p:cTn>
                              </p:par>
                            </p:childTnLst>
                          </p:cTn>
                        </p:par>
                        <p:par>
                          <p:cTn id="148" fill="hold">
                            <p:stCondLst>
                              <p:cond delay="7250"/>
                            </p:stCondLst>
                            <p:childTnLst>
                              <p:par>
                                <p:cTn id="149" presetID="10" presetClass="entr" presetSubtype="0" fill="hold" grpId="0" nodeType="after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fade">
                                      <p:cBhvr>
                                        <p:cTn id="151" dur="500"/>
                                        <p:tgtEl>
                                          <p:spTgt spid="20"/>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3">
                                            <p:txEl>
                                              <p:pRg st="0" end="0"/>
                                            </p:txEl>
                                          </p:spTgt>
                                        </p:tgtEl>
                                        <p:attrNameLst>
                                          <p:attrName>style.visibility</p:attrName>
                                        </p:attrNameLst>
                                      </p:cBhvr>
                                      <p:to>
                                        <p:strVal val="visible"/>
                                      </p:to>
                                    </p:set>
                                    <p:animEffect transition="in" filter="fade">
                                      <p:cBhvr>
                                        <p:cTn id="154" dur="500"/>
                                        <p:tgtEl>
                                          <p:spTgt spid="23">
                                            <p:txEl>
                                              <p:pRg st="0" end="0"/>
                                            </p:txEl>
                                          </p:spTgt>
                                        </p:tgtEl>
                                      </p:cBhvr>
                                    </p:animEffect>
                                  </p:childTnLst>
                                </p:cTn>
                              </p:par>
                            </p:childTnLst>
                          </p:cTn>
                        </p:par>
                        <p:par>
                          <p:cTn id="155" fill="hold">
                            <p:stCondLst>
                              <p:cond delay="7750"/>
                            </p:stCondLst>
                            <p:childTnLst>
                              <p:par>
                                <p:cTn id="156" presetID="10" presetClass="entr" presetSubtype="0"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Effect transition="in" filter="fade">
                                      <p:cBhvr>
                                        <p:cTn id="158" dur="500"/>
                                        <p:tgtEl>
                                          <p:spTgt spid="21"/>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4">
                                            <p:txEl>
                                              <p:pRg st="0" end="0"/>
                                            </p:txEl>
                                          </p:spTgt>
                                        </p:tgtEl>
                                        <p:attrNameLst>
                                          <p:attrName>style.visibility</p:attrName>
                                        </p:attrNameLst>
                                      </p:cBhvr>
                                      <p:to>
                                        <p:strVal val="visible"/>
                                      </p:to>
                                    </p:set>
                                    <p:animEffect transition="in" filter="fade">
                                      <p:cBhvr>
                                        <p:cTn id="161"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6" grpId="0" animBg="1"/>
      <p:bldP spid="6" grpId="1" animBg="1"/>
      <p:bldP spid="28" grpId="0" animBg="1"/>
      <p:bldP spid="28" grpId="1" animBg="1"/>
      <p:bldP spid="30" grpId="0" animBg="1"/>
      <p:bldP spid="30" grpId="1" animBg="1"/>
      <p:bldP spid="3" grpId="0"/>
      <p:bldP spid="4" grpId="0" animBg="1"/>
      <p:bldP spid="5"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7" grpId="0" animBg="1"/>
      <p:bldP spid="7" grpId="1" animBg="1"/>
      <p:bldP spid="8" grpId="0" animBg="1"/>
      <p:bldP spid="9" grpId="0"/>
      <p:bldP spid="10" grpId="0" animBg="1"/>
      <p:bldP spid="11" grpId="0" animBg="1"/>
      <p:bldP spid="12" grpId="0"/>
      <p:bldP spid="13"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 presetClass="entr" presetSubtype="8"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bldP spid="19" grpId="0"/>
      <p:bldP spid="20" grpId="0"/>
      <p:bldP spid="21" grpId="0"/>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bldP spid="25" grpId="1" animBg="1"/>
      <p:bldP spid="26" grpId="0" animBg="1"/>
      <p:bldP spid="26" grpId="1" animBg="1"/>
      <p:bldP spid="34" grpId="0" animBg="1"/>
      <p:bldP spid="34" grpId="1" animBg="1"/>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quare Images 1">
    <p:bg>
      <p:bgPr>
        <a:solidFill>
          <a:schemeClr val="tx2"/>
        </a:solidFill>
        <a:effectLst/>
      </p:bgPr>
    </p:bg>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6"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Add an image</a:t>
            </a:r>
            <a:endParaRPr kumimoji="1" lang="ja-JP" altLang="en-US" dirty="0"/>
          </a:p>
        </p:txBody>
      </p:sp>
      <p:sp>
        <p:nvSpPr>
          <p:cNvPr id="15"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Add an image</a:t>
            </a:r>
            <a:endParaRPr kumimoji="1" lang="ja-JP" altLang="en-US" dirty="0"/>
          </a:p>
        </p:txBody>
      </p:sp>
      <p:sp>
        <p:nvSpPr>
          <p:cNvPr id="27"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8"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1"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8"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2"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7"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Add an image</a:t>
            </a:r>
            <a:endParaRPr kumimoji="1" lang="ja-JP" altLang="en-US" dirty="0"/>
          </a:p>
        </p:txBody>
      </p:sp>
      <p:sp>
        <p:nvSpPr>
          <p:cNvPr id="38"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40"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70" name="図プレースホルダー 69"/>
          <p:cNvSpPr>
            <a:spLocks noGrp="1"/>
          </p:cNvSpPr>
          <p:nvPr>
            <p:ph type="pic" sz="quarter" idx="39" hasCustomPrompt="1"/>
          </p:nvPr>
        </p:nvSpPr>
        <p:spPr>
          <a:xfrm>
            <a:off x="1" y="5143500"/>
            <a:ext cx="5223600" cy="5143500"/>
          </a:xfrm>
          <a:solidFill>
            <a:schemeClr val="accent1">
              <a:lumMod val="60000"/>
              <a:lumOff val="40000"/>
            </a:schemeClr>
          </a:solidFill>
        </p:spPr>
        <p:txBody>
          <a:bodyPr/>
          <a:lstStyle>
            <a:lvl1pPr>
              <a:defRPr/>
            </a:lvl1pPr>
          </a:lstStyle>
          <a:p>
            <a:r>
              <a:rPr kumimoji="1" lang="en-US" altLang="ja-JP" dirty="0"/>
              <a:t>Add an image </a:t>
            </a:r>
            <a:endParaRPr kumimoji="1" lang="ja-JP" altLang="en-US" dirty="0"/>
          </a:p>
        </p:txBody>
      </p:sp>
      <p:sp>
        <p:nvSpPr>
          <p:cNvPr id="71" name="図プレースホルダー 69"/>
          <p:cNvSpPr>
            <a:spLocks noGrp="1"/>
          </p:cNvSpPr>
          <p:nvPr>
            <p:ph type="pic" sz="quarter" idx="40" hasCustomPrompt="1"/>
          </p:nvPr>
        </p:nvSpPr>
        <p:spPr>
          <a:xfrm>
            <a:off x="7833741" y="0"/>
            <a:ext cx="5223600" cy="5143500"/>
          </a:xfrm>
          <a:solidFill>
            <a:schemeClr val="accent2">
              <a:lumMod val="60000"/>
              <a:lumOff val="40000"/>
            </a:schemeClr>
          </a:solidFill>
        </p:spPr>
        <p:txBody>
          <a:bodyPr/>
          <a:lstStyle>
            <a:lvl1pPr>
              <a:defRPr/>
            </a:lvl1pPr>
          </a:lstStyle>
          <a:p>
            <a:r>
              <a:rPr kumimoji="1" lang="en-US" altLang="ja-JP" dirty="0"/>
              <a:t>add an image </a:t>
            </a:r>
            <a:endParaRPr kumimoji="1" lang="ja-JP" altLang="en-US" dirty="0"/>
          </a:p>
        </p:txBody>
      </p:sp>
      <p:sp>
        <p:nvSpPr>
          <p:cNvPr id="77" name="タイトル 1"/>
          <p:cNvSpPr>
            <a:spLocks noGrp="1"/>
          </p:cNvSpPr>
          <p:nvPr>
            <p:ph type="title" hasCustomPrompt="1"/>
          </p:nvPr>
        </p:nvSpPr>
        <p:spPr>
          <a:xfrm>
            <a:off x="8228077" y="5247624"/>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78" name="正方形/長方形 77"/>
          <p:cNvSpPr/>
          <p:nvPr userDrawn="1"/>
        </p:nvSpPr>
        <p:spPr>
          <a:xfrm>
            <a:off x="8372093" y="661375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プレースホルダー 6"/>
          <p:cNvSpPr>
            <a:spLocks noGrp="1"/>
          </p:cNvSpPr>
          <p:nvPr>
            <p:ph type="body" sz="quarter" idx="16" hasCustomPrompt="1"/>
          </p:nvPr>
        </p:nvSpPr>
        <p:spPr>
          <a:xfrm>
            <a:off x="8228077" y="6686425"/>
            <a:ext cx="9577064" cy="935442"/>
          </a:xfrm>
        </p:spPr>
        <p:txBody>
          <a:bodyPr anchor="t">
            <a:noAutofit/>
          </a:bodyPr>
          <a:lstStyle>
            <a:lvl1pPr algn="l">
              <a:defRPr sz="3200" i="1" baseline="0">
                <a:solidFill>
                  <a:schemeClr val="accent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2617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70"/>
                                        </p:tgtEl>
                                        <p:attrNameLst>
                                          <p:attrName>style.visibility</p:attrName>
                                        </p:attrNameLst>
                                      </p:cBhvr>
                                      <p:to>
                                        <p:strVal val="visible"/>
                                      </p:to>
                                    </p:set>
                                    <p:animEffect transition="in" filter="randombar(horizontal)">
                                      <p:cBhvr>
                                        <p:cTn id="19" dur="500"/>
                                        <p:tgtEl>
                                          <p:spTgt spid="70"/>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grpId="0" nodeType="withEffect">
                                  <p:stCondLst>
                                    <p:cond delay="70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par>
                                <p:cTn id="29" presetID="14" presetClass="entr" presetSubtype="10" fill="hold" grpId="0"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90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par>
                                <p:cTn id="38" presetID="14" presetClass="entr" presetSubtype="10" fill="hold" grpId="0" nodeType="withEffect">
                                  <p:stCondLst>
                                    <p:cond delay="110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par>
                                <p:cTn id="41" presetID="14" presetClass="entr" presetSubtype="10" fill="hold" grpId="0" nodeType="withEffect">
                                  <p:stCondLst>
                                    <p:cond delay="12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300"/>
                                  </p:stCondLst>
                                  <p:childTnLst>
                                    <p:set>
                                      <p:cBhvr>
                                        <p:cTn id="45" dur="1" fill="hold">
                                          <p:stCondLst>
                                            <p:cond delay="0"/>
                                          </p:stCondLst>
                                        </p:cTn>
                                        <p:tgtEl>
                                          <p:spTgt spid="38"/>
                                        </p:tgtEl>
                                        <p:attrNameLst>
                                          <p:attrName>style.visibility</p:attrName>
                                        </p:attrNameLst>
                                      </p:cBhvr>
                                      <p:to>
                                        <p:strVal val="visible"/>
                                      </p:to>
                                    </p:set>
                                    <p:animEffect transition="in" filter="randombar(horizontal)">
                                      <p:cBhvr>
                                        <p:cTn id="46" dur="500"/>
                                        <p:tgtEl>
                                          <p:spTgt spid="38"/>
                                        </p:tgtEl>
                                      </p:cBhvr>
                                    </p:animEffect>
                                  </p:childTnLst>
                                </p:cTn>
                              </p:par>
                              <p:par>
                                <p:cTn id="47" presetID="14" presetClass="entr" presetSubtype="10" fill="hold" grpId="0" nodeType="withEffect">
                                  <p:stCondLst>
                                    <p:cond delay="1400"/>
                                  </p:stCondLst>
                                  <p:childTnLst>
                                    <p:set>
                                      <p:cBhvr>
                                        <p:cTn id="48" dur="1" fill="hold">
                                          <p:stCondLst>
                                            <p:cond delay="0"/>
                                          </p:stCondLst>
                                        </p:cTn>
                                        <p:tgtEl>
                                          <p:spTgt spid="71"/>
                                        </p:tgtEl>
                                        <p:attrNameLst>
                                          <p:attrName>style.visibility</p:attrName>
                                        </p:attrNameLst>
                                      </p:cBhvr>
                                      <p:to>
                                        <p:strVal val="visible"/>
                                      </p:to>
                                    </p:set>
                                    <p:animEffect transition="in" filter="randombar(horizontal)">
                                      <p:cBhvr>
                                        <p:cTn id="49" dur="500"/>
                                        <p:tgtEl>
                                          <p:spTgt spid="71"/>
                                        </p:tgtEl>
                                      </p:cBhvr>
                                    </p:animEffect>
                                  </p:childTnLst>
                                </p:cTn>
                              </p:par>
                              <p:par>
                                <p:cTn id="50" presetID="14" presetClass="entr" presetSubtype="10" fill="hold" grpId="0" nodeType="withEffect">
                                  <p:stCondLst>
                                    <p:cond delay="150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par>
                                <p:cTn id="53" presetID="14" presetClass="entr" presetSubtype="10" fill="hold" grpId="0" nodeType="withEffect">
                                  <p:stCondLst>
                                    <p:cond delay="1600"/>
                                  </p:stCondLst>
                                  <p:childTnLst>
                                    <p:set>
                                      <p:cBhvr>
                                        <p:cTn id="54" dur="1" fill="hold">
                                          <p:stCondLst>
                                            <p:cond delay="0"/>
                                          </p:stCondLst>
                                        </p:cTn>
                                        <p:tgtEl>
                                          <p:spTgt spid="31"/>
                                        </p:tgtEl>
                                        <p:attrNameLst>
                                          <p:attrName>style.visibility</p:attrName>
                                        </p:attrNameLst>
                                      </p:cBhvr>
                                      <p:to>
                                        <p:strVal val="visible"/>
                                      </p:to>
                                    </p:set>
                                    <p:animEffect transition="in" filter="randombar(horizontal)">
                                      <p:cBhvr>
                                        <p:cTn id="55" dur="500"/>
                                        <p:tgtEl>
                                          <p:spTgt spid="31"/>
                                        </p:tgtEl>
                                      </p:cBhvr>
                                    </p:animEffect>
                                  </p:childTnLst>
                                </p:cTn>
                              </p:par>
                              <p:par>
                                <p:cTn id="56" presetID="14" presetClass="entr" presetSubtype="10" fill="hold" grpId="0" nodeType="withEffect">
                                  <p:stCondLst>
                                    <p:cond delay="1700"/>
                                  </p:stCondLst>
                                  <p:childTnLst>
                                    <p:set>
                                      <p:cBhvr>
                                        <p:cTn id="57" dur="1" fill="hold">
                                          <p:stCondLst>
                                            <p:cond delay="0"/>
                                          </p:stCondLst>
                                        </p:cTn>
                                        <p:tgtEl>
                                          <p:spTgt spid="4"/>
                                        </p:tgtEl>
                                        <p:attrNameLst>
                                          <p:attrName>style.visibility</p:attrName>
                                        </p:attrNameLst>
                                      </p:cBhvr>
                                      <p:to>
                                        <p:strVal val="visible"/>
                                      </p:to>
                                    </p:set>
                                    <p:animEffect transition="in" filter="randombar(horizontal)">
                                      <p:cBhvr>
                                        <p:cTn id="58" dur="500"/>
                                        <p:tgtEl>
                                          <p:spTgt spid="4"/>
                                        </p:tgtEl>
                                      </p:cBhvr>
                                    </p:animEffect>
                                  </p:childTnLst>
                                </p:cTn>
                              </p:par>
                            </p:childTnLst>
                          </p:cTn>
                        </p:par>
                        <p:par>
                          <p:cTn id="59" fill="hold">
                            <p:stCondLst>
                              <p:cond delay="2200"/>
                            </p:stCondLst>
                            <p:childTnLst>
                              <p:par>
                                <p:cTn id="60" presetID="2" presetClass="entr" presetSubtype="2" decel="100000" fill="hold" grpId="0" nodeType="afterEffect">
                                  <p:stCondLst>
                                    <p:cond delay="0"/>
                                  </p:stCondLst>
                                  <p:iterate type="wd">
                                    <p:tmPct val="10000"/>
                                  </p:iterate>
                                  <p:childTnLst>
                                    <p:set>
                                      <p:cBhvr>
                                        <p:cTn id="61" dur="1" fill="hold">
                                          <p:stCondLst>
                                            <p:cond delay="0"/>
                                          </p:stCondLst>
                                        </p:cTn>
                                        <p:tgtEl>
                                          <p:spTgt spid="77"/>
                                        </p:tgtEl>
                                        <p:attrNameLst>
                                          <p:attrName>style.visibility</p:attrName>
                                        </p:attrNameLst>
                                      </p:cBhvr>
                                      <p:to>
                                        <p:strVal val="visible"/>
                                      </p:to>
                                    </p:set>
                                    <p:anim calcmode="lin" valueType="num">
                                      <p:cBhvr additive="base">
                                        <p:cTn id="62" dur="500" fill="hold"/>
                                        <p:tgtEl>
                                          <p:spTgt spid="77"/>
                                        </p:tgtEl>
                                        <p:attrNameLst>
                                          <p:attrName>ppt_x</p:attrName>
                                        </p:attrNameLst>
                                      </p:cBhvr>
                                      <p:tavLst>
                                        <p:tav tm="0">
                                          <p:val>
                                            <p:strVal val="1+#ppt_w/2"/>
                                          </p:val>
                                        </p:tav>
                                        <p:tav tm="100000">
                                          <p:val>
                                            <p:strVal val="#ppt_x"/>
                                          </p:val>
                                        </p:tav>
                                      </p:tavLst>
                                    </p:anim>
                                    <p:anim calcmode="lin" valueType="num">
                                      <p:cBhvr additive="base">
                                        <p:cTn id="63" dur="500" fill="hold"/>
                                        <p:tgtEl>
                                          <p:spTgt spid="77"/>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500" fill="hold"/>
                                        <p:tgtEl>
                                          <p:spTgt spid="78"/>
                                        </p:tgtEl>
                                        <p:attrNameLst>
                                          <p:attrName>ppt_x</p:attrName>
                                        </p:attrNameLst>
                                      </p:cBhvr>
                                      <p:tavLst>
                                        <p:tav tm="0">
                                          <p:val>
                                            <p:strVal val="1+#ppt_w/2"/>
                                          </p:val>
                                        </p:tav>
                                        <p:tav tm="100000">
                                          <p:val>
                                            <p:strVal val="#ppt_x"/>
                                          </p:val>
                                        </p:tav>
                                      </p:tavLst>
                                    </p:anim>
                                    <p:anim calcmode="lin" valueType="num">
                                      <p:cBhvr additive="base">
                                        <p:cTn id="67" dur="500" fill="hold"/>
                                        <p:tgtEl>
                                          <p:spTgt spid="78"/>
                                        </p:tgtEl>
                                        <p:attrNameLst>
                                          <p:attrName>ppt_y</p:attrName>
                                        </p:attrNameLst>
                                      </p:cBhvr>
                                      <p:tavLst>
                                        <p:tav tm="0">
                                          <p:val>
                                            <p:strVal val="#ppt_y"/>
                                          </p:val>
                                        </p:tav>
                                        <p:tav tm="100000">
                                          <p:val>
                                            <p:strVal val="#ppt_y"/>
                                          </p:val>
                                        </p:tav>
                                      </p:tavLst>
                                    </p:anim>
                                  </p:childTnLst>
                                </p:cTn>
                              </p:par>
                            </p:childTnLst>
                          </p:cTn>
                        </p:par>
                        <p:par>
                          <p:cTn id="68" fill="hold">
                            <p:stCondLst>
                              <p:cond delay="2800"/>
                            </p:stCondLst>
                            <p:childTnLst>
                              <p:par>
                                <p:cTn id="69" presetID="22" presetClass="entr" presetSubtype="8" fill="hold" grpId="0" nodeType="afterEffect">
                                  <p:stCondLst>
                                    <p:cond delay="0"/>
                                  </p:stCondLst>
                                  <p:iterate type="lt">
                                    <p:tmPct val="10000"/>
                                  </p:iterate>
                                  <p:childTnLst>
                                    <p:set>
                                      <p:cBhvr>
                                        <p:cTn id="70" dur="1" fill="hold">
                                          <p:stCondLst>
                                            <p:cond delay="0"/>
                                          </p:stCondLst>
                                        </p:cTn>
                                        <p:tgtEl>
                                          <p:spTgt spid="79">
                                            <p:txEl>
                                              <p:pRg st="0" end="0"/>
                                            </p:txEl>
                                          </p:spTgt>
                                        </p:tgtEl>
                                        <p:attrNameLst>
                                          <p:attrName>style.visibility</p:attrName>
                                        </p:attrNameLst>
                                      </p:cBhvr>
                                      <p:to>
                                        <p:strVal val="visible"/>
                                      </p:to>
                                    </p:set>
                                    <p:animEffect transition="in" filter="wipe(left)">
                                      <p:cBhvr>
                                        <p:cTn id="71"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8" grpId="0" animBg="1"/>
      <p:bldP spid="13" grpId="0" animBg="1"/>
      <p:bldP spid="15" grpId="0" animBg="1"/>
      <p:bldP spid="25" grpId="0" animBg="1"/>
      <p:bldP spid="27" grpId="0" animBg="1"/>
      <p:bldP spid="28" grpId="0" animBg="1"/>
      <p:bldP spid="31" grpId="0" animBg="1"/>
      <p:bldP spid="18" grpId="0" animBg="1"/>
      <p:bldP spid="20" grpId="0" animBg="1"/>
      <p:bldP spid="32" grpId="0" animBg="1"/>
      <p:bldP spid="37" grpId="0" animBg="1"/>
      <p:bldP spid="38" grpId="0" animBg="1"/>
      <p:bldP spid="40" grpId="0" animBg="1"/>
      <p:bldP spid="70" grpId="0" animBg="1"/>
      <p:bldP spid="71" grpId="0" animBg="1"/>
      <p:bldP spid="77" grpId="0"/>
      <p:bldP spid="78" grpId="0" animBg="1"/>
      <p:bldP spid="79"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9"/>
                        </p:tgtEl>
                        <p:attrNameLst>
                          <p:attrName>style.visibility</p:attrName>
                        </p:attrNameLst>
                      </p:cBhvr>
                      <p:to>
                        <p:strVal val="visible"/>
                      </p:to>
                    </p:set>
                    <p:animEffect transition="in" filter="wipe(left)">
                      <p:cBhvr>
                        <p:cTn dur="500"/>
                        <p:tgtEl>
                          <p:spTgt spid="79"/>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quare Images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6"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1" name="図プレースホルダー 3"/>
          <p:cNvSpPr>
            <a:spLocks noGrp="1"/>
          </p:cNvSpPr>
          <p:nvPr>
            <p:ph type="pic" sz="quarter" idx="23" hasCustomPrompt="1"/>
          </p:nvPr>
        </p:nvSpPr>
        <p:spPr>
          <a:xfrm>
            <a:off x="0" y="514350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23" name="図プレースホルダー 3"/>
          <p:cNvSpPr>
            <a:spLocks noGrp="1"/>
          </p:cNvSpPr>
          <p:nvPr>
            <p:ph type="pic" sz="quarter" idx="25" hasCustomPrompt="1"/>
          </p:nvPr>
        </p:nvSpPr>
        <p:spPr>
          <a:xfrm>
            <a:off x="0"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2" name="図プレースホルダー 3"/>
          <p:cNvSpPr>
            <a:spLocks noGrp="1"/>
          </p:cNvSpPr>
          <p:nvPr>
            <p:ph type="pic" sz="quarter" idx="24" hasCustomPrompt="1"/>
          </p:nvPr>
        </p:nvSpPr>
        <p:spPr>
          <a:xfrm>
            <a:off x="2614271" y="51435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4" name="図プレースホルダー 3"/>
          <p:cNvSpPr>
            <a:spLocks noGrp="1"/>
          </p:cNvSpPr>
          <p:nvPr>
            <p:ph type="pic" sz="quarter" idx="26" hasCustomPrompt="1"/>
          </p:nvPr>
        </p:nvSpPr>
        <p:spPr>
          <a:xfrm>
            <a:off x="2614271"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Add an image</a:t>
            </a:r>
            <a:endParaRPr kumimoji="1" lang="ja-JP" altLang="en-US" dirty="0"/>
          </a:p>
        </p:txBody>
      </p:sp>
      <p:sp>
        <p:nvSpPr>
          <p:cNvPr id="15"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Add an image</a:t>
            </a:r>
            <a:endParaRPr kumimoji="1" lang="ja-JP" altLang="en-US" dirty="0"/>
          </a:p>
        </p:txBody>
      </p:sp>
      <p:sp>
        <p:nvSpPr>
          <p:cNvPr id="27"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4" name="図プレースホルダー 3"/>
          <p:cNvSpPr>
            <a:spLocks noGrp="1"/>
          </p:cNvSpPr>
          <p:nvPr>
            <p:ph type="pic" sz="quarter" idx="16" hasCustomPrompt="1"/>
          </p:nvPr>
        </p:nvSpPr>
        <p:spPr>
          <a:xfrm>
            <a:off x="7833741" y="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6" name="図プレースホルダー 3"/>
          <p:cNvSpPr>
            <a:spLocks noGrp="1"/>
          </p:cNvSpPr>
          <p:nvPr>
            <p:ph type="pic" sz="quarter" idx="18" hasCustomPrompt="1"/>
          </p:nvPr>
        </p:nvSpPr>
        <p:spPr>
          <a:xfrm>
            <a:off x="7833741" y="2573100"/>
            <a:ext cx="2617200" cy="2570400"/>
          </a:xfrm>
          <a:solidFill>
            <a:schemeClr val="accent2">
              <a:lumMod val="60000"/>
              <a:lumOff val="40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6" name="図プレースホルダー 3"/>
          <p:cNvSpPr>
            <a:spLocks noGrp="1"/>
          </p:cNvSpPr>
          <p:nvPr>
            <p:ph type="pic" sz="quarter" idx="28" hasCustomPrompt="1"/>
          </p:nvPr>
        </p:nvSpPr>
        <p:spPr>
          <a:xfrm>
            <a:off x="7833741" y="51435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8"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7" name="図プレースホルダー 3"/>
          <p:cNvSpPr>
            <a:spLocks noGrp="1"/>
          </p:cNvSpPr>
          <p:nvPr>
            <p:ph type="pic" sz="quarter" idx="19" hasCustomPrompt="1"/>
          </p:nvPr>
        </p:nvSpPr>
        <p:spPr>
          <a:xfrm>
            <a:off x="10443476"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19" name="図プレースホルダー 3"/>
          <p:cNvSpPr>
            <a:spLocks noGrp="1"/>
          </p:cNvSpPr>
          <p:nvPr>
            <p:ph type="pic" sz="quarter" idx="21" hasCustomPrompt="1"/>
          </p:nvPr>
        </p:nvSpPr>
        <p:spPr>
          <a:xfrm>
            <a:off x="10443476"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9" name="図プレースホルダー 3"/>
          <p:cNvSpPr>
            <a:spLocks noGrp="1"/>
          </p:cNvSpPr>
          <p:nvPr>
            <p:ph type="pic" sz="quarter" idx="31" hasCustomPrompt="1"/>
          </p:nvPr>
        </p:nvSpPr>
        <p:spPr>
          <a:xfrm>
            <a:off x="10443476" y="5143500"/>
            <a:ext cx="2617200" cy="2570400"/>
          </a:xfrm>
          <a:solidFill>
            <a:schemeClr val="accent6"/>
          </a:solidFill>
        </p:spPr>
        <p:txBody>
          <a:bodyPr>
            <a:normAutofit/>
          </a:bodyPr>
          <a:lstStyle>
            <a:lvl1pPr>
              <a:defRPr sz="1600" baseline="0"/>
            </a:lvl1pPr>
          </a:lstStyle>
          <a:p>
            <a:r>
              <a:rPr kumimoji="1" lang="en-US" altLang="ja-JP" dirty="0"/>
              <a:t>Add an image</a:t>
            </a:r>
            <a:endParaRPr kumimoji="1" lang="ja-JP" altLang="en-US" dirty="0"/>
          </a:p>
        </p:txBody>
      </p:sp>
      <p:sp>
        <p:nvSpPr>
          <p:cNvPr id="31"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8"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0" name="図プレースホルダー 3"/>
          <p:cNvSpPr>
            <a:spLocks noGrp="1"/>
          </p:cNvSpPr>
          <p:nvPr>
            <p:ph type="pic" sz="quarter" idx="32" hasCustomPrompt="1"/>
          </p:nvPr>
        </p:nvSpPr>
        <p:spPr>
          <a:xfrm>
            <a:off x="13053211" y="51435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2"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7"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Add an image</a:t>
            </a:r>
            <a:endParaRPr kumimoji="1" lang="ja-JP" altLang="en-US" dirty="0"/>
          </a:p>
        </p:txBody>
      </p:sp>
      <p:sp>
        <p:nvSpPr>
          <p:cNvPr id="38"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9" name="図プレースホルダー 3"/>
          <p:cNvSpPr>
            <a:spLocks noGrp="1"/>
          </p:cNvSpPr>
          <p:nvPr>
            <p:ph type="pic" sz="quarter" idx="37" hasCustomPrompt="1"/>
          </p:nvPr>
        </p:nvSpPr>
        <p:spPr>
          <a:xfrm>
            <a:off x="15662949" y="514350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40"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Tree>
    <p:extLst>
      <p:ext uri="{BB962C8B-B14F-4D97-AF65-F5344CB8AC3E}">
        <p14:creationId xmlns:p14="http://schemas.microsoft.com/office/powerpoint/2010/main" val="31985783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0 Images">
    <p:bg>
      <p:bgPr>
        <a:solidFill>
          <a:schemeClr val="tx2"/>
        </a:solidFill>
        <a:effectLst/>
      </p:bgPr>
    </p:bg>
    <p:spTree>
      <p:nvGrpSpPr>
        <p:cNvPr id="1" name=""/>
        <p:cNvGrpSpPr/>
        <p:nvPr/>
      </p:nvGrpSpPr>
      <p:grpSpPr>
        <a:xfrm>
          <a:off x="0" y="0"/>
          <a:ext cx="0" cy="0"/>
          <a:chOff x="0" y="0"/>
          <a:chExt cx="0" cy="0"/>
        </a:xfrm>
      </p:grpSpPr>
      <p:sp>
        <p:nvSpPr>
          <p:cNvPr id="19" name="円/楕円 18"/>
          <p:cNvSpPr/>
          <p:nvPr userDrawn="1"/>
        </p:nvSpPr>
        <p:spPr>
          <a:xfrm>
            <a:off x="15302222" y="6021206"/>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0" name="円/楕円 19"/>
          <p:cNvSpPr/>
          <p:nvPr userDrawn="1"/>
        </p:nvSpPr>
        <p:spPr>
          <a:xfrm>
            <a:off x="1776050" y="3775348"/>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円/楕円 20"/>
          <p:cNvSpPr/>
          <p:nvPr userDrawn="1"/>
        </p:nvSpPr>
        <p:spPr>
          <a:xfrm>
            <a:off x="619487" y="3343300"/>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円/楕円 21"/>
          <p:cNvSpPr/>
          <p:nvPr userDrawn="1"/>
        </p:nvSpPr>
        <p:spPr>
          <a:xfrm>
            <a:off x="3579631" y="4035524"/>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円/楕円 22"/>
          <p:cNvSpPr/>
          <p:nvPr userDrawn="1"/>
        </p:nvSpPr>
        <p:spPr>
          <a:xfrm>
            <a:off x="16477199" y="5820740"/>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 name="図プレースホルダー 5"/>
          <p:cNvSpPr>
            <a:spLocks noGrp="1"/>
          </p:cNvSpPr>
          <p:nvPr>
            <p:ph type="pic" sz="quarter" idx="12" hasCustomPrompt="1"/>
          </p:nvPr>
        </p:nvSpPr>
        <p:spPr>
          <a:xfrm>
            <a:off x="38182" y="43542"/>
            <a:ext cx="3600000" cy="3600000"/>
          </a:xfrm>
          <a:solidFill>
            <a:schemeClr val="accent1"/>
          </a:solidFill>
        </p:spPr>
        <p:txBody>
          <a:bodyPr/>
          <a:lstStyle>
            <a:lvl1pPr>
              <a:defRPr sz="1800"/>
            </a:lvl1pPr>
          </a:lstStyle>
          <a:p>
            <a:r>
              <a:rPr kumimoji="1" lang="en-US" altLang="ja-JP" dirty="0"/>
              <a:t>Add an image</a:t>
            </a:r>
            <a:endParaRPr kumimoji="1" lang="ja-JP" altLang="en-US" dirty="0"/>
          </a:p>
        </p:txBody>
      </p:sp>
      <p:sp>
        <p:nvSpPr>
          <p:cNvPr id="5" name="図プレースホルダー 5"/>
          <p:cNvSpPr>
            <a:spLocks noGrp="1"/>
          </p:cNvSpPr>
          <p:nvPr>
            <p:ph type="pic" sz="quarter" idx="13" hasCustomPrompt="1"/>
          </p:nvPr>
        </p:nvSpPr>
        <p:spPr>
          <a:xfrm>
            <a:off x="3687753" y="43542"/>
            <a:ext cx="3600000" cy="3600000"/>
          </a:xfrm>
          <a:solidFill>
            <a:schemeClr val="accent3"/>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6" name="図プレースホルダー 5"/>
          <p:cNvSpPr>
            <a:spLocks noGrp="1"/>
          </p:cNvSpPr>
          <p:nvPr>
            <p:ph type="pic" sz="quarter" idx="14" hasCustomPrompt="1"/>
          </p:nvPr>
        </p:nvSpPr>
        <p:spPr>
          <a:xfrm>
            <a:off x="7337324" y="43542"/>
            <a:ext cx="3600000" cy="3600000"/>
          </a:xfrm>
          <a:solidFill>
            <a:schemeClr val="accent2"/>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5" hasCustomPrompt="1"/>
          </p:nvPr>
        </p:nvSpPr>
        <p:spPr>
          <a:xfrm>
            <a:off x="10988185" y="43542"/>
            <a:ext cx="3600000" cy="3600000"/>
          </a:xfrm>
          <a:solidFill>
            <a:schemeClr val="accent4"/>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6" hasCustomPrompt="1"/>
          </p:nvPr>
        </p:nvSpPr>
        <p:spPr>
          <a:xfrm>
            <a:off x="14636467" y="43542"/>
            <a:ext cx="3600000" cy="3600000"/>
          </a:xfrm>
          <a:solidFill>
            <a:schemeClr val="accent5"/>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7" hasCustomPrompt="1"/>
          </p:nvPr>
        </p:nvSpPr>
        <p:spPr>
          <a:xfrm>
            <a:off x="35931" y="6628665"/>
            <a:ext cx="3600000" cy="3600000"/>
          </a:xfrm>
          <a:solidFill>
            <a:schemeClr val="accent5"/>
          </a:solidFill>
        </p:spPr>
        <p:txBody>
          <a:bodyPr/>
          <a:lstStyle>
            <a:lvl1pPr>
              <a:defRPr sz="1800"/>
            </a:lvl1pPr>
          </a:lstStyle>
          <a:p>
            <a:r>
              <a:rPr kumimoji="1" lang="en-US" altLang="ja-JP" dirty="0"/>
              <a:t>Add an image</a:t>
            </a:r>
            <a:endParaRPr kumimoji="1" lang="ja-JP" altLang="en-US" dirty="0"/>
          </a:p>
        </p:txBody>
      </p:sp>
      <p:sp>
        <p:nvSpPr>
          <p:cNvPr id="10" name="図プレースホルダー 5"/>
          <p:cNvSpPr>
            <a:spLocks noGrp="1"/>
          </p:cNvSpPr>
          <p:nvPr>
            <p:ph type="pic" sz="quarter" idx="18" hasCustomPrompt="1"/>
          </p:nvPr>
        </p:nvSpPr>
        <p:spPr>
          <a:xfrm>
            <a:off x="3685502" y="6628665"/>
            <a:ext cx="3600000" cy="3600000"/>
          </a:xfrm>
          <a:solidFill>
            <a:schemeClr val="accent4"/>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1" name="図プレースホルダー 5"/>
          <p:cNvSpPr>
            <a:spLocks noGrp="1"/>
          </p:cNvSpPr>
          <p:nvPr>
            <p:ph type="pic" sz="quarter" idx="19" hasCustomPrompt="1"/>
          </p:nvPr>
        </p:nvSpPr>
        <p:spPr>
          <a:xfrm>
            <a:off x="7335073" y="6628665"/>
            <a:ext cx="3600000" cy="3600000"/>
          </a:xfrm>
          <a:solidFill>
            <a:schemeClr val="accent2"/>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2" name="図プレースホルダー 5"/>
          <p:cNvSpPr>
            <a:spLocks noGrp="1"/>
          </p:cNvSpPr>
          <p:nvPr>
            <p:ph type="pic" sz="quarter" idx="20" hasCustomPrompt="1"/>
          </p:nvPr>
        </p:nvSpPr>
        <p:spPr>
          <a:xfrm>
            <a:off x="10985934" y="6628665"/>
            <a:ext cx="3600000" cy="3600000"/>
          </a:xfrm>
          <a:solidFill>
            <a:schemeClr val="accent3"/>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3" name="図プレースホルダー 5"/>
          <p:cNvSpPr>
            <a:spLocks noGrp="1"/>
          </p:cNvSpPr>
          <p:nvPr>
            <p:ph type="pic" sz="quarter" idx="21" hasCustomPrompt="1"/>
          </p:nvPr>
        </p:nvSpPr>
        <p:spPr>
          <a:xfrm>
            <a:off x="14634216" y="6628665"/>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6" name="タイトル 1"/>
          <p:cNvSpPr>
            <a:spLocks noGrp="1"/>
          </p:cNvSpPr>
          <p:nvPr>
            <p:ph type="title" hasCustomPrompt="1"/>
          </p:nvPr>
        </p:nvSpPr>
        <p:spPr>
          <a:xfrm>
            <a:off x="725714" y="3955852"/>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7" name="正方形/長方形 16"/>
          <p:cNvSpPr/>
          <p:nvPr userDrawn="1"/>
        </p:nvSpPr>
        <p:spPr>
          <a:xfrm>
            <a:off x="7522233" y="53219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22" hasCustomPrompt="1"/>
          </p:nvPr>
        </p:nvSpPr>
        <p:spPr>
          <a:xfrm>
            <a:off x="725714" y="5394653"/>
            <a:ext cx="16822057" cy="935442"/>
          </a:xfrm>
        </p:spPr>
        <p:txBody>
          <a:bodyPr anchor="t">
            <a:noAutofit/>
          </a:bodyPr>
          <a:lstStyle>
            <a:lvl1pPr algn="ctr">
              <a:defRPr sz="3200" i="1" baseline="0">
                <a:solidFill>
                  <a:schemeClr val="accent1"/>
                </a:solidFill>
                <a:latin typeface="+mn-lt"/>
              </a:defRPr>
            </a:lvl1pPr>
          </a:lstStyle>
          <a:p>
            <a:pPr lvl="0"/>
            <a:r>
              <a:rPr kumimoji="1" lang="en-US" altLang="ja-JP" dirty="0"/>
              <a:t>Text goes here</a:t>
            </a:r>
            <a:endParaRPr kumimoji="1" lang="ja-JP" altLang="en-US" dirty="0"/>
          </a:p>
        </p:txBody>
      </p:sp>
      <p:sp>
        <p:nvSpPr>
          <p:cNvPr id="24" name="円/楕円 23"/>
          <p:cNvSpPr/>
          <p:nvPr userDrawn="1"/>
        </p:nvSpPr>
        <p:spPr>
          <a:xfrm>
            <a:off x="17313986" y="5243147"/>
            <a:ext cx="757710" cy="7577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extLst>
      <p:ext uri="{BB962C8B-B14F-4D97-AF65-F5344CB8AC3E}">
        <p14:creationId xmlns:p14="http://schemas.microsoft.com/office/powerpoint/2010/main" val="192935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2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175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125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grpId="0" nodeType="with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200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par>
                          <p:cTn id="35" fill="hold">
                            <p:stCondLst>
                              <p:cond delay="2750"/>
                            </p:stCondLst>
                            <p:childTnLst>
                              <p:par>
                                <p:cTn id="36" presetID="2" presetClass="entr" presetSubtype="8" decel="100000" fill="hold" grpId="0" nodeType="afterEffect">
                                  <p:stCondLst>
                                    <p:cond delay="250"/>
                                  </p:stCondLst>
                                  <p:iterate type="wd">
                                    <p:tmPct val="10000"/>
                                  </p:iterate>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par>
                          <p:cTn id="44" fill="hold">
                            <p:stCondLst>
                              <p:cond delay="3600"/>
                            </p:stCondLst>
                            <p:childTnLst>
                              <p:par>
                                <p:cTn id="45" presetID="22" presetClass="entr" presetSubtype="8" fill="hold" grpId="0" nodeType="afterEffect">
                                  <p:stCondLst>
                                    <p:cond delay="0"/>
                                  </p:stCondLst>
                                  <p:iterate type="lt">
                                    <p:tmPct val="10000"/>
                                  </p:iterate>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ipe(left)">
                                      <p:cBhvr>
                                        <p:cTn id="47" dur="500"/>
                                        <p:tgtEl>
                                          <p:spTgt spid="18">
                                            <p:txEl>
                                              <p:pRg st="0" end="0"/>
                                            </p:tx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400" fill="hold"/>
                                        <p:tgtEl>
                                          <p:spTgt spid="21"/>
                                        </p:tgtEl>
                                        <p:attrNameLst>
                                          <p:attrName>ppt_w</p:attrName>
                                        </p:attrNameLst>
                                      </p:cBhvr>
                                      <p:tavLst>
                                        <p:tav tm="0">
                                          <p:val>
                                            <p:fltVal val="0"/>
                                          </p:val>
                                        </p:tav>
                                        <p:tav tm="100000">
                                          <p:val>
                                            <p:strVal val="#ppt_w"/>
                                          </p:val>
                                        </p:tav>
                                      </p:tavLst>
                                    </p:anim>
                                    <p:anim calcmode="lin" valueType="num">
                                      <p:cBhvr>
                                        <p:cTn id="51" dur="400" fill="hold"/>
                                        <p:tgtEl>
                                          <p:spTgt spid="21"/>
                                        </p:tgtEl>
                                        <p:attrNameLst>
                                          <p:attrName>ppt_h</p:attrName>
                                        </p:attrNameLst>
                                      </p:cBhvr>
                                      <p:tavLst>
                                        <p:tav tm="0">
                                          <p:val>
                                            <p:fltVal val="0"/>
                                          </p:val>
                                        </p:tav>
                                        <p:tav tm="100000">
                                          <p:val>
                                            <p:strVal val="#ppt_h"/>
                                          </p:val>
                                        </p:tav>
                                      </p:tavLst>
                                    </p:anim>
                                    <p:animEffect transition="in" filter="fade">
                                      <p:cBhvr>
                                        <p:cTn id="52" dur="400"/>
                                        <p:tgtEl>
                                          <p:spTgt spid="21"/>
                                        </p:tgtEl>
                                      </p:cBhvr>
                                    </p:animEffect>
                                  </p:childTnLst>
                                </p:cTn>
                              </p:par>
                              <p:par>
                                <p:cTn id="53" presetID="53" presetClass="entr" presetSubtype="16" fill="hold" grpId="0" nodeType="withEffect">
                                  <p:stCondLst>
                                    <p:cond delay="1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400" fill="hold"/>
                                        <p:tgtEl>
                                          <p:spTgt spid="20"/>
                                        </p:tgtEl>
                                        <p:attrNameLst>
                                          <p:attrName>ppt_w</p:attrName>
                                        </p:attrNameLst>
                                      </p:cBhvr>
                                      <p:tavLst>
                                        <p:tav tm="0">
                                          <p:val>
                                            <p:fltVal val="0"/>
                                          </p:val>
                                        </p:tav>
                                        <p:tav tm="100000">
                                          <p:val>
                                            <p:strVal val="#ppt_w"/>
                                          </p:val>
                                        </p:tav>
                                      </p:tavLst>
                                    </p:anim>
                                    <p:anim calcmode="lin" valueType="num">
                                      <p:cBhvr>
                                        <p:cTn id="56" dur="400" fill="hold"/>
                                        <p:tgtEl>
                                          <p:spTgt spid="20"/>
                                        </p:tgtEl>
                                        <p:attrNameLst>
                                          <p:attrName>ppt_h</p:attrName>
                                        </p:attrNameLst>
                                      </p:cBhvr>
                                      <p:tavLst>
                                        <p:tav tm="0">
                                          <p:val>
                                            <p:fltVal val="0"/>
                                          </p:val>
                                        </p:tav>
                                        <p:tav tm="100000">
                                          <p:val>
                                            <p:strVal val="#ppt_h"/>
                                          </p:val>
                                        </p:tav>
                                      </p:tavLst>
                                    </p:anim>
                                    <p:animEffect transition="in" filter="fade">
                                      <p:cBhvr>
                                        <p:cTn id="57" dur="400"/>
                                        <p:tgtEl>
                                          <p:spTgt spid="2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22"/>
                                        </p:tgtEl>
                                        <p:attrNameLst>
                                          <p:attrName>style.visibility</p:attrName>
                                        </p:attrNameLst>
                                      </p:cBhvr>
                                      <p:to>
                                        <p:strVal val="visible"/>
                                      </p:to>
                                    </p:set>
                                    <p:anim calcmode="lin" valueType="num">
                                      <p:cBhvr>
                                        <p:cTn id="60" dur="400" fill="hold"/>
                                        <p:tgtEl>
                                          <p:spTgt spid="22"/>
                                        </p:tgtEl>
                                        <p:attrNameLst>
                                          <p:attrName>ppt_w</p:attrName>
                                        </p:attrNameLst>
                                      </p:cBhvr>
                                      <p:tavLst>
                                        <p:tav tm="0">
                                          <p:val>
                                            <p:fltVal val="0"/>
                                          </p:val>
                                        </p:tav>
                                        <p:tav tm="100000">
                                          <p:val>
                                            <p:strVal val="#ppt_w"/>
                                          </p:val>
                                        </p:tav>
                                      </p:tavLst>
                                    </p:anim>
                                    <p:anim calcmode="lin" valueType="num">
                                      <p:cBhvr>
                                        <p:cTn id="61" dur="400" fill="hold"/>
                                        <p:tgtEl>
                                          <p:spTgt spid="22"/>
                                        </p:tgtEl>
                                        <p:attrNameLst>
                                          <p:attrName>ppt_h</p:attrName>
                                        </p:attrNameLst>
                                      </p:cBhvr>
                                      <p:tavLst>
                                        <p:tav tm="0">
                                          <p:val>
                                            <p:fltVal val="0"/>
                                          </p:val>
                                        </p:tav>
                                        <p:tav tm="100000">
                                          <p:val>
                                            <p:strVal val="#ppt_h"/>
                                          </p:val>
                                        </p:tav>
                                      </p:tavLst>
                                    </p:anim>
                                    <p:animEffect transition="in" filter="fade">
                                      <p:cBhvr>
                                        <p:cTn id="62" dur="400"/>
                                        <p:tgtEl>
                                          <p:spTgt spid="22"/>
                                        </p:tgtEl>
                                      </p:cBhvr>
                                    </p:animEffect>
                                  </p:childTnLst>
                                </p:cTn>
                              </p:par>
                              <p:par>
                                <p:cTn id="63" presetID="53" presetClass="entr" presetSubtype="16" fill="hold" grpId="0" nodeType="withEffect">
                                  <p:stCondLst>
                                    <p:cond delay="300"/>
                                  </p:stCondLst>
                                  <p:childTnLst>
                                    <p:set>
                                      <p:cBhvr>
                                        <p:cTn id="64" dur="1" fill="hold">
                                          <p:stCondLst>
                                            <p:cond delay="0"/>
                                          </p:stCondLst>
                                        </p:cTn>
                                        <p:tgtEl>
                                          <p:spTgt spid="19"/>
                                        </p:tgtEl>
                                        <p:attrNameLst>
                                          <p:attrName>style.visibility</p:attrName>
                                        </p:attrNameLst>
                                      </p:cBhvr>
                                      <p:to>
                                        <p:strVal val="visible"/>
                                      </p:to>
                                    </p:set>
                                    <p:anim calcmode="lin" valueType="num">
                                      <p:cBhvr>
                                        <p:cTn id="65" dur="400" fill="hold"/>
                                        <p:tgtEl>
                                          <p:spTgt spid="19"/>
                                        </p:tgtEl>
                                        <p:attrNameLst>
                                          <p:attrName>ppt_w</p:attrName>
                                        </p:attrNameLst>
                                      </p:cBhvr>
                                      <p:tavLst>
                                        <p:tav tm="0">
                                          <p:val>
                                            <p:fltVal val="0"/>
                                          </p:val>
                                        </p:tav>
                                        <p:tav tm="100000">
                                          <p:val>
                                            <p:strVal val="#ppt_w"/>
                                          </p:val>
                                        </p:tav>
                                      </p:tavLst>
                                    </p:anim>
                                    <p:anim calcmode="lin" valueType="num">
                                      <p:cBhvr>
                                        <p:cTn id="66" dur="400" fill="hold"/>
                                        <p:tgtEl>
                                          <p:spTgt spid="19"/>
                                        </p:tgtEl>
                                        <p:attrNameLst>
                                          <p:attrName>ppt_h</p:attrName>
                                        </p:attrNameLst>
                                      </p:cBhvr>
                                      <p:tavLst>
                                        <p:tav tm="0">
                                          <p:val>
                                            <p:fltVal val="0"/>
                                          </p:val>
                                        </p:tav>
                                        <p:tav tm="100000">
                                          <p:val>
                                            <p:strVal val="#ppt_h"/>
                                          </p:val>
                                        </p:tav>
                                      </p:tavLst>
                                    </p:anim>
                                    <p:animEffect transition="in" filter="fade">
                                      <p:cBhvr>
                                        <p:cTn id="67" dur="400"/>
                                        <p:tgtEl>
                                          <p:spTgt spid="19"/>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23"/>
                                        </p:tgtEl>
                                        <p:attrNameLst>
                                          <p:attrName>style.visibility</p:attrName>
                                        </p:attrNameLst>
                                      </p:cBhvr>
                                      <p:to>
                                        <p:strVal val="visible"/>
                                      </p:to>
                                    </p:set>
                                    <p:anim calcmode="lin" valueType="num">
                                      <p:cBhvr>
                                        <p:cTn id="70" dur="400" fill="hold"/>
                                        <p:tgtEl>
                                          <p:spTgt spid="23"/>
                                        </p:tgtEl>
                                        <p:attrNameLst>
                                          <p:attrName>ppt_w</p:attrName>
                                        </p:attrNameLst>
                                      </p:cBhvr>
                                      <p:tavLst>
                                        <p:tav tm="0">
                                          <p:val>
                                            <p:fltVal val="0"/>
                                          </p:val>
                                        </p:tav>
                                        <p:tav tm="100000">
                                          <p:val>
                                            <p:strVal val="#ppt_w"/>
                                          </p:val>
                                        </p:tav>
                                      </p:tavLst>
                                    </p:anim>
                                    <p:anim calcmode="lin" valueType="num">
                                      <p:cBhvr>
                                        <p:cTn id="71" dur="400" fill="hold"/>
                                        <p:tgtEl>
                                          <p:spTgt spid="23"/>
                                        </p:tgtEl>
                                        <p:attrNameLst>
                                          <p:attrName>ppt_h</p:attrName>
                                        </p:attrNameLst>
                                      </p:cBhvr>
                                      <p:tavLst>
                                        <p:tav tm="0">
                                          <p:val>
                                            <p:fltVal val="0"/>
                                          </p:val>
                                        </p:tav>
                                        <p:tav tm="100000">
                                          <p:val>
                                            <p:strVal val="#ppt_h"/>
                                          </p:val>
                                        </p:tav>
                                      </p:tavLst>
                                    </p:anim>
                                    <p:animEffect transition="in" filter="fade">
                                      <p:cBhvr>
                                        <p:cTn id="72" dur="400"/>
                                        <p:tgtEl>
                                          <p:spTgt spid="23"/>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24"/>
                                        </p:tgtEl>
                                        <p:attrNameLst>
                                          <p:attrName>style.visibility</p:attrName>
                                        </p:attrNameLst>
                                      </p:cBhvr>
                                      <p:to>
                                        <p:strVal val="visible"/>
                                      </p:to>
                                    </p:set>
                                    <p:anim calcmode="lin" valueType="num">
                                      <p:cBhvr>
                                        <p:cTn id="75" dur="400" fill="hold"/>
                                        <p:tgtEl>
                                          <p:spTgt spid="24"/>
                                        </p:tgtEl>
                                        <p:attrNameLst>
                                          <p:attrName>ppt_w</p:attrName>
                                        </p:attrNameLst>
                                      </p:cBhvr>
                                      <p:tavLst>
                                        <p:tav tm="0">
                                          <p:val>
                                            <p:fltVal val="0"/>
                                          </p:val>
                                        </p:tav>
                                        <p:tav tm="100000">
                                          <p:val>
                                            <p:strVal val="#ppt_w"/>
                                          </p:val>
                                        </p:tav>
                                      </p:tavLst>
                                    </p:anim>
                                    <p:anim calcmode="lin" valueType="num">
                                      <p:cBhvr>
                                        <p:cTn id="76" dur="400" fill="hold"/>
                                        <p:tgtEl>
                                          <p:spTgt spid="24"/>
                                        </p:tgtEl>
                                        <p:attrNameLst>
                                          <p:attrName>ppt_h</p:attrName>
                                        </p:attrNameLst>
                                      </p:cBhvr>
                                      <p:tavLst>
                                        <p:tav tm="0">
                                          <p:val>
                                            <p:fltVal val="0"/>
                                          </p:val>
                                        </p:tav>
                                        <p:tav tm="100000">
                                          <p:val>
                                            <p:strVal val="#ppt_h"/>
                                          </p:val>
                                        </p:tav>
                                      </p:tavLst>
                                    </p:anim>
                                    <p:animEffect transition="in" filter="fade">
                                      <p:cBhvr>
                                        <p:cTn id="77" dur="4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7" grpId="0" animBg="1"/>
      <p:bldP spid="18"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4" grpId="0"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ages &amp; Text">
    <p:spTree>
      <p:nvGrpSpPr>
        <p:cNvPr id="1" name=""/>
        <p:cNvGrpSpPr/>
        <p:nvPr/>
      </p:nvGrpSpPr>
      <p:grpSpPr>
        <a:xfrm>
          <a:off x="0" y="0"/>
          <a:ext cx="0" cy="0"/>
          <a:chOff x="0" y="0"/>
          <a:chExt cx="0" cy="0"/>
        </a:xfrm>
      </p:grpSpPr>
      <p:sp>
        <p:nvSpPr>
          <p:cNvPr id="5" name="正方形/長方形 4"/>
          <p:cNvSpPr/>
          <p:nvPr userDrawn="1"/>
        </p:nvSpPr>
        <p:spPr>
          <a:xfrm>
            <a:off x="0" y="0"/>
            <a:ext cx="51435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図プレースホルダー 3"/>
          <p:cNvSpPr>
            <a:spLocks noGrp="1"/>
          </p:cNvSpPr>
          <p:nvPr>
            <p:ph type="pic" sz="quarter" idx="12" hasCustomPrompt="1"/>
          </p:nvPr>
        </p:nvSpPr>
        <p:spPr>
          <a:xfrm>
            <a:off x="-1" y="5143500"/>
            <a:ext cx="9142413"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3" hasCustomPrompt="1"/>
          </p:nvPr>
        </p:nvSpPr>
        <p:spPr>
          <a:xfrm>
            <a:off x="5120145" y="0"/>
            <a:ext cx="7119405"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9" name="図プレースホルダー 3"/>
          <p:cNvSpPr>
            <a:spLocks noGrp="1"/>
          </p:cNvSpPr>
          <p:nvPr>
            <p:ph type="pic" sz="quarter" idx="14" hasCustomPrompt="1"/>
          </p:nvPr>
        </p:nvSpPr>
        <p:spPr>
          <a:xfrm>
            <a:off x="12239550" y="0"/>
            <a:ext cx="6046863"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0" name="正方形/長方形 9"/>
          <p:cNvSpPr/>
          <p:nvPr userDrawn="1"/>
        </p:nvSpPr>
        <p:spPr>
          <a:xfrm>
            <a:off x="9142413" y="5143500"/>
            <a:ext cx="410525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3"/>
          <p:cNvSpPr>
            <a:spLocks noGrp="1"/>
          </p:cNvSpPr>
          <p:nvPr>
            <p:ph type="pic" sz="quarter" idx="15" hasCustomPrompt="1"/>
          </p:nvPr>
        </p:nvSpPr>
        <p:spPr>
          <a:xfrm>
            <a:off x="13247662" y="5143500"/>
            <a:ext cx="5029236"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2" name="タイトル 1"/>
          <p:cNvSpPr>
            <a:spLocks noGrp="1"/>
          </p:cNvSpPr>
          <p:nvPr>
            <p:ph type="title" hasCustomPrompt="1"/>
          </p:nvPr>
        </p:nvSpPr>
        <p:spPr>
          <a:xfrm>
            <a:off x="214214" y="751012"/>
            <a:ext cx="4680520" cy="1566931"/>
          </a:xfrm>
        </p:spPr>
        <p:txBody>
          <a:bodyPr anchor="b">
            <a:normAutofit/>
          </a:bodyPr>
          <a:lstStyle>
            <a:lvl1pPr algn="ctr">
              <a:defRPr sz="3600" baseline="0">
                <a:solidFill>
                  <a:schemeClr val="bg1"/>
                </a:solidFill>
                <a:latin typeface="Route 159 SemiBold" pitchFamily="50" charset="0"/>
              </a:defRPr>
            </a:lvl1pPr>
          </a:lstStyle>
          <a:p>
            <a:r>
              <a:rPr kumimoji="1" lang="en-US" altLang="ja-JP" dirty="0"/>
              <a:t>Text goes here</a:t>
            </a:r>
            <a:endParaRPr kumimoji="1" lang="ja-JP" altLang="en-US" dirty="0"/>
          </a:p>
        </p:txBody>
      </p:sp>
      <p:sp>
        <p:nvSpPr>
          <p:cNvPr id="13" name="テキスト プレースホルダー 6"/>
          <p:cNvSpPr>
            <a:spLocks noGrp="1"/>
          </p:cNvSpPr>
          <p:nvPr>
            <p:ph type="body" sz="quarter" idx="22" hasCustomPrompt="1"/>
          </p:nvPr>
        </p:nvSpPr>
        <p:spPr>
          <a:xfrm>
            <a:off x="214214" y="2552574"/>
            <a:ext cx="4680521" cy="2230886"/>
          </a:xfrm>
        </p:spPr>
        <p:txBody>
          <a:bodyPr anchor="t">
            <a:noAutofit/>
          </a:bodyPr>
          <a:lstStyle>
            <a:lvl1pPr algn="ctr">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23" hasCustomPrompt="1"/>
          </p:nvPr>
        </p:nvSpPr>
        <p:spPr>
          <a:xfrm>
            <a:off x="9287222" y="5359524"/>
            <a:ext cx="3816424" cy="4680520"/>
          </a:xfrm>
        </p:spPr>
        <p:txBody>
          <a:bodyPr anchor="ctr">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247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750"/>
                            </p:stCondLst>
                            <p:childTnLst>
                              <p:par>
                                <p:cTn id="24" presetID="2" presetClass="entr" presetSubtype="1" decel="10000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left)">
                                      <p:cBhvr>
                                        <p:cTn id="31" dur="500"/>
                                        <p:tgtEl>
                                          <p:spTgt spid="13">
                                            <p:txEl>
                                              <p:pRg st="0" end="0"/>
                                            </p:txEl>
                                          </p:spTgt>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left)">
                                      <p:cBhvr>
                                        <p:cTn id="3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trategy">
    <p:spTree>
      <p:nvGrpSpPr>
        <p:cNvPr id="1" name=""/>
        <p:cNvGrpSpPr/>
        <p:nvPr/>
      </p:nvGrpSpPr>
      <p:grpSpPr>
        <a:xfrm>
          <a:off x="0" y="0"/>
          <a:ext cx="0" cy="0"/>
          <a:chOff x="0" y="0"/>
          <a:chExt cx="0" cy="0"/>
        </a:xfrm>
      </p:grpSpPr>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5965370"/>
            <a:ext cx="18286413" cy="4321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8462" y="4451598"/>
            <a:ext cx="1009181" cy="1513772"/>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1034" y="4457082"/>
            <a:ext cx="981758" cy="1508288"/>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5154" y="4160910"/>
            <a:ext cx="1206628" cy="1804459"/>
          </a:xfrm>
          <a:prstGeom prst="rect">
            <a:avLst/>
          </a:prstGeom>
        </p:spPr>
      </p:pic>
      <p:pic>
        <p:nvPicPr>
          <p:cNvPr id="15" name="図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95418" y="3705682"/>
            <a:ext cx="1061284" cy="2259688"/>
          </a:xfrm>
          <a:prstGeom prst="rect">
            <a:avLst/>
          </a:prstGeom>
        </p:spPr>
      </p:pic>
      <p:pic>
        <p:nvPicPr>
          <p:cNvPr id="16" name="図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94825" y="3628895"/>
            <a:ext cx="1173721" cy="2336475"/>
          </a:xfrm>
          <a:prstGeom prst="rect">
            <a:avLst/>
          </a:prstGeom>
        </p:spPr>
      </p:pic>
      <p:pic>
        <p:nvPicPr>
          <p:cNvPr id="17" name="図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306314" y="3283360"/>
            <a:ext cx="1170979" cy="2682009"/>
          </a:xfrm>
          <a:prstGeom prst="rect">
            <a:avLst/>
          </a:prstGeom>
        </p:spPr>
      </p:pic>
      <p:sp>
        <p:nvSpPr>
          <p:cNvPr id="29" name="テキスト プレースホルダー 6"/>
          <p:cNvSpPr>
            <a:spLocks noGrp="1"/>
          </p:cNvSpPr>
          <p:nvPr>
            <p:ph type="body" sz="quarter" idx="21" hasCustomPrompt="1"/>
          </p:nvPr>
        </p:nvSpPr>
        <p:spPr>
          <a:xfrm>
            <a:off x="1042793" y="2918326"/>
            <a:ext cx="4389120" cy="720080"/>
          </a:xfrm>
        </p:spPr>
        <p:txBody>
          <a:bodyPr anchor="ctr">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2" hasCustomPrompt="1"/>
          </p:nvPr>
        </p:nvSpPr>
        <p:spPr>
          <a:xfrm>
            <a:off x="3223052" y="2062221"/>
            <a:ext cx="4389120" cy="720080"/>
          </a:xfrm>
        </p:spPr>
        <p:txBody>
          <a:bodyPr anchor="ctr">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3" hasCustomPrompt="1"/>
          </p:nvPr>
        </p:nvSpPr>
        <p:spPr>
          <a:xfrm>
            <a:off x="10287125" y="1516812"/>
            <a:ext cx="4389120" cy="720080"/>
          </a:xfrm>
        </p:spPr>
        <p:txBody>
          <a:bodyPr anchor="ctr">
            <a:noAutofit/>
          </a:bodyPr>
          <a:lstStyle>
            <a:lvl1pPr algn="ct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4" hasCustomPrompt="1"/>
          </p:nvPr>
        </p:nvSpPr>
        <p:spPr>
          <a:xfrm>
            <a:off x="7884580" y="2386311"/>
            <a:ext cx="4389120" cy="720080"/>
          </a:xfrm>
        </p:spPr>
        <p:txBody>
          <a:bodyPr anchor="ctr">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5" hasCustomPrompt="1"/>
          </p:nvPr>
        </p:nvSpPr>
        <p:spPr>
          <a:xfrm>
            <a:off x="5726308" y="1206116"/>
            <a:ext cx="4389120" cy="720080"/>
          </a:xfrm>
        </p:spPr>
        <p:txBody>
          <a:bodyPr anchor="ctr">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p:ph type="body" sz="quarter" idx="26" hasCustomPrompt="1"/>
          </p:nvPr>
        </p:nvSpPr>
        <p:spPr>
          <a:xfrm>
            <a:off x="12697243" y="647313"/>
            <a:ext cx="4389120" cy="720080"/>
          </a:xfrm>
        </p:spPr>
        <p:txBody>
          <a:bodyPr anchor="ctr">
            <a:noAutofit/>
          </a:bodyPr>
          <a:lstStyle>
            <a:lvl1pPr algn="ct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cxnSp>
        <p:nvCxnSpPr>
          <p:cNvPr id="36" name="直線コネクタ 35"/>
          <p:cNvCxnSpPr>
            <a:stCxn id="29" idx="2"/>
          </p:cNvCxnSpPr>
          <p:nvPr userDrawn="1"/>
        </p:nvCxnSpPr>
        <p:spPr>
          <a:xfrm>
            <a:off x="3237353" y="3638406"/>
            <a:ext cx="0" cy="672337"/>
          </a:xfrm>
          <a:prstGeom prst="line">
            <a:avLst/>
          </a:prstGeom>
          <a:ln w="28575">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userDrawn="1"/>
        </p:nvCxnSpPr>
        <p:spPr>
          <a:xfrm>
            <a:off x="5425323" y="2917371"/>
            <a:ext cx="0" cy="1383775"/>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userDrawn="1"/>
        </p:nvCxnSpPr>
        <p:spPr>
          <a:xfrm>
            <a:off x="7903696" y="2046514"/>
            <a:ext cx="0" cy="1898912"/>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userDrawn="1"/>
        </p:nvCxnSpPr>
        <p:spPr>
          <a:xfrm>
            <a:off x="10068670" y="3148370"/>
            <a:ext cx="0" cy="335059"/>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userDrawn="1"/>
        </p:nvCxnSpPr>
        <p:spPr>
          <a:xfrm>
            <a:off x="12481685" y="2261998"/>
            <a:ext cx="0" cy="1221431"/>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userDrawn="1"/>
        </p:nvCxnSpPr>
        <p:spPr>
          <a:xfrm>
            <a:off x="14906985" y="1384448"/>
            <a:ext cx="0" cy="1763922"/>
          </a:xfrm>
          <a:prstGeom prst="line">
            <a:avLst/>
          </a:prstGeom>
          <a:ln w="28575">
            <a:solidFill>
              <a:schemeClr val="accent6"/>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53"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54" name="正方形/長方形 53"/>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プレースホルダー 6"/>
          <p:cNvSpPr>
            <a:spLocks noGrp="1"/>
          </p:cNvSpPr>
          <p:nvPr>
            <p:ph type="body" sz="quarter" idx="42" hasCustomPrompt="1"/>
          </p:nvPr>
        </p:nvSpPr>
        <p:spPr>
          <a:xfrm>
            <a:off x="430238" y="7982857"/>
            <a:ext cx="17425936" cy="1669143"/>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Tree>
    <p:extLst>
      <p:ext uri="{BB962C8B-B14F-4D97-AF65-F5344CB8AC3E}">
        <p14:creationId xmlns:p14="http://schemas.microsoft.com/office/powerpoint/2010/main" val="211789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1750"/>
                            </p:stCondLst>
                            <p:childTnLst>
                              <p:par>
                                <p:cTn id="18" presetID="53" presetClass="entr" presetSubtype="16" fill="hold" grpId="0" nodeType="afterEffect">
                                  <p:stCondLst>
                                    <p:cond delay="0"/>
                                  </p:stCondLst>
                                  <p:iterate type="lt">
                                    <p:tmPct val="5000"/>
                                  </p:iterate>
                                  <p:childTnLst>
                                    <p:set>
                                      <p:cBhvr>
                                        <p:cTn id="19" dur="1" fill="hold">
                                          <p:stCondLst>
                                            <p:cond delay="0"/>
                                          </p:stCondLst>
                                        </p:cTn>
                                        <p:tgtEl>
                                          <p:spTgt spid="29">
                                            <p:txEl>
                                              <p:pRg st="0" end="0"/>
                                            </p:txEl>
                                          </p:spTgt>
                                        </p:tgtEl>
                                        <p:attrNameLst>
                                          <p:attrName>style.visibility</p:attrName>
                                        </p:attrNameLst>
                                      </p:cBhvr>
                                      <p:to>
                                        <p:strVal val="visible"/>
                                      </p:to>
                                    </p:set>
                                    <p:anim calcmode="lin" valueType="num">
                                      <p:cBhvr>
                                        <p:cTn id="20"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29">
                                            <p:txEl>
                                              <p:pRg st="0" end="0"/>
                                            </p:txEl>
                                          </p:spTgt>
                                        </p:tgtEl>
                                      </p:cBhvr>
                                    </p:animEffect>
                                  </p:childTnLst>
                                </p:cTn>
                              </p:par>
                            </p:childTnLst>
                          </p:cTn>
                        </p:par>
                        <p:par>
                          <p:cTn id="23" fill="hold">
                            <p:stCondLst>
                              <p:cond delay="2525"/>
                            </p:stCondLst>
                            <p:childTnLst>
                              <p:par>
                                <p:cTn id="24" presetID="2" presetClass="entr" presetSubtype="1" decel="10000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750" fill="hold"/>
                                        <p:tgtEl>
                                          <p:spTgt spid="13"/>
                                        </p:tgtEl>
                                        <p:attrNameLst>
                                          <p:attrName>ppt_x</p:attrName>
                                        </p:attrNameLst>
                                      </p:cBhvr>
                                      <p:tavLst>
                                        <p:tav tm="0">
                                          <p:val>
                                            <p:strVal val="#ppt_x"/>
                                          </p:val>
                                        </p:tav>
                                        <p:tav tm="100000">
                                          <p:val>
                                            <p:strVal val="#ppt_x"/>
                                          </p:val>
                                        </p:tav>
                                      </p:tavLst>
                                    </p:anim>
                                    <p:anim calcmode="lin" valueType="num">
                                      <p:cBhvr additive="base">
                                        <p:cTn id="27" dur="75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275"/>
                            </p:stCondLst>
                            <p:childTnLst>
                              <p:par>
                                <p:cTn id="29" presetID="22" presetClass="entr" presetSubtype="4"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childTnLst>
                          </p:cTn>
                        </p:par>
                        <p:par>
                          <p:cTn id="32" fill="hold">
                            <p:stCondLst>
                              <p:cond delay="3775"/>
                            </p:stCondLst>
                            <p:childTnLst>
                              <p:par>
                                <p:cTn id="33" presetID="53" presetClass="entr" presetSubtype="16" fill="hold" grpId="0" nodeType="afterEffect">
                                  <p:stCondLst>
                                    <p:cond delay="0"/>
                                  </p:stCondLst>
                                  <p:iterate type="lt">
                                    <p:tmPct val="5000"/>
                                  </p:iterate>
                                  <p:childTnLst>
                                    <p:set>
                                      <p:cBhvr>
                                        <p:cTn id="34" dur="1" fill="hold">
                                          <p:stCondLst>
                                            <p:cond delay="0"/>
                                          </p:stCondLst>
                                        </p:cTn>
                                        <p:tgtEl>
                                          <p:spTgt spid="30">
                                            <p:txEl>
                                              <p:pRg st="0" end="0"/>
                                            </p:txEl>
                                          </p:spTgt>
                                        </p:tgtEl>
                                        <p:attrNameLst>
                                          <p:attrName>style.visibility</p:attrName>
                                        </p:attrNameLst>
                                      </p:cBhvr>
                                      <p:to>
                                        <p:strVal val="visible"/>
                                      </p:to>
                                    </p:set>
                                    <p:anim calcmode="lin" valueType="num">
                                      <p:cBhvr>
                                        <p:cTn id="35"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30">
                                            <p:txEl>
                                              <p:pRg st="0" end="0"/>
                                            </p:txEl>
                                          </p:spTgt>
                                        </p:tgtEl>
                                      </p:cBhvr>
                                    </p:animEffect>
                                  </p:childTnLst>
                                </p:cTn>
                              </p:par>
                            </p:childTnLst>
                          </p:cTn>
                        </p:par>
                        <p:par>
                          <p:cTn id="38" fill="hold">
                            <p:stCondLst>
                              <p:cond delay="4550"/>
                            </p:stCondLst>
                            <p:childTnLst>
                              <p:par>
                                <p:cTn id="39" presetID="2" presetClass="entr" presetSubtype="1" decel="10000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750" fill="hold"/>
                                        <p:tgtEl>
                                          <p:spTgt spid="14"/>
                                        </p:tgtEl>
                                        <p:attrNameLst>
                                          <p:attrName>ppt_x</p:attrName>
                                        </p:attrNameLst>
                                      </p:cBhvr>
                                      <p:tavLst>
                                        <p:tav tm="0">
                                          <p:val>
                                            <p:strVal val="#ppt_x"/>
                                          </p:val>
                                        </p:tav>
                                        <p:tav tm="100000">
                                          <p:val>
                                            <p:strVal val="#ppt_x"/>
                                          </p:val>
                                        </p:tav>
                                      </p:tavLst>
                                    </p:anim>
                                    <p:anim calcmode="lin" valueType="num">
                                      <p:cBhvr additive="base">
                                        <p:cTn id="42" dur="75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300"/>
                            </p:stCondLst>
                            <p:childTnLst>
                              <p:par>
                                <p:cTn id="44" presetID="22" presetClass="entr" presetSubtype="4" fill="hold"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5800"/>
                            </p:stCondLst>
                            <p:childTnLst>
                              <p:par>
                                <p:cTn id="48" presetID="53" presetClass="entr" presetSubtype="16" fill="hold" grpId="0" nodeType="afterEffect">
                                  <p:stCondLst>
                                    <p:cond delay="0"/>
                                  </p:stCondLst>
                                  <p:iterate type="lt">
                                    <p:tmPct val="5000"/>
                                  </p:iterate>
                                  <p:childTnLst>
                                    <p:set>
                                      <p:cBhvr>
                                        <p:cTn id="49" dur="1" fill="hold">
                                          <p:stCondLst>
                                            <p:cond delay="0"/>
                                          </p:stCondLst>
                                        </p:cTn>
                                        <p:tgtEl>
                                          <p:spTgt spid="33">
                                            <p:txEl>
                                              <p:pRg st="0" end="0"/>
                                            </p:txEl>
                                          </p:spTgt>
                                        </p:tgtEl>
                                        <p:attrNameLst>
                                          <p:attrName>style.visibility</p:attrName>
                                        </p:attrNameLst>
                                      </p:cBhvr>
                                      <p:to>
                                        <p:strVal val="visible"/>
                                      </p:to>
                                    </p:set>
                                    <p:anim calcmode="lin" valueType="num">
                                      <p:cBhvr>
                                        <p:cTn id="50"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33">
                                            <p:txEl>
                                              <p:pRg st="0" end="0"/>
                                            </p:txEl>
                                          </p:spTgt>
                                        </p:tgtEl>
                                      </p:cBhvr>
                                    </p:animEffect>
                                  </p:childTnLst>
                                </p:cTn>
                              </p:par>
                            </p:childTnLst>
                          </p:cTn>
                        </p:par>
                        <p:par>
                          <p:cTn id="53" fill="hold">
                            <p:stCondLst>
                              <p:cond delay="6575"/>
                            </p:stCondLst>
                            <p:childTnLst>
                              <p:par>
                                <p:cTn id="54" presetID="2" presetClass="entr" presetSubtype="1" decel="10000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750" fill="hold"/>
                                        <p:tgtEl>
                                          <p:spTgt spid="15"/>
                                        </p:tgtEl>
                                        <p:attrNameLst>
                                          <p:attrName>ppt_x</p:attrName>
                                        </p:attrNameLst>
                                      </p:cBhvr>
                                      <p:tavLst>
                                        <p:tav tm="0">
                                          <p:val>
                                            <p:strVal val="#ppt_x"/>
                                          </p:val>
                                        </p:tav>
                                        <p:tav tm="100000">
                                          <p:val>
                                            <p:strVal val="#ppt_x"/>
                                          </p:val>
                                        </p:tav>
                                      </p:tavLst>
                                    </p:anim>
                                    <p:anim calcmode="lin" valueType="num">
                                      <p:cBhvr additive="base">
                                        <p:cTn id="57" dur="750" fill="hold"/>
                                        <p:tgtEl>
                                          <p:spTgt spid="15"/>
                                        </p:tgtEl>
                                        <p:attrNameLst>
                                          <p:attrName>ppt_y</p:attrName>
                                        </p:attrNameLst>
                                      </p:cBhvr>
                                      <p:tavLst>
                                        <p:tav tm="0">
                                          <p:val>
                                            <p:strVal val="0-#ppt_h/2"/>
                                          </p:val>
                                        </p:tav>
                                        <p:tav tm="100000">
                                          <p:val>
                                            <p:strVal val="#ppt_y"/>
                                          </p:val>
                                        </p:tav>
                                      </p:tavLst>
                                    </p:anim>
                                  </p:childTnLst>
                                </p:cTn>
                              </p:par>
                            </p:childTnLst>
                          </p:cTn>
                        </p:par>
                        <p:par>
                          <p:cTn id="58" fill="hold">
                            <p:stCondLst>
                              <p:cond delay="7325"/>
                            </p:stCondLst>
                            <p:childTnLst>
                              <p:par>
                                <p:cTn id="59" presetID="22" presetClass="entr" presetSubtype="4"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childTnLst>
                          </p:cTn>
                        </p:par>
                        <p:par>
                          <p:cTn id="62" fill="hold">
                            <p:stCondLst>
                              <p:cond delay="7825"/>
                            </p:stCondLst>
                            <p:childTnLst>
                              <p:par>
                                <p:cTn id="63" presetID="53" presetClass="entr" presetSubtype="16" fill="hold" grpId="0" nodeType="afterEffect">
                                  <p:stCondLst>
                                    <p:cond delay="0"/>
                                  </p:stCondLst>
                                  <p:iterate type="lt">
                                    <p:tmPct val="5000"/>
                                  </p:iterate>
                                  <p:childTnLst>
                                    <p:set>
                                      <p:cBhvr>
                                        <p:cTn id="64" dur="1" fill="hold">
                                          <p:stCondLst>
                                            <p:cond delay="0"/>
                                          </p:stCondLst>
                                        </p:cTn>
                                        <p:tgtEl>
                                          <p:spTgt spid="32">
                                            <p:txEl>
                                              <p:pRg st="0" end="0"/>
                                            </p:txEl>
                                          </p:spTgt>
                                        </p:tgtEl>
                                        <p:attrNameLst>
                                          <p:attrName>style.visibility</p:attrName>
                                        </p:attrNameLst>
                                      </p:cBhvr>
                                      <p:to>
                                        <p:strVal val="visible"/>
                                      </p:to>
                                    </p:set>
                                    <p:anim calcmode="lin" valueType="num">
                                      <p:cBhvr>
                                        <p:cTn id="65"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32">
                                            <p:txEl>
                                              <p:pRg st="0" end="0"/>
                                            </p:txEl>
                                          </p:spTgt>
                                        </p:tgtEl>
                                      </p:cBhvr>
                                    </p:animEffect>
                                  </p:childTnLst>
                                </p:cTn>
                              </p:par>
                            </p:childTnLst>
                          </p:cTn>
                        </p:par>
                        <p:par>
                          <p:cTn id="68" fill="hold">
                            <p:stCondLst>
                              <p:cond delay="8600"/>
                            </p:stCondLst>
                            <p:childTnLst>
                              <p:par>
                                <p:cTn id="69" presetID="2" presetClass="entr" presetSubtype="1" decel="100000"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750" fill="hold"/>
                                        <p:tgtEl>
                                          <p:spTgt spid="16"/>
                                        </p:tgtEl>
                                        <p:attrNameLst>
                                          <p:attrName>ppt_x</p:attrName>
                                        </p:attrNameLst>
                                      </p:cBhvr>
                                      <p:tavLst>
                                        <p:tav tm="0">
                                          <p:val>
                                            <p:strVal val="#ppt_x"/>
                                          </p:val>
                                        </p:tav>
                                        <p:tav tm="100000">
                                          <p:val>
                                            <p:strVal val="#ppt_x"/>
                                          </p:val>
                                        </p:tav>
                                      </p:tavLst>
                                    </p:anim>
                                    <p:anim calcmode="lin" valueType="num">
                                      <p:cBhvr additive="base">
                                        <p:cTn id="72" dur="750" fill="hold"/>
                                        <p:tgtEl>
                                          <p:spTgt spid="16"/>
                                        </p:tgtEl>
                                        <p:attrNameLst>
                                          <p:attrName>ppt_y</p:attrName>
                                        </p:attrNameLst>
                                      </p:cBhvr>
                                      <p:tavLst>
                                        <p:tav tm="0">
                                          <p:val>
                                            <p:strVal val="0-#ppt_h/2"/>
                                          </p:val>
                                        </p:tav>
                                        <p:tav tm="100000">
                                          <p:val>
                                            <p:strVal val="#ppt_y"/>
                                          </p:val>
                                        </p:tav>
                                      </p:tavLst>
                                    </p:anim>
                                  </p:childTnLst>
                                </p:cTn>
                              </p:par>
                            </p:childTnLst>
                          </p:cTn>
                        </p:par>
                        <p:par>
                          <p:cTn id="73" fill="hold">
                            <p:stCondLst>
                              <p:cond delay="9350"/>
                            </p:stCondLst>
                            <p:childTnLst>
                              <p:par>
                                <p:cTn id="74" presetID="22" presetClass="entr" presetSubtype="4"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down)">
                                      <p:cBhvr>
                                        <p:cTn id="76" dur="500"/>
                                        <p:tgtEl>
                                          <p:spTgt spid="46"/>
                                        </p:tgtEl>
                                      </p:cBhvr>
                                    </p:animEffect>
                                  </p:childTnLst>
                                </p:cTn>
                              </p:par>
                            </p:childTnLst>
                          </p:cTn>
                        </p:par>
                        <p:par>
                          <p:cTn id="77" fill="hold">
                            <p:stCondLst>
                              <p:cond delay="9850"/>
                            </p:stCondLst>
                            <p:childTnLst>
                              <p:par>
                                <p:cTn id="78" presetID="53" presetClass="entr" presetSubtype="16" fill="hold" grpId="0" nodeType="afterEffect">
                                  <p:stCondLst>
                                    <p:cond delay="0"/>
                                  </p:stCondLst>
                                  <p:iterate type="lt">
                                    <p:tmPct val="5000"/>
                                  </p:iterate>
                                  <p:childTnLst>
                                    <p:set>
                                      <p:cBhvr>
                                        <p:cTn id="79" dur="1" fill="hold">
                                          <p:stCondLst>
                                            <p:cond delay="0"/>
                                          </p:stCondLst>
                                        </p:cTn>
                                        <p:tgtEl>
                                          <p:spTgt spid="31">
                                            <p:txEl>
                                              <p:pRg st="0" end="0"/>
                                            </p:txEl>
                                          </p:spTgt>
                                        </p:tgtEl>
                                        <p:attrNameLst>
                                          <p:attrName>style.visibility</p:attrName>
                                        </p:attrNameLst>
                                      </p:cBhvr>
                                      <p:to>
                                        <p:strVal val="visible"/>
                                      </p:to>
                                    </p:set>
                                    <p:anim calcmode="lin" valueType="num">
                                      <p:cBhvr>
                                        <p:cTn id="80"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31">
                                            <p:txEl>
                                              <p:pRg st="0" end="0"/>
                                            </p:txEl>
                                          </p:spTgt>
                                        </p:tgtEl>
                                      </p:cBhvr>
                                    </p:animEffect>
                                  </p:childTnLst>
                                </p:cTn>
                              </p:par>
                            </p:childTnLst>
                          </p:cTn>
                        </p:par>
                        <p:par>
                          <p:cTn id="83" fill="hold">
                            <p:stCondLst>
                              <p:cond delay="10625"/>
                            </p:stCondLst>
                            <p:childTnLst>
                              <p:par>
                                <p:cTn id="84" presetID="2" presetClass="entr" presetSubtype="1" decel="10000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750" fill="hold"/>
                                        <p:tgtEl>
                                          <p:spTgt spid="17"/>
                                        </p:tgtEl>
                                        <p:attrNameLst>
                                          <p:attrName>ppt_x</p:attrName>
                                        </p:attrNameLst>
                                      </p:cBhvr>
                                      <p:tavLst>
                                        <p:tav tm="0">
                                          <p:val>
                                            <p:strVal val="#ppt_x"/>
                                          </p:val>
                                        </p:tav>
                                        <p:tav tm="100000">
                                          <p:val>
                                            <p:strVal val="#ppt_x"/>
                                          </p:val>
                                        </p:tav>
                                      </p:tavLst>
                                    </p:anim>
                                    <p:anim calcmode="lin" valueType="num">
                                      <p:cBhvr additive="base">
                                        <p:cTn id="87" dur="750" fill="hold"/>
                                        <p:tgtEl>
                                          <p:spTgt spid="17"/>
                                        </p:tgtEl>
                                        <p:attrNameLst>
                                          <p:attrName>ppt_y</p:attrName>
                                        </p:attrNameLst>
                                      </p:cBhvr>
                                      <p:tavLst>
                                        <p:tav tm="0">
                                          <p:val>
                                            <p:strVal val="0-#ppt_h/2"/>
                                          </p:val>
                                        </p:tav>
                                        <p:tav tm="100000">
                                          <p:val>
                                            <p:strVal val="#ppt_y"/>
                                          </p:val>
                                        </p:tav>
                                      </p:tavLst>
                                    </p:anim>
                                  </p:childTnLst>
                                </p:cTn>
                              </p:par>
                            </p:childTnLst>
                          </p:cTn>
                        </p:par>
                        <p:par>
                          <p:cTn id="88" fill="hold">
                            <p:stCondLst>
                              <p:cond delay="11375"/>
                            </p:stCondLst>
                            <p:childTnLst>
                              <p:par>
                                <p:cTn id="89" presetID="22" presetClass="entr" presetSubtype="4" fill="hold"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down)">
                                      <p:cBhvr>
                                        <p:cTn id="91" dur="500"/>
                                        <p:tgtEl>
                                          <p:spTgt spid="48"/>
                                        </p:tgtEl>
                                      </p:cBhvr>
                                    </p:animEffect>
                                  </p:childTnLst>
                                </p:cTn>
                              </p:par>
                            </p:childTnLst>
                          </p:cTn>
                        </p:par>
                        <p:par>
                          <p:cTn id="92" fill="hold">
                            <p:stCondLst>
                              <p:cond delay="11875"/>
                            </p:stCondLst>
                            <p:childTnLst>
                              <p:par>
                                <p:cTn id="93" presetID="53" presetClass="entr" presetSubtype="16" fill="hold" grpId="0" nodeType="afterEffect">
                                  <p:stCondLst>
                                    <p:cond delay="0"/>
                                  </p:stCondLst>
                                  <p:iterate type="lt">
                                    <p:tmPct val="5000"/>
                                  </p:iterate>
                                  <p:childTnLst>
                                    <p:set>
                                      <p:cBhvr>
                                        <p:cTn id="94" dur="1" fill="hold">
                                          <p:stCondLst>
                                            <p:cond delay="0"/>
                                          </p:stCondLst>
                                        </p:cTn>
                                        <p:tgtEl>
                                          <p:spTgt spid="34">
                                            <p:txEl>
                                              <p:pRg st="0" end="0"/>
                                            </p:txEl>
                                          </p:spTgt>
                                        </p:tgtEl>
                                        <p:attrNameLst>
                                          <p:attrName>style.visibility</p:attrName>
                                        </p:attrNameLst>
                                      </p:cBhvr>
                                      <p:to>
                                        <p:strVal val="visible"/>
                                      </p:to>
                                    </p:set>
                                    <p:anim calcmode="lin" valueType="num">
                                      <p:cBhvr>
                                        <p:cTn id="95"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34">
                                            <p:txEl>
                                              <p:pRg st="0" end="0"/>
                                            </p:txEl>
                                          </p:spTgt>
                                        </p:tgtEl>
                                      </p:cBhvr>
                                    </p:animEffect>
                                  </p:childTnLst>
                                </p:cTn>
                              </p:par>
                            </p:childTnLst>
                          </p:cTn>
                        </p:par>
                        <p:par>
                          <p:cTn id="98" fill="hold">
                            <p:stCondLst>
                              <p:cond delay="1265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53"/>
                                        </p:tgtEl>
                                        <p:attrNameLst>
                                          <p:attrName>style.visibility</p:attrName>
                                        </p:attrNameLst>
                                      </p:cBhvr>
                                      <p:to>
                                        <p:strVal val="visible"/>
                                      </p:to>
                                    </p:set>
                                    <p:anim calcmode="lin" valueType="num">
                                      <p:cBhvr additive="base">
                                        <p:cTn id="101" dur="500" fill="hold"/>
                                        <p:tgtEl>
                                          <p:spTgt spid="53"/>
                                        </p:tgtEl>
                                        <p:attrNameLst>
                                          <p:attrName>ppt_x</p:attrName>
                                        </p:attrNameLst>
                                      </p:cBhvr>
                                      <p:tavLst>
                                        <p:tav tm="0">
                                          <p:val>
                                            <p:strVal val="0-#ppt_w/2"/>
                                          </p:val>
                                        </p:tav>
                                        <p:tav tm="100000">
                                          <p:val>
                                            <p:strVal val="#ppt_x"/>
                                          </p:val>
                                        </p:tav>
                                      </p:tavLst>
                                    </p:anim>
                                    <p:anim calcmode="lin" valueType="num">
                                      <p:cBhvr additive="base">
                                        <p:cTn id="102" dur="500" fill="hold"/>
                                        <p:tgtEl>
                                          <p:spTgt spid="53"/>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additive="base">
                                        <p:cTn id="105" dur="500" fill="hold"/>
                                        <p:tgtEl>
                                          <p:spTgt spid="54"/>
                                        </p:tgtEl>
                                        <p:attrNameLst>
                                          <p:attrName>ppt_x</p:attrName>
                                        </p:attrNameLst>
                                      </p:cBhvr>
                                      <p:tavLst>
                                        <p:tav tm="0">
                                          <p:val>
                                            <p:strVal val="1+#ppt_w/2"/>
                                          </p:val>
                                        </p:tav>
                                        <p:tav tm="100000">
                                          <p:val>
                                            <p:strVal val="#ppt_x"/>
                                          </p:val>
                                        </p:tav>
                                      </p:tavLst>
                                    </p:anim>
                                    <p:anim calcmode="lin" valueType="num">
                                      <p:cBhvr additive="base">
                                        <p:cTn id="106" dur="500" fill="hold"/>
                                        <p:tgtEl>
                                          <p:spTgt spid="54"/>
                                        </p:tgtEl>
                                        <p:attrNameLst>
                                          <p:attrName>ppt_y</p:attrName>
                                        </p:attrNameLst>
                                      </p:cBhvr>
                                      <p:tavLst>
                                        <p:tav tm="0">
                                          <p:val>
                                            <p:strVal val="#ppt_y"/>
                                          </p:val>
                                        </p:tav>
                                        <p:tav tm="100000">
                                          <p:val>
                                            <p:strVal val="#ppt_y"/>
                                          </p:val>
                                        </p:tav>
                                      </p:tavLst>
                                    </p:anim>
                                  </p:childTnLst>
                                </p:cTn>
                              </p:par>
                            </p:childTnLst>
                          </p:cTn>
                        </p:par>
                        <p:par>
                          <p:cTn id="107" fill="hold">
                            <p:stCondLst>
                              <p:cond delay="13250"/>
                            </p:stCondLst>
                            <p:childTnLst>
                              <p:par>
                                <p:cTn id="108" presetID="22" presetClass="entr" presetSubtype="8" fill="hold" grpId="0" nodeType="afterEffect">
                                  <p:stCondLst>
                                    <p:cond delay="250"/>
                                  </p:stCondLst>
                                  <p:childTnLst>
                                    <p:set>
                                      <p:cBhvr>
                                        <p:cTn id="109" dur="1" fill="hold">
                                          <p:stCondLst>
                                            <p:cond delay="0"/>
                                          </p:stCondLst>
                                        </p:cTn>
                                        <p:tgtEl>
                                          <p:spTgt spid="55">
                                            <p:txEl>
                                              <p:pRg st="0" end="0"/>
                                            </p:txEl>
                                          </p:spTgt>
                                        </p:tgtEl>
                                        <p:attrNameLst>
                                          <p:attrName>style.visibility</p:attrName>
                                        </p:attrNameLst>
                                      </p:cBhvr>
                                      <p:to>
                                        <p:strVal val="visible"/>
                                      </p:to>
                                    </p:set>
                                    <p:animEffect transition="in" filter="wipe(left)">
                                      <p:cBhvr>
                                        <p:cTn id="110"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9"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53" grpId="0"/>
      <p:bldP spid="54" grpId="0" animBg="1"/>
      <p:bldP spid="55" grpId="0" build="p">
        <p:tmplLst>
          <p:tmpl lvl="1">
            <p:tnLst>
              <p:par>
                <p:cTn presetID="22" presetClass="entr" presetSubtype="8" fill="hold" nodeType="afterEffect">
                  <p:stCondLst>
                    <p:cond delay="25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Image 1">
    <p:spTree>
      <p:nvGrpSpPr>
        <p:cNvPr id="1" name=""/>
        <p:cNvGrpSpPr/>
        <p:nvPr/>
      </p:nvGrpSpPr>
      <p:grpSpPr>
        <a:xfrm>
          <a:off x="0" y="0"/>
          <a:ext cx="0" cy="0"/>
          <a:chOff x="0" y="0"/>
          <a:chExt cx="0" cy="0"/>
        </a:xfrm>
      </p:grpSpPr>
      <p:sp>
        <p:nvSpPr>
          <p:cNvPr id="10" name="図プレースホルダー 9"/>
          <p:cNvSpPr>
            <a:spLocks noGrp="1"/>
          </p:cNvSpPr>
          <p:nvPr>
            <p:ph type="pic" sz="quarter" idx="14" hasCustomPrompt="1"/>
          </p:nvPr>
        </p:nvSpPr>
        <p:spPr>
          <a:xfrm>
            <a:off x="6982966" y="2407196"/>
            <a:ext cx="11303446" cy="468052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15"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2" name="正方形/長方形 11"/>
          <p:cNvSpPr/>
          <p:nvPr userDrawn="1"/>
        </p:nvSpPr>
        <p:spPr>
          <a:xfrm>
            <a:off x="1222326" y="7519764"/>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0" y="2407196"/>
            <a:ext cx="6982966" cy="46805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プレースホルダー 6"/>
          <p:cNvSpPr>
            <a:spLocks noGrp="1"/>
          </p:cNvSpPr>
          <p:nvPr>
            <p:ph type="body" sz="quarter" idx="16" hasCustomPrompt="1"/>
          </p:nvPr>
        </p:nvSpPr>
        <p:spPr>
          <a:xfrm>
            <a:off x="1078310" y="2767236"/>
            <a:ext cx="5400599" cy="4032448"/>
          </a:xfrm>
        </p:spPr>
        <p:txBody>
          <a:bodyPr anchor="b">
            <a:normAutofit/>
          </a:bodyPr>
          <a:lstStyle>
            <a:lvl1pPr algn="r">
              <a:defRPr sz="36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1142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4" fill="hold" grpId="0" nodeType="withEffect">
                                  <p:stCondLst>
                                    <p:cond delay="0"/>
                                  </p:stCondLst>
                                  <p:iterate type="lt">
                                    <p:tmPct val="5000"/>
                                  </p:iterate>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par>
                          <p:cTn id="23" fill="hold">
                            <p:stCondLst>
                              <p:cond delay="1775"/>
                            </p:stCondLst>
                            <p:childTnLst>
                              <p:par>
                                <p:cTn id="24" presetID="2" presetClass="entr" presetSubtype="8" decel="100000" fill="hold" grpId="0" nodeType="after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bldP spid="14" grpId="0" animBg="1"/>
      <p:bldP spid="15" grpId="0" build="allAtOnce">
        <p:tmplLst>
          <p:tmpl lvl="1">
            <p:tnLst>
              <p:par>
                <p:cTn presetID="22" presetClass="entr" presetSubtype="4" fill="hold" nodeType="withEffect">
                  <p:stCondLst>
                    <p:cond delay="0"/>
                  </p:stCondLst>
                  <p:iterate type="lt">
                    <p:tmPct val="5000"/>
                  </p:iterate>
                  <p:childTnLst>
                    <p:set>
                      <p:cBhvr>
                        <p:cTn dur="1" fill="hold">
                          <p:stCondLst>
                            <p:cond delay="0"/>
                          </p:stCondLst>
                        </p:cTn>
                        <p:tgtEl>
                          <p:spTgt spid="15"/>
                        </p:tgtEl>
                        <p:attrNameLst>
                          <p:attrName>style.visibility</p:attrName>
                        </p:attrNameLst>
                      </p:cBhvr>
                      <p:to>
                        <p:strVal val="visible"/>
                      </p:to>
                    </p:set>
                    <p:animEffect transition="in" filter="wipe(down)">
                      <p:cBhvr>
                        <p:cTn dur="500"/>
                        <p:tgtEl>
                          <p:spTgt spid="15"/>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Opinions">
    <p:spTree>
      <p:nvGrpSpPr>
        <p:cNvPr id="1" name=""/>
        <p:cNvGrpSpPr/>
        <p:nvPr/>
      </p:nvGrpSpPr>
      <p:grpSpPr>
        <a:xfrm>
          <a:off x="0" y="0"/>
          <a:ext cx="0" cy="0"/>
          <a:chOff x="0" y="0"/>
          <a:chExt cx="0" cy="0"/>
        </a:xfrm>
      </p:grpSpPr>
      <p:grpSp>
        <p:nvGrpSpPr>
          <p:cNvPr id="29" name="グループ化 28"/>
          <p:cNvGrpSpPr/>
          <p:nvPr userDrawn="1"/>
        </p:nvGrpSpPr>
        <p:grpSpPr>
          <a:xfrm>
            <a:off x="8014097" y="55909"/>
            <a:ext cx="10272315" cy="6722912"/>
            <a:chOff x="7426437" y="55909"/>
            <a:chExt cx="10859975" cy="6722912"/>
          </a:xfrm>
        </p:grpSpPr>
        <p:sp>
          <p:nvSpPr>
            <p:cNvPr id="13" name="正方形/長方形 12"/>
            <p:cNvSpPr/>
            <p:nvPr userDrawn="1"/>
          </p:nvSpPr>
          <p:spPr>
            <a:xfrm>
              <a:off x="10859975" y="111818"/>
              <a:ext cx="7426437" cy="66670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userDrawn="1"/>
          </p:nvSpPr>
          <p:spPr>
            <a:xfrm flipH="1">
              <a:off x="7426437" y="55909"/>
              <a:ext cx="3433538" cy="6722912"/>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2255" y="707944"/>
            <a:ext cx="1923834" cy="6070878"/>
          </a:xfrm>
          <a:prstGeom prst="rect">
            <a:avLst/>
          </a:prstGeom>
          <a:effectLst>
            <a:outerShdw blurRad="76200" dir="13500000" sy="23000" kx="1200000" algn="br" rotWithShape="0">
              <a:prstClr val="black">
                <a:alpha val="20000"/>
              </a:prstClr>
            </a:outerShdw>
          </a:effectLst>
        </p:spPr>
      </p:pic>
      <p:pic>
        <p:nvPicPr>
          <p:cNvPr id="4" name="図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0290" y="1526595"/>
            <a:ext cx="1780558" cy="5252227"/>
          </a:xfrm>
          <a:prstGeom prst="rect">
            <a:avLst/>
          </a:prstGeom>
          <a:effectLst>
            <a:outerShdw blurRad="76200" dir="13500000" sy="23000" kx="1200000" algn="br" rotWithShape="0">
              <a:prstClr val="black">
                <a:alpha val="20000"/>
              </a:prstClr>
            </a:outerShdw>
          </a:effectLst>
        </p:spPr>
      </p:pic>
      <p:sp>
        <p:nvSpPr>
          <p:cNvPr id="6" name="正方形/長方形 5"/>
          <p:cNvSpPr/>
          <p:nvPr userDrawn="1"/>
        </p:nvSpPr>
        <p:spPr>
          <a:xfrm>
            <a:off x="0" y="6778822"/>
            <a:ext cx="18286413" cy="3508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userDrawn="1">
            <p:ph type="title" hasCustomPrompt="1"/>
          </p:nvPr>
        </p:nvSpPr>
        <p:spPr>
          <a:xfrm>
            <a:off x="725714" y="6956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8" name="正方形/長方形 7"/>
          <p:cNvSpPr/>
          <p:nvPr userDrawn="1"/>
        </p:nvSpPr>
        <p:spPr>
          <a:xfrm>
            <a:off x="7522233" y="83228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6"/>
          <p:cNvSpPr>
            <a:spLocks noGrp="1"/>
          </p:cNvSpPr>
          <p:nvPr userDrawn="1">
            <p:ph type="body" sz="quarter" idx="42" hasCustomPrompt="1"/>
          </p:nvPr>
        </p:nvSpPr>
        <p:spPr>
          <a:xfrm>
            <a:off x="11651672" y="596076"/>
            <a:ext cx="6054437" cy="1232724"/>
          </a:xfrm>
        </p:spPr>
        <p:txBody>
          <a:bodyPr>
            <a:noAutofit/>
          </a:bodyPr>
          <a:lstStyle>
            <a:lvl1pPr algn="l">
              <a:defRPr sz="6600" b="0" i="0" u="none" baseline="0">
                <a:solidFill>
                  <a:schemeClr val="accent1"/>
                </a:solidFill>
                <a:latin typeface="+mj-lt"/>
                <a:cs typeface="Open Sans Light" panose="020B0306030504020204" pitchFamily="34" charset="0"/>
              </a:defRPr>
            </a:lvl1pPr>
          </a:lstStyle>
          <a:p>
            <a:pPr lvl="0"/>
            <a:r>
              <a:rPr kumimoji="1" lang="en-US" altLang="ja-JP" dirty="0"/>
              <a:t>Word</a:t>
            </a:r>
            <a:endParaRPr kumimoji="1" lang="ja-JP" altLang="en-US" dirty="0"/>
          </a:p>
        </p:txBody>
      </p:sp>
      <p:sp>
        <p:nvSpPr>
          <p:cNvPr id="10" name="テキスト プレースホルダー 6"/>
          <p:cNvSpPr>
            <a:spLocks noGrp="1"/>
          </p:cNvSpPr>
          <p:nvPr userDrawn="1">
            <p:ph type="body" sz="quarter" idx="43" hasCustomPrompt="1"/>
          </p:nvPr>
        </p:nvSpPr>
        <p:spPr>
          <a:xfrm>
            <a:off x="457943" y="596076"/>
            <a:ext cx="5679617" cy="1232724"/>
          </a:xfrm>
        </p:spPr>
        <p:txBody>
          <a:bodyPr>
            <a:noAutofit/>
          </a:bodyPr>
          <a:lstStyle>
            <a:lvl1pPr algn="r">
              <a:defRPr sz="6600" b="0" i="0" u="none" baseline="0">
                <a:solidFill>
                  <a:schemeClr val="accent5"/>
                </a:solidFill>
                <a:latin typeface="+mj-lt"/>
                <a:cs typeface="Open Sans Light" panose="020B0306030504020204" pitchFamily="34" charset="0"/>
              </a:defRPr>
            </a:lvl1pPr>
          </a:lstStyle>
          <a:p>
            <a:pPr lvl="0"/>
            <a:r>
              <a:rPr kumimoji="1" lang="en-US" altLang="ja-JP" dirty="0"/>
              <a:t>Word</a:t>
            </a:r>
            <a:endParaRPr kumimoji="1" lang="ja-JP" altLang="en-US" dirty="0"/>
          </a:p>
        </p:txBody>
      </p:sp>
      <p:sp>
        <p:nvSpPr>
          <p:cNvPr id="11" name="テキスト プレースホルダー 6"/>
          <p:cNvSpPr>
            <a:spLocks noGrp="1"/>
          </p:cNvSpPr>
          <p:nvPr userDrawn="1">
            <p:ph type="body" sz="quarter" idx="44" hasCustomPrompt="1"/>
          </p:nvPr>
        </p:nvSpPr>
        <p:spPr>
          <a:xfrm>
            <a:off x="430238" y="8532911"/>
            <a:ext cx="17425936" cy="1497780"/>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4" name="テキスト プレースホルダー 6"/>
          <p:cNvSpPr>
            <a:spLocks noGrp="1"/>
          </p:cNvSpPr>
          <p:nvPr userDrawn="1">
            <p:ph type="body" sz="quarter" idx="45" hasCustomPrompt="1"/>
          </p:nvPr>
        </p:nvSpPr>
        <p:spPr>
          <a:xfrm>
            <a:off x="1091352" y="2895600"/>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5" name="円/楕円 14"/>
          <p:cNvSpPr/>
          <p:nvPr userDrawn="1"/>
        </p:nvSpPr>
        <p:spPr>
          <a:xfrm>
            <a:off x="535674" y="3182774"/>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6"/>
          <p:cNvSpPr>
            <a:spLocks noGrp="1"/>
          </p:cNvSpPr>
          <p:nvPr userDrawn="1">
            <p:ph type="body" sz="quarter" idx="46" hasCustomPrompt="1"/>
          </p:nvPr>
        </p:nvSpPr>
        <p:spPr>
          <a:xfrm>
            <a:off x="1091352" y="4045528"/>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7" name="円/楕円 16"/>
          <p:cNvSpPr/>
          <p:nvPr userDrawn="1"/>
        </p:nvSpPr>
        <p:spPr>
          <a:xfrm>
            <a:off x="541721" y="4332702"/>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userDrawn="1">
            <p:ph type="body" sz="quarter" idx="47" hasCustomPrompt="1"/>
          </p:nvPr>
        </p:nvSpPr>
        <p:spPr>
          <a:xfrm>
            <a:off x="1091352" y="519545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9" name="円/楕円 18"/>
          <p:cNvSpPr/>
          <p:nvPr userDrawn="1"/>
        </p:nvSpPr>
        <p:spPr>
          <a:xfrm>
            <a:off x="535674" y="5482629"/>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6"/>
          <p:cNvSpPr>
            <a:spLocks noGrp="1"/>
          </p:cNvSpPr>
          <p:nvPr userDrawn="1">
            <p:ph type="body" sz="quarter" idx="48" hasCustomPrompt="1"/>
          </p:nvPr>
        </p:nvSpPr>
        <p:spPr>
          <a:xfrm>
            <a:off x="12558306" y="2898757"/>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4" name="円/楕円 23"/>
          <p:cNvSpPr/>
          <p:nvPr userDrawn="1"/>
        </p:nvSpPr>
        <p:spPr>
          <a:xfrm>
            <a:off x="12002628" y="3185931"/>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userDrawn="1">
            <p:ph type="body" sz="quarter" idx="49" hasCustomPrompt="1"/>
          </p:nvPr>
        </p:nvSpPr>
        <p:spPr>
          <a:xfrm>
            <a:off x="12558306" y="404868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6" name="円/楕円 25"/>
          <p:cNvSpPr/>
          <p:nvPr userDrawn="1"/>
        </p:nvSpPr>
        <p:spPr>
          <a:xfrm>
            <a:off x="12002628" y="4335859"/>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userDrawn="1">
            <p:ph type="body" sz="quarter" idx="50" hasCustomPrompt="1"/>
          </p:nvPr>
        </p:nvSpPr>
        <p:spPr>
          <a:xfrm>
            <a:off x="12558306" y="5198612"/>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8" name="円/楕円 27"/>
          <p:cNvSpPr/>
          <p:nvPr userDrawn="1"/>
        </p:nvSpPr>
        <p:spPr>
          <a:xfrm>
            <a:off x="12002628" y="5485786"/>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3199615" y="183888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userDrawn="1"/>
        </p:nvSpPr>
        <p:spPr>
          <a:xfrm>
            <a:off x="11055142" y="1838884"/>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786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par>
                          <p:cTn id="12" fill="hold">
                            <p:stCondLst>
                              <p:cond delay="1000"/>
                            </p:stCondLst>
                            <p:childTnLst>
                              <p:par>
                                <p:cTn id="13" presetID="2" presetClass="entr" presetSubtype="8" decel="100000" fill="hold" nodeType="after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1+#ppt_w/2"/>
                                          </p:val>
                                        </p:tav>
                                        <p:tav tm="100000">
                                          <p:val>
                                            <p:strVal val="#ppt_x"/>
                                          </p:val>
                                        </p:tav>
                                      </p:tavLst>
                                    </p:anim>
                                    <p:anim calcmode="lin" valueType="num">
                                      <p:cBhvr additive="base">
                                        <p:cTn id="20" dur="75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 presetClass="entr" presetSubtype="8" decel="100000" fill="hold" grpId="0" nodeType="afterEffect">
                                  <p:stCondLst>
                                    <p:cond delay="0"/>
                                  </p:stCondLst>
                                  <p:iterate type="lt">
                                    <p:tmPct val="10000"/>
                                  </p:iterate>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0-#ppt_w/2"/>
                                          </p:val>
                                        </p:tav>
                                        <p:tav tm="100000">
                                          <p:val>
                                            <p:strVal val="#ppt_x"/>
                                          </p:val>
                                        </p:tav>
                                      </p:tavLst>
                                    </p:anim>
                                    <p:anim calcmode="lin" valueType="num">
                                      <p:cBhvr additive="base">
                                        <p:cTn id="29" dur="500" fill="hold"/>
                                        <p:tgtEl>
                                          <p:spTgt spid="30"/>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decel="100000" fill="hold" grpId="0" nodeType="afterEffect">
                                  <p:stCondLst>
                                    <p:cond delay="0"/>
                                  </p:stCondLst>
                                  <p:iterate type="lt">
                                    <p:tmPct val="10000"/>
                                  </p:iterate>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additive="base">
                                        <p:cTn id="3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3750"/>
                            </p:stCondLst>
                            <p:childTnLst>
                              <p:par>
                                <p:cTn id="40" presetID="10" presetClass="entr" presetSubtype="0" fill="hold" grpId="0" nodeType="afterEffect">
                                  <p:stCondLst>
                                    <p:cond delay="25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left)">
                                      <p:cBhvr>
                                        <p:cTn id="46" dur="500"/>
                                        <p:tgtEl>
                                          <p:spTgt spid="14">
                                            <p:txEl>
                                              <p:pRg st="0" end="0"/>
                                            </p:txEl>
                                          </p:spTgt>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wipe(left)">
                                      <p:cBhvr>
                                        <p:cTn id="54" dur="500"/>
                                        <p:tgtEl>
                                          <p:spTgt spid="16">
                                            <p:txEl>
                                              <p:pRg st="0" end="0"/>
                                            </p:txEl>
                                          </p:spTgt>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wipe(left)">
                                      <p:cBhvr>
                                        <p:cTn id="62" dur="500"/>
                                        <p:tgtEl>
                                          <p:spTgt spid="18">
                                            <p:txEl>
                                              <p:pRg st="0" end="0"/>
                                            </p:txEl>
                                          </p:spTgt>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par>
                          <p:cTn id="67" fill="hold">
                            <p:stCondLst>
                              <p:cond delay="7500"/>
                            </p:stCondLst>
                            <p:childTnLst>
                              <p:par>
                                <p:cTn id="68" presetID="22" presetClass="entr" presetSubtype="8" fill="hold" grpId="0" nodeType="afterEffect">
                                  <p:stCondLst>
                                    <p:cond delay="0"/>
                                  </p:stCondLst>
                                  <p:childTnLst>
                                    <p:set>
                                      <p:cBhvr>
                                        <p:cTn id="69" dur="1" fill="hold">
                                          <p:stCondLst>
                                            <p:cond delay="0"/>
                                          </p:stCondLst>
                                        </p:cTn>
                                        <p:tgtEl>
                                          <p:spTgt spid="23">
                                            <p:txEl>
                                              <p:pRg st="0" end="0"/>
                                            </p:txEl>
                                          </p:spTgt>
                                        </p:tgtEl>
                                        <p:attrNameLst>
                                          <p:attrName>style.visibility</p:attrName>
                                        </p:attrNameLst>
                                      </p:cBhvr>
                                      <p:to>
                                        <p:strVal val="visible"/>
                                      </p:to>
                                    </p:set>
                                    <p:animEffect transition="in" filter="wipe(left)">
                                      <p:cBhvr>
                                        <p:cTn id="70" dur="500"/>
                                        <p:tgtEl>
                                          <p:spTgt spid="23">
                                            <p:txEl>
                                              <p:pRg st="0" end="0"/>
                                            </p:txEl>
                                          </p:spTgt>
                                        </p:tgtEl>
                                      </p:cBhvr>
                                    </p:animEffect>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par>
                          <p:cTn id="75" fill="hold">
                            <p:stCondLst>
                              <p:cond delay="8500"/>
                            </p:stCondLst>
                            <p:childTnLst>
                              <p:par>
                                <p:cTn id="76" presetID="22" presetClass="entr" presetSubtype="8" fill="hold" grpId="0" nodeType="afterEffect">
                                  <p:stCondLst>
                                    <p:cond delay="0"/>
                                  </p:stCondLst>
                                  <p:childTnLst>
                                    <p:set>
                                      <p:cBhvr>
                                        <p:cTn id="77" dur="1" fill="hold">
                                          <p:stCondLst>
                                            <p:cond delay="0"/>
                                          </p:stCondLst>
                                        </p:cTn>
                                        <p:tgtEl>
                                          <p:spTgt spid="25">
                                            <p:txEl>
                                              <p:pRg st="0" end="0"/>
                                            </p:txEl>
                                          </p:spTgt>
                                        </p:tgtEl>
                                        <p:attrNameLst>
                                          <p:attrName>style.visibility</p:attrName>
                                        </p:attrNameLst>
                                      </p:cBhvr>
                                      <p:to>
                                        <p:strVal val="visible"/>
                                      </p:to>
                                    </p:set>
                                    <p:animEffect transition="in" filter="wipe(left)">
                                      <p:cBhvr>
                                        <p:cTn id="78" dur="500"/>
                                        <p:tgtEl>
                                          <p:spTgt spid="25">
                                            <p:txEl>
                                              <p:pRg st="0" end="0"/>
                                            </p:txEl>
                                          </p:spTgt>
                                        </p:tgtEl>
                                      </p:cBhvr>
                                    </p:animEffect>
                                  </p:childTnLst>
                                </p:cTn>
                              </p:par>
                            </p:childTnLst>
                          </p:cTn>
                        </p:par>
                        <p:par>
                          <p:cTn id="79" fill="hold">
                            <p:stCondLst>
                              <p:cond delay="90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27">
                                            <p:txEl>
                                              <p:pRg st="0" end="0"/>
                                            </p:txEl>
                                          </p:spTgt>
                                        </p:tgtEl>
                                        <p:attrNameLst>
                                          <p:attrName>style.visibility</p:attrName>
                                        </p:attrNameLst>
                                      </p:cBhvr>
                                      <p:to>
                                        <p:strVal val="visible"/>
                                      </p:to>
                                    </p:set>
                                    <p:animEffect transition="in" filter="wipe(left)">
                                      <p:cBhvr>
                                        <p:cTn id="86" dur="500"/>
                                        <p:tgtEl>
                                          <p:spTgt spid="27">
                                            <p:txEl>
                                              <p:pRg st="0" end="0"/>
                                            </p:txEl>
                                          </p:spTgt>
                                        </p:tgtEl>
                                      </p:cBhvr>
                                    </p:animEffect>
                                  </p:childTnLst>
                                </p:cTn>
                              </p:par>
                            </p:childTnLst>
                          </p:cTn>
                        </p:par>
                        <p:par>
                          <p:cTn id="87" fill="hold">
                            <p:stCondLst>
                              <p:cond delay="10000"/>
                            </p:stCondLst>
                            <p:childTnLst>
                              <p:par>
                                <p:cTn id="88" presetID="2" presetClass="entr" presetSubtype="8" decel="100000" fill="hold" grpId="0" nodeType="afterEffect">
                                  <p:stCondLst>
                                    <p:cond delay="250"/>
                                  </p:stCondLst>
                                  <p:iterate type="wd">
                                    <p:tmPct val="10000"/>
                                  </p:iterate>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 fill="hold"/>
                                        <p:tgtEl>
                                          <p:spTgt spid="7"/>
                                        </p:tgtEl>
                                        <p:attrNameLst>
                                          <p:attrName>ppt_x</p:attrName>
                                        </p:attrNameLst>
                                      </p:cBhvr>
                                      <p:tavLst>
                                        <p:tav tm="0">
                                          <p:val>
                                            <p:strVal val="0-#ppt_w/2"/>
                                          </p:val>
                                        </p:tav>
                                        <p:tav tm="100000">
                                          <p:val>
                                            <p:strVal val="#ppt_x"/>
                                          </p:val>
                                        </p:tav>
                                      </p:tavLst>
                                    </p:anim>
                                    <p:anim calcmode="lin" valueType="num">
                                      <p:cBhvr additive="base">
                                        <p:cTn id="91" dur="500" fill="hold"/>
                                        <p:tgtEl>
                                          <p:spTgt spid="7"/>
                                        </p:tgtEl>
                                        <p:attrNameLst>
                                          <p:attrName>ppt_y</p:attrName>
                                        </p:attrNameLst>
                                      </p:cBhvr>
                                      <p:tavLst>
                                        <p:tav tm="0">
                                          <p:val>
                                            <p:strVal val="#ppt_y"/>
                                          </p:val>
                                        </p:tav>
                                        <p:tav tm="100000">
                                          <p:val>
                                            <p:strVal val="#ppt_y"/>
                                          </p:val>
                                        </p:tav>
                                      </p:tavLst>
                                    </p:anim>
                                  </p:childTnLst>
                                </p:cTn>
                              </p:par>
                              <p:par>
                                <p:cTn id="92" presetID="2" presetClass="entr" presetSubtype="2" decel="100000" fill="hold" grpId="0" nodeType="withEffect">
                                  <p:stCondLst>
                                    <p:cond delay="0"/>
                                  </p:stCondLst>
                                  <p:childTnLst>
                                    <p:set>
                                      <p:cBhvr>
                                        <p:cTn id="93" dur="1" fill="hold">
                                          <p:stCondLst>
                                            <p:cond delay="0"/>
                                          </p:stCondLst>
                                        </p:cTn>
                                        <p:tgtEl>
                                          <p:spTgt spid="8"/>
                                        </p:tgtEl>
                                        <p:attrNameLst>
                                          <p:attrName>style.visibility</p:attrName>
                                        </p:attrNameLst>
                                      </p:cBhvr>
                                      <p:to>
                                        <p:strVal val="visible"/>
                                      </p:to>
                                    </p:set>
                                    <p:anim calcmode="lin" valueType="num">
                                      <p:cBhvr additive="base">
                                        <p:cTn id="94" dur="500" fill="hold"/>
                                        <p:tgtEl>
                                          <p:spTgt spid="8"/>
                                        </p:tgtEl>
                                        <p:attrNameLst>
                                          <p:attrName>ppt_x</p:attrName>
                                        </p:attrNameLst>
                                      </p:cBhvr>
                                      <p:tavLst>
                                        <p:tav tm="0">
                                          <p:val>
                                            <p:strVal val="1+#ppt_w/2"/>
                                          </p:val>
                                        </p:tav>
                                        <p:tav tm="100000">
                                          <p:val>
                                            <p:strVal val="#ppt_x"/>
                                          </p:val>
                                        </p:tav>
                                      </p:tavLst>
                                    </p:anim>
                                    <p:anim calcmode="lin" valueType="num">
                                      <p:cBhvr additive="base">
                                        <p:cTn id="95" dur="500" fill="hold"/>
                                        <p:tgtEl>
                                          <p:spTgt spid="8"/>
                                        </p:tgtEl>
                                        <p:attrNameLst>
                                          <p:attrName>ppt_y</p:attrName>
                                        </p:attrNameLst>
                                      </p:cBhvr>
                                      <p:tavLst>
                                        <p:tav tm="0">
                                          <p:val>
                                            <p:strVal val="#ppt_y"/>
                                          </p:val>
                                        </p:tav>
                                        <p:tav tm="100000">
                                          <p:val>
                                            <p:strVal val="#ppt_y"/>
                                          </p:val>
                                        </p:tav>
                                      </p:tavLst>
                                    </p:anim>
                                  </p:childTnLst>
                                </p:cTn>
                              </p:par>
                            </p:childTnLst>
                          </p:cTn>
                        </p:par>
                        <p:par>
                          <p:cTn id="96" fill="hold">
                            <p:stCondLst>
                              <p:cond delay="10850"/>
                            </p:stCondLst>
                            <p:childTnLst>
                              <p:par>
                                <p:cTn id="97" presetID="22" presetClass="entr" presetSubtype="8" fill="hold" grpId="0" nodeType="afterEffect">
                                  <p:stCondLst>
                                    <p:cond delay="250"/>
                                  </p:stCondLst>
                                  <p:childTnLst>
                                    <p:set>
                                      <p:cBhvr>
                                        <p:cTn id="98" dur="1" fill="hold">
                                          <p:stCondLst>
                                            <p:cond delay="0"/>
                                          </p:stCondLst>
                                        </p:cTn>
                                        <p:tgtEl>
                                          <p:spTgt spid="11">
                                            <p:txEl>
                                              <p:pRg st="0" end="0"/>
                                            </p:txEl>
                                          </p:spTgt>
                                        </p:tgtEl>
                                        <p:attrNameLst>
                                          <p:attrName>style.visibility</p:attrName>
                                        </p:attrNameLst>
                                      </p:cBhvr>
                                      <p:to>
                                        <p:strVal val="visible"/>
                                      </p:to>
                                    </p:set>
                                    <p:animEffect transition="in" filter="wipe(left)">
                                      <p:cBhvr>
                                        <p:cTn id="9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30" grpId="0" animBg="1"/>
      <p:bldP spid="31" grpId="0"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evices">
    <p:bg>
      <p:bgPr>
        <a:solidFill>
          <a:schemeClr val="tx2"/>
        </a:solidFill>
        <a:effectLst/>
      </p:bgPr>
    </p:bg>
    <p:spTree>
      <p:nvGrpSpPr>
        <p:cNvPr id="1" name=""/>
        <p:cNvGrpSpPr/>
        <p:nvPr/>
      </p:nvGrpSpPr>
      <p:grpSpPr>
        <a:xfrm>
          <a:off x="0" y="0"/>
          <a:ext cx="0" cy="0"/>
          <a:chOff x="0" y="0"/>
          <a:chExt cx="0" cy="0"/>
        </a:xfrm>
      </p:grpSpPr>
      <p:sp>
        <p:nvSpPr>
          <p:cNvPr id="14" name="正方形/長方形 13"/>
          <p:cNvSpPr/>
          <p:nvPr userDrawn="1"/>
        </p:nvSpPr>
        <p:spPr>
          <a:xfrm>
            <a:off x="-1" y="-1"/>
            <a:ext cx="18286413" cy="62266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9146" y="462980"/>
            <a:ext cx="7911618" cy="6409096"/>
          </a:xfrm>
          <a:prstGeom prst="rect">
            <a:avLst/>
          </a:prstGeom>
        </p:spPr>
      </p:pic>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00301" y="1425361"/>
            <a:ext cx="3830770" cy="5446715"/>
          </a:xfrm>
          <a:prstGeom prst="rect">
            <a:avLst/>
          </a:prstGeom>
        </p:spPr>
      </p:pic>
      <p:pic>
        <p:nvPicPr>
          <p:cNvPr id="10" name="図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27296" y="2706412"/>
            <a:ext cx="2044962" cy="4165664"/>
          </a:xfrm>
          <a:prstGeom prst="rect">
            <a:avLst/>
          </a:prstGeom>
        </p:spPr>
      </p:pic>
      <p:sp>
        <p:nvSpPr>
          <p:cNvPr id="11" name="図プレースホルダー 8"/>
          <p:cNvSpPr>
            <a:spLocks noGrp="1"/>
          </p:cNvSpPr>
          <p:nvPr>
            <p:ph type="pic" sz="quarter" idx="12" hasCustomPrompt="1"/>
          </p:nvPr>
        </p:nvSpPr>
        <p:spPr>
          <a:xfrm>
            <a:off x="3394909" y="3236669"/>
            <a:ext cx="1709737" cy="3105150"/>
          </a:xfrm>
        </p:spPr>
        <p:txBody>
          <a:bodyPr>
            <a:normAutofit/>
          </a:bodyPr>
          <a:lstStyle>
            <a:lvl1pPr>
              <a:defRPr sz="1600"/>
            </a:lvl1pPr>
          </a:lstStyle>
          <a:p>
            <a:r>
              <a:rPr kumimoji="1" lang="en-US" altLang="ja-JP" dirty="0"/>
              <a:t>Add an image</a:t>
            </a:r>
            <a:endParaRPr kumimoji="1" lang="ja-JP" altLang="en-US" dirty="0"/>
          </a:p>
        </p:txBody>
      </p:sp>
      <p:sp>
        <p:nvSpPr>
          <p:cNvPr id="12" name="図プレースホルダー 8"/>
          <p:cNvSpPr>
            <a:spLocks noGrp="1"/>
          </p:cNvSpPr>
          <p:nvPr>
            <p:ph type="pic" sz="quarter" idx="13" hasCustomPrompt="1"/>
          </p:nvPr>
        </p:nvSpPr>
        <p:spPr>
          <a:xfrm>
            <a:off x="5489811" y="733010"/>
            <a:ext cx="7335815" cy="4056234"/>
          </a:xfrm>
        </p:spPr>
        <p:txBody>
          <a:bodyPr>
            <a:normAutofit/>
          </a:bodyPr>
          <a:lstStyle>
            <a:lvl1pPr>
              <a:defRPr sz="1600"/>
            </a:lvl1pPr>
          </a:lstStyle>
          <a:p>
            <a:r>
              <a:rPr kumimoji="1" lang="en-US" altLang="ja-JP" dirty="0"/>
              <a:t>Add an image</a:t>
            </a:r>
            <a:endParaRPr kumimoji="1" lang="ja-JP" altLang="en-US" dirty="0"/>
          </a:p>
        </p:txBody>
      </p:sp>
      <p:sp>
        <p:nvSpPr>
          <p:cNvPr id="13" name="図プレースホルダー 8"/>
          <p:cNvSpPr>
            <a:spLocks noGrp="1"/>
          </p:cNvSpPr>
          <p:nvPr>
            <p:ph type="pic" sz="quarter" idx="14" hasCustomPrompt="1"/>
          </p:nvPr>
        </p:nvSpPr>
        <p:spPr>
          <a:xfrm>
            <a:off x="13257470" y="1924050"/>
            <a:ext cx="3314700" cy="4434585"/>
          </a:xfrm>
        </p:spPr>
        <p:txBody>
          <a:bodyPr>
            <a:normAutofit/>
          </a:bodyPr>
          <a:lstStyle>
            <a:lvl1pPr>
              <a:defRPr sz="1600"/>
            </a:lvl1pPr>
          </a:lstStyle>
          <a:p>
            <a:r>
              <a:rPr kumimoji="1" lang="en-US" altLang="ja-JP" dirty="0"/>
              <a:t>Add an image</a:t>
            </a:r>
            <a:endParaRPr kumimoji="1" lang="ja-JP" altLang="en-US" dirty="0"/>
          </a:p>
        </p:txBody>
      </p:sp>
      <p:sp>
        <p:nvSpPr>
          <p:cNvPr id="16" name="タイトル 1"/>
          <p:cNvSpPr>
            <a:spLocks noGrp="1"/>
          </p:cNvSpPr>
          <p:nvPr>
            <p:ph type="title" hasCustomPrompt="1"/>
          </p:nvPr>
        </p:nvSpPr>
        <p:spPr>
          <a:xfrm>
            <a:off x="725714" y="6771615"/>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7" name="正方形/長方形 16"/>
          <p:cNvSpPr/>
          <p:nvPr userDrawn="1"/>
        </p:nvSpPr>
        <p:spPr>
          <a:xfrm>
            <a:off x="7522233" y="813774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42" hasCustomPrompt="1"/>
          </p:nvPr>
        </p:nvSpPr>
        <p:spPr>
          <a:xfrm>
            <a:off x="430238" y="8432792"/>
            <a:ext cx="17425936" cy="1509494"/>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Tree>
    <p:extLst>
      <p:ext uri="{BB962C8B-B14F-4D97-AF65-F5344CB8AC3E}">
        <p14:creationId xmlns:p14="http://schemas.microsoft.com/office/powerpoint/2010/main" val="15557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par>
                          <p:cTn id="29" fill="hold">
                            <p:stCondLst>
                              <p:cond delay="2000"/>
                            </p:stCondLst>
                            <p:childTnLst>
                              <p:par>
                                <p:cTn id="30" presetID="2" presetClass="entr" presetSubtype="8" decel="100000" fill="hold" grpId="0" nodeType="afterEffect">
                                  <p:stCondLst>
                                    <p:cond delay="500"/>
                                  </p:stCondLst>
                                  <p:iterate type="wd">
                                    <p:tmPct val="10000"/>
                                  </p:iterate>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3100"/>
                            </p:stCondLst>
                            <p:childTnLst>
                              <p:par>
                                <p:cTn id="39" presetID="22" presetClass="entr" presetSubtype="8" fill="hold" grpId="0" nodeType="after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wipe(left)">
                                      <p:cBhvr>
                                        <p:cTn id="4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2" grpId="0"/>
      <p:bldP spid="13" grpId="0"/>
      <p:bldP spid="16" grpId="0"/>
      <p:bldP spid="17"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eb 1">
    <p:spTree>
      <p:nvGrpSpPr>
        <p:cNvPr id="1" name=""/>
        <p:cNvGrpSpPr/>
        <p:nvPr/>
      </p:nvGrpSpPr>
      <p:grpSpPr>
        <a:xfrm>
          <a:off x="0" y="0"/>
          <a:ext cx="0" cy="0"/>
          <a:chOff x="0" y="0"/>
          <a:chExt cx="0" cy="0"/>
        </a:xfrm>
      </p:grpSpPr>
      <p:sp>
        <p:nvSpPr>
          <p:cNvPr id="26" name="正方形/長方形 25"/>
          <p:cNvSpPr/>
          <p:nvPr userDrawn="1"/>
        </p:nvSpPr>
        <p:spPr>
          <a:xfrm>
            <a:off x="-1" y="6350000"/>
            <a:ext cx="18286413" cy="3937000"/>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プレースホルダー 1"/>
          <p:cNvSpPr>
            <a:spLocks noGrp="1"/>
          </p:cNvSpPr>
          <p:nvPr>
            <p:ph type="title" hasCustomPrompt="1"/>
          </p:nvPr>
        </p:nvSpPr>
        <p:spPr>
          <a:xfrm>
            <a:off x="3072630" y="246956"/>
            <a:ext cx="14349567" cy="1203151"/>
          </a:xfrm>
          <a:prstGeom prst="rect">
            <a:avLst/>
          </a:prstGeom>
        </p:spPr>
        <p:txBody>
          <a:bodyPr vert="horz" lIns="163275" tIns="81638" rIns="163275" bIns="81638" rtlCol="0" anchor="ctr">
            <a:normAutofit/>
          </a:bodyPr>
          <a:lstStyle/>
          <a:p>
            <a:r>
              <a:rPr kumimoji="1" lang="en-US" altLang="ja-JP" dirty="0"/>
              <a:t>Slide Title</a:t>
            </a:r>
            <a:endParaRPr kumimoji="1" lang="ja-JP" altLang="en-US" dirty="0"/>
          </a:p>
        </p:txBody>
      </p:sp>
      <p:sp>
        <p:nvSpPr>
          <p:cNvPr id="13"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4" name="正方形/長方形 13"/>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19"/>
          <p:cNvSpPr>
            <a:spLocks noGrp="1"/>
          </p:cNvSpPr>
          <p:nvPr>
            <p:ph type="pic" sz="quarter" idx="12" hasCustomPrompt="1"/>
          </p:nvPr>
        </p:nvSpPr>
        <p:spPr>
          <a:xfrm>
            <a:off x="803048" y="3255738"/>
            <a:ext cx="8534400" cy="4800600"/>
          </a:xfrm>
          <a:solidFill>
            <a:schemeClr val="accent3">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sp>
        <p:nvSpPr>
          <p:cNvPr id="16" name="角丸四角形 7"/>
          <p:cNvSpPr/>
          <p:nvPr userDrawn="1"/>
        </p:nvSpPr>
        <p:spPr>
          <a:xfrm>
            <a:off x="803274" y="2768375"/>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803274" y="3192015"/>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userDrawn="1"/>
        </p:nvGrpSpPr>
        <p:grpSpPr>
          <a:xfrm>
            <a:off x="985610" y="2907170"/>
            <a:ext cx="542925" cy="142875"/>
            <a:chOff x="2524125" y="1614487"/>
            <a:chExt cx="542925" cy="142875"/>
          </a:xfrm>
        </p:grpSpPr>
        <p:sp>
          <p:nvSpPr>
            <p:cNvPr id="19" name="円/楕円 18"/>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userDrawn="1"/>
        </p:nvGrpSpPr>
        <p:grpSpPr>
          <a:xfrm>
            <a:off x="8958034" y="2883357"/>
            <a:ext cx="200026" cy="190500"/>
            <a:chOff x="7781924" y="1704975"/>
            <a:chExt cx="200026" cy="190500"/>
          </a:xfrm>
          <a:solidFill>
            <a:schemeClr val="tx1">
              <a:lumMod val="50000"/>
              <a:lumOff val="50000"/>
            </a:schemeClr>
          </a:solidFill>
        </p:grpSpPr>
        <p:sp>
          <p:nvSpPr>
            <p:cNvPr id="23" name="正方形/長方形 22"/>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正方形/長方形 37"/>
          <p:cNvSpPr/>
          <p:nvPr userDrawn="1"/>
        </p:nvSpPr>
        <p:spPr>
          <a:xfrm rot="2700000">
            <a:off x="2387421" y="4360030"/>
            <a:ext cx="12778290" cy="9622369"/>
          </a:xfrm>
          <a:custGeom>
            <a:avLst/>
            <a:gdLst/>
            <a:ahLst/>
            <a:cxnLst/>
            <a:rect l="l" t="t" r="r" b="b"/>
            <a:pathLst>
              <a:path w="12778290" h="9622369">
                <a:moveTo>
                  <a:pt x="2350963" y="1"/>
                </a:moveTo>
                <a:lnTo>
                  <a:pt x="12778290" y="0"/>
                </a:lnTo>
                <a:lnTo>
                  <a:pt x="3155921" y="9622369"/>
                </a:lnTo>
                <a:lnTo>
                  <a:pt x="0" y="9622369"/>
                </a:lnTo>
                <a:lnTo>
                  <a:pt x="5986665" y="3635704"/>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9873123" y="659421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6"/>
          <p:cNvSpPr>
            <a:spLocks noGrp="1"/>
          </p:cNvSpPr>
          <p:nvPr>
            <p:ph type="body" sz="quarter" idx="24" hasCustomPrompt="1"/>
          </p:nvPr>
        </p:nvSpPr>
        <p:spPr>
          <a:xfrm>
            <a:off x="9782631" y="6715047"/>
            <a:ext cx="7794169" cy="2251154"/>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48" hasCustomPrompt="1"/>
          </p:nvPr>
        </p:nvSpPr>
        <p:spPr>
          <a:xfrm>
            <a:off x="10428801" y="2786683"/>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2" name="円/楕円 31"/>
          <p:cNvSpPr/>
          <p:nvPr userDrawn="1"/>
        </p:nvSpPr>
        <p:spPr>
          <a:xfrm>
            <a:off x="9873123" y="3073857"/>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6"/>
          <p:cNvSpPr>
            <a:spLocks noGrp="1"/>
          </p:cNvSpPr>
          <p:nvPr>
            <p:ph type="body" sz="quarter" idx="49" hasCustomPrompt="1"/>
          </p:nvPr>
        </p:nvSpPr>
        <p:spPr>
          <a:xfrm>
            <a:off x="10428801" y="3936611"/>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4" name="円/楕円 33"/>
          <p:cNvSpPr/>
          <p:nvPr userDrawn="1"/>
        </p:nvSpPr>
        <p:spPr>
          <a:xfrm>
            <a:off x="9873123" y="4223785"/>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50" hasCustomPrompt="1"/>
          </p:nvPr>
        </p:nvSpPr>
        <p:spPr>
          <a:xfrm>
            <a:off x="10428801" y="5086538"/>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6" name="円/楕円 35"/>
          <p:cNvSpPr/>
          <p:nvPr userDrawn="1"/>
        </p:nvSpPr>
        <p:spPr>
          <a:xfrm>
            <a:off x="9873123" y="5373712"/>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userDrawn="1"/>
        </p:nvSpPr>
        <p:spPr>
          <a:xfrm>
            <a:off x="2333099" y="1358472"/>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13"/>
          <p:cNvSpPr/>
          <p:nvPr userDrawn="1"/>
        </p:nvSpPr>
        <p:spPr>
          <a:xfrm>
            <a:off x="47390" y="0"/>
            <a:ext cx="1368152" cy="1021905"/>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22872" y="102190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811586" y="223637"/>
            <a:ext cx="992843" cy="9928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E.S.E Hospital Padre Clemente Giraldo | Granada</a:t>
            </a:r>
            <a:endParaRPr lang="ja-JP" altLang="en-US" dirty="0"/>
          </a:p>
        </p:txBody>
      </p:sp>
      <p:sp>
        <p:nvSpPr>
          <p:cNvPr id="43" name="円/楕円 42"/>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256848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400"/>
                                        <p:tgtEl>
                                          <p:spTgt spid="39"/>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400" fill="hold"/>
                                        <p:tgtEl>
                                          <p:spTgt spid="39"/>
                                        </p:tgtEl>
                                        <p:attrNameLst>
                                          <p:attrName>ppt_x</p:attrName>
                                        </p:attrNameLst>
                                      </p:cBhvr>
                                      <p:tavLst>
                                        <p:tav tm="0">
                                          <p:val>
                                            <p:strVal val="0-#ppt_w/2"/>
                                          </p:val>
                                        </p:tav>
                                        <p:tav tm="100000">
                                          <p:val>
                                            <p:strVal val="#ppt_x"/>
                                          </p:val>
                                        </p:tav>
                                      </p:tavLst>
                                    </p:anim>
                                    <p:anim calcmode="lin" valueType="num">
                                      <p:cBhvr additive="base">
                                        <p:cTn id="11" dur="400" fill="hold"/>
                                        <p:tgtEl>
                                          <p:spTgt spid="39"/>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400"/>
                                        <p:tgtEl>
                                          <p:spTgt spid="40"/>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400" fill="hold"/>
                                        <p:tgtEl>
                                          <p:spTgt spid="40"/>
                                        </p:tgtEl>
                                        <p:attrNameLst>
                                          <p:attrName>ppt_x</p:attrName>
                                        </p:attrNameLst>
                                      </p:cBhvr>
                                      <p:tavLst>
                                        <p:tav tm="0">
                                          <p:val>
                                            <p:strVal val="0-#ppt_w/2"/>
                                          </p:val>
                                        </p:tav>
                                        <p:tav tm="100000">
                                          <p:val>
                                            <p:strVal val="#ppt_x"/>
                                          </p:val>
                                        </p:tav>
                                      </p:tavLst>
                                    </p:anim>
                                    <p:anim calcmode="lin" valueType="num">
                                      <p:cBhvr additive="base">
                                        <p:cTn id="18" dur="400" fill="hold"/>
                                        <p:tgtEl>
                                          <p:spTgt spid="40"/>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400"/>
                                        <p:tgtEl>
                                          <p:spTgt spid="41"/>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400" fill="hold"/>
                                        <p:tgtEl>
                                          <p:spTgt spid="41"/>
                                        </p:tgtEl>
                                        <p:attrNameLst>
                                          <p:attrName>ppt_x</p:attrName>
                                        </p:attrNameLst>
                                      </p:cBhvr>
                                      <p:tavLst>
                                        <p:tav tm="0">
                                          <p:val>
                                            <p:strVal val="0-#ppt_w/2"/>
                                          </p:val>
                                        </p:tav>
                                        <p:tav tm="100000">
                                          <p:val>
                                            <p:strVal val="#ppt_x"/>
                                          </p:val>
                                        </p:tav>
                                      </p:tavLst>
                                    </p:anim>
                                    <p:anim calcmode="lin" valueType="num">
                                      <p:cBhvr additive="base">
                                        <p:cTn id="25" dur="400" fill="hold"/>
                                        <p:tgtEl>
                                          <p:spTgt spid="41"/>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400"/>
                                        <p:tgtEl>
                                          <p:spTgt spid="37"/>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400" fill="hold"/>
                                        <p:tgtEl>
                                          <p:spTgt spid="37"/>
                                        </p:tgtEl>
                                        <p:attrNameLst>
                                          <p:attrName>ppt_x</p:attrName>
                                        </p:attrNameLst>
                                      </p:cBhvr>
                                      <p:tavLst>
                                        <p:tav tm="0">
                                          <p:val>
                                            <p:strVal val="0-#ppt_w/2"/>
                                          </p:val>
                                        </p:tav>
                                        <p:tav tm="100000">
                                          <p:val>
                                            <p:strVal val="#ppt_x"/>
                                          </p:val>
                                        </p:tav>
                                      </p:tavLst>
                                    </p:anim>
                                    <p:anim calcmode="lin" valueType="num">
                                      <p:cBhvr additive="base">
                                        <p:cTn id="32" dur="400" fill="hold"/>
                                        <p:tgtEl>
                                          <p:spTgt spid="37"/>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30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400"/>
                                        <p:tgtEl>
                                          <p:spTgt spid="44"/>
                                        </p:tgtEl>
                                      </p:cBhvr>
                                    </p:animEffect>
                                  </p:childTnLst>
                                </p:cTn>
                              </p:par>
                              <p:par>
                                <p:cTn id="36" presetID="2" presetClass="entr" presetSubtype="6" decel="100000" fill="hold" grpId="1" nodeType="withEffect">
                                  <p:stCondLst>
                                    <p:cond delay="30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400" fill="hold"/>
                                        <p:tgtEl>
                                          <p:spTgt spid="44"/>
                                        </p:tgtEl>
                                        <p:attrNameLst>
                                          <p:attrName>ppt_x</p:attrName>
                                        </p:attrNameLst>
                                      </p:cBhvr>
                                      <p:tavLst>
                                        <p:tav tm="0">
                                          <p:val>
                                            <p:strVal val="1+#ppt_w/2"/>
                                          </p:val>
                                        </p:tav>
                                        <p:tav tm="100000">
                                          <p:val>
                                            <p:strVal val="#ppt_x"/>
                                          </p:val>
                                        </p:tav>
                                      </p:tavLst>
                                    </p:anim>
                                    <p:anim calcmode="lin" valueType="num">
                                      <p:cBhvr additive="base">
                                        <p:cTn id="39" dur="400" fill="hold"/>
                                        <p:tgtEl>
                                          <p:spTgt spid="44"/>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4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400"/>
                                        <p:tgtEl>
                                          <p:spTgt spid="45"/>
                                        </p:tgtEl>
                                      </p:cBhvr>
                                    </p:animEffect>
                                  </p:childTnLst>
                                </p:cTn>
                              </p:par>
                              <p:par>
                                <p:cTn id="43" presetID="2" presetClass="entr" presetSubtype="6" decel="100000" fill="hold" grpId="1" nodeType="withEffect">
                                  <p:stCondLst>
                                    <p:cond delay="4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400" fill="hold"/>
                                        <p:tgtEl>
                                          <p:spTgt spid="45"/>
                                        </p:tgtEl>
                                        <p:attrNameLst>
                                          <p:attrName>ppt_x</p:attrName>
                                        </p:attrNameLst>
                                      </p:cBhvr>
                                      <p:tavLst>
                                        <p:tav tm="0">
                                          <p:val>
                                            <p:strVal val="1+#ppt_w/2"/>
                                          </p:val>
                                        </p:tav>
                                        <p:tav tm="100000">
                                          <p:val>
                                            <p:strVal val="#ppt_x"/>
                                          </p:val>
                                        </p:tav>
                                      </p:tavLst>
                                    </p:anim>
                                    <p:anim calcmode="lin" valueType="num">
                                      <p:cBhvr additive="base">
                                        <p:cTn id="46" dur="400" fill="hold"/>
                                        <p:tgtEl>
                                          <p:spTgt spid="45"/>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6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400"/>
                                        <p:tgtEl>
                                          <p:spTgt spid="43"/>
                                        </p:tgtEl>
                                      </p:cBhvr>
                                    </p:animEffect>
                                  </p:childTnLst>
                                </p:cTn>
                              </p:par>
                              <p:par>
                                <p:cTn id="50" presetID="2" presetClass="entr" presetSubtype="6" decel="100000" fill="hold" grpId="1" nodeType="withEffect">
                                  <p:stCondLst>
                                    <p:cond delay="60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400" fill="hold"/>
                                        <p:tgtEl>
                                          <p:spTgt spid="43"/>
                                        </p:tgtEl>
                                        <p:attrNameLst>
                                          <p:attrName>ppt_x</p:attrName>
                                        </p:attrNameLst>
                                      </p:cBhvr>
                                      <p:tavLst>
                                        <p:tav tm="0">
                                          <p:val>
                                            <p:strVal val="1+#ppt_w/2"/>
                                          </p:val>
                                        </p:tav>
                                        <p:tav tm="100000">
                                          <p:val>
                                            <p:strVal val="#ppt_x"/>
                                          </p:val>
                                        </p:tav>
                                      </p:tavLst>
                                    </p:anim>
                                    <p:anim calcmode="lin" valueType="num">
                                      <p:cBhvr additive="base">
                                        <p:cTn id="53" dur="400" fill="hold"/>
                                        <p:tgtEl>
                                          <p:spTgt spid="43"/>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9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par>
                                <p:cTn id="60" presetID="2" presetClass="entr" presetSubtype="1" decel="100000" fill="hold" grpId="0" nodeType="withEffect">
                                  <p:stCondLst>
                                    <p:cond delay="125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ppt_x"/>
                                          </p:val>
                                        </p:tav>
                                        <p:tav tm="100000">
                                          <p:val>
                                            <p:strVal val="#ppt_x"/>
                                          </p:val>
                                        </p:tav>
                                      </p:tavLst>
                                    </p:anim>
                                    <p:anim calcmode="lin" valueType="num">
                                      <p:cBhvr additive="base">
                                        <p:cTn id="63" dur="500" fill="hold"/>
                                        <p:tgtEl>
                                          <p:spTgt spid="3"/>
                                        </p:tgtEl>
                                        <p:attrNameLst>
                                          <p:attrName>ppt_y</p:attrName>
                                        </p:attrNameLst>
                                      </p:cBhvr>
                                      <p:tavLst>
                                        <p:tav tm="0">
                                          <p:val>
                                            <p:strVal val="0-#ppt_h/2"/>
                                          </p:val>
                                        </p:tav>
                                        <p:tav tm="100000">
                                          <p:val>
                                            <p:strVal val="#ppt_y"/>
                                          </p:val>
                                        </p:tav>
                                      </p:tavLst>
                                    </p:anim>
                                  </p:childTnLst>
                                </p:cTn>
                              </p:par>
                            </p:childTnLst>
                          </p:cTn>
                        </p:par>
                        <p:par>
                          <p:cTn id="64" fill="hold">
                            <p:stCondLst>
                              <p:cond delay="1750"/>
                            </p:stCondLst>
                            <p:childTnLst>
                              <p:par>
                                <p:cTn id="65" presetID="2" presetClass="entr" presetSubtype="2" decel="10000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1+#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13">
                                            <p:txEl>
                                              <p:pRg st="0" end="0"/>
                                            </p:txEl>
                                          </p:spTgt>
                                        </p:tgtEl>
                                        <p:attrNameLst>
                                          <p:attrName>style.visibility</p:attrName>
                                        </p:attrNameLst>
                                      </p:cBhvr>
                                      <p:to>
                                        <p:strVal val="visible"/>
                                      </p:to>
                                    </p:set>
                                    <p:animEffect transition="in" filter="wipe(left)">
                                      <p:cBhvr>
                                        <p:cTn id="71" dur="500"/>
                                        <p:tgtEl>
                                          <p:spTgt spid="13">
                                            <p:txEl>
                                              <p:pRg st="0" end="0"/>
                                            </p:txEl>
                                          </p:spTgt>
                                        </p:tgtEl>
                                      </p:cBhvr>
                                    </p:animEffect>
                                  </p:childTnLst>
                                </p:cTn>
                              </p:par>
                            </p:childTnLst>
                          </p:cTn>
                        </p:par>
                        <p:par>
                          <p:cTn id="72" fill="hold">
                            <p:stCondLst>
                              <p:cond delay="2250"/>
                            </p:stCondLst>
                            <p:childTnLst>
                              <p:par>
                                <p:cTn id="73" presetID="16" presetClass="entr" presetSubtype="37"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barn(outVertical)">
                                      <p:cBhvr>
                                        <p:cTn id="75" dur="500"/>
                                        <p:tgtEl>
                                          <p:spTgt spid="26"/>
                                        </p:tgtEl>
                                      </p:cBhvr>
                                    </p:animEffect>
                                  </p:childTnLst>
                                </p:cTn>
                              </p:par>
                            </p:childTnLst>
                          </p:cTn>
                        </p:par>
                        <p:par>
                          <p:cTn id="76" fill="hold">
                            <p:stCondLst>
                              <p:cond delay="2750"/>
                            </p:stCondLst>
                            <p:childTnLst>
                              <p:par>
                                <p:cTn id="77" presetID="2" presetClass="entr" presetSubtype="4" decel="100000"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1000" fill="hold"/>
                                        <p:tgtEl>
                                          <p:spTgt spid="15"/>
                                        </p:tgtEl>
                                        <p:attrNameLst>
                                          <p:attrName>ppt_x</p:attrName>
                                        </p:attrNameLst>
                                      </p:cBhvr>
                                      <p:tavLst>
                                        <p:tav tm="0">
                                          <p:val>
                                            <p:strVal val="#ppt_x"/>
                                          </p:val>
                                        </p:tav>
                                        <p:tav tm="100000">
                                          <p:val>
                                            <p:strVal val="#ppt_x"/>
                                          </p:val>
                                        </p:tav>
                                      </p:tavLst>
                                    </p:anim>
                                    <p:anim calcmode="lin" valueType="num">
                                      <p:cBhvr additive="base">
                                        <p:cTn id="80" dur="1000" fill="hold"/>
                                        <p:tgtEl>
                                          <p:spTgt spid="15"/>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1000" fill="hold"/>
                                        <p:tgtEl>
                                          <p:spTgt spid="16"/>
                                        </p:tgtEl>
                                        <p:attrNameLst>
                                          <p:attrName>ppt_x</p:attrName>
                                        </p:attrNameLst>
                                      </p:cBhvr>
                                      <p:tavLst>
                                        <p:tav tm="0">
                                          <p:val>
                                            <p:strVal val="#ppt_x"/>
                                          </p:val>
                                        </p:tav>
                                        <p:tav tm="100000">
                                          <p:val>
                                            <p:strVal val="#ppt_x"/>
                                          </p:val>
                                        </p:tav>
                                      </p:tavLst>
                                    </p:anim>
                                    <p:anim calcmode="lin" valueType="num">
                                      <p:cBhvr additive="base">
                                        <p:cTn id="84" dur="100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1000" fill="hold"/>
                                        <p:tgtEl>
                                          <p:spTgt spid="17"/>
                                        </p:tgtEl>
                                        <p:attrNameLst>
                                          <p:attrName>ppt_x</p:attrName>
                                        </p:attrNameLst>
                                      </p:cBhvr>
                                      <p:tavLst>
                                        <p:tav tm="0">
                                          <p:val>
                                            <p:strVal val="#ppt_x"/>
                                          </p:val>
                                        </p:tav>
                                        <p:tav tm="100000">
                                          <p:val>
                                            <p:strVal val="#ppt_x"/>
                                          </p:val>
                                        </p:tav>
                                      </p:tavLst>
                                    </p:anim>
                                    <p:anim calcmode="lin" valueType="num">
                                      <p:cBhvr additive="base">
                                        <p:cTn id="88" dur="1000" fill="hold"/>
                                        <p:tgtEl>
                                          <p:spTgt spid="17"/>
                                        </p:tgtEl>
                                        <p:attrNameLst>
                                          <p:attrName>ppt_y</p:attrName>
                                        </p:attrNameLst>
                                      </p:cBhvr>
                                      <p:tavLst>
                                        <p:tav tm="0">
                                          <p:val>
                                            <p:strVal val="1+#ppt_h/2"/>
                                          </p:val>
                                        </p:tav>
                                        <p:tav tm="100000">
                                          <p:val>
                                            <p:strVal val="#ppt_y"/>
                                          </p:val>
                                        </p:tav>
                                      </p:tavLst>
                                    </p:anim>
                                  </p:childTnLst>
                                </p:cTn>
                              </p:par>
                              <p:par>
                                <p:cTn id="89" presetID="2" presetClass="entr" presetSubtype="4" decel="10000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1000" fill="hold"/>
                                        <p:tgtEl>
                                          <p:spTgt spid="18"/>
                                        </p:tgtEl>
                                        <p:attrNameLst>
                                          <p:attrName>ppt_x</p:attrName>
                                        </p:attrNameLst>
                                      </p:cBhvr>
                                      <p:tavLst>
                                        <p:tav tm="0">
                                          <p:val>
                                            <p:strVal val="#ppt_x"/>
                                          </p:val>
                                        </p:tav>
                                        <p:tav tm="100000">
                                          <p:val>
                                            <p:strVal val="#ppt_x"/>
                                          </p:val>
                                        </p:tav>
                                      </p:tavLst>
                                    </p:anim>
                                    <p:anim calcmode="lin" valueType="num">
                                      <p:cBhvr additive="base">
                                        <p:cTn id="92" dur="1000" fill="hold"/>
                                        <p:tgtEl>
                                          <p:spTgt spid="18"/>
                                        </p:tgtEl>
                                        <p:attrNameLst>
                                          <p:attrName>ppt_y</p:attrName>
                                        </p:attrNameLst>
                                      </p:cBhvr>
                                      <p:tavLst>
                                        <p:tav tm="0">
                                          <p:val>
                                            <p:strVal val="1+#ppt_h/2"/>
                                          </p:val>
                                        </p:tav>
                                        <p:tav tm="100000">
                                          <p:val>
                                            <p:strVal val="#ppt_y"/>
                                          </p:val>
                                        </p:tav>
                                      </p:tavLst>
                                    </p:anim>
                                  </p:childTnLst>
                                </p:cTn>
                              </p:par>
                              <p:par>
                                <p:cTn id="93" presetID="2" presetClass="entr" presetSubtype="4" decel="100000" fill="hold" nodeType="with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additive="base">
                                        <p:cTn id="95" dur="1000" fill="hold"/>
                                        <p:tgtEl>
                                          <p:spTgt spid="22"/>
                                        </p:tgtEl>
                                        <p:attrNameLst>
                                          <p:attrName>ppt_x</p:attrName>
                                        </p:attrNameLst>
                                      </p:cBhvr>
                                      <p:tavLst>
                                        <p:tav tm="0">
                                          <p:val>
                                            <p:strVal val="#ppt_x"/>
                                          </p:val>
                                        </p:tav>
                                        <p:tav tm="100000">
                                          <p:val>
                                            <p:strVal val="#ppt_x"/>
                                          </p:val>
                                        </p:tav>
                                      </p:tavLst>
                                    </p:anim>
                                    <p:anim calcmode="lin" valueType="num">
                                      <p:cBhvr additive="base">
                                        <p:cTn id="96" dur="1000" fill="hold"/>
                                        <p:tgtEl>
                                          <p:spTgt spid="22"/>
                                        </p:tgtEl>
                                        <p:attrNameLst>
                                          <p:attrName>ppt_y</p:attrName>
                                        </p:attrNameLst>
                                      </p:cBhvr>
                                      <p:tavLst>
                                        <p:tav tm="0">
                                          <p:val>
                                            <p:strVal val="1+#ppt_h/2"/>
                                          </p:val>
                                        </p:tav>
                                        <p:tav tm="100000">
                                          <p:val>
                                            <p:strVal val="#ppt_y"/>
                                          </p:val>
                                        </p:tav>
                                      </p:tavLst>
                                    </p:anim>
                                  </p:childTnLst>
                                </p:cTn>
                              </p:par>
                              <p:par>
                                <p:cTn id="97" presetID="10" presetClass="entr" presetSubtype="0" fill="hold" grpId="1"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1000"/>
                                        <p:tgtEl>
                                          <p:spTgt spid="15"/>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1000"/>
                                        <p:tgtEl>
                                          <p:spTgt spid="16"/>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1000"/>
                                        <p:tgtEl>
                                          <p:spTgt spid="17"/>
                                        </p:tgtEl>
                                      </p:cBhvr>
                                    </p:animEffect>
                                  </p:childTnLst>
                                </p:cTn>
                              </p:par>
                              <p:par>
                                <p:cTn id="106" presetID="10" presetClass="entr" presetSubtype="0"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1000"/>
                                        <p:tgtEl>
                                          <p:spTgt spid="18"/>
                                        </p:tgtEl>
                                      </p:cBhvr>
                                    </p:animEffect>
                                  </p:childTnLst>
                                </p:cTn>
                              </p:par>
                              <p:par>
                                <p:cTn id="109" presetID="10" presetClass="entr" presetSubtype="0" fill="hold"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1000"/>
                                        <p:tgtEl>
                                          <p:spTgt spid="22"/>
                                        </p:tgtEl>
                                      </p:cBhvr>
                                    </p:animEffect>
                                  </p:childTnLst>
                                </p:cTn>
                              </p:par>
                            </p:childTnLst>
                          </p:cTn>
                        </p:par>
                        <p:par>
                          <p:cTn id="112" fill="hold">
                            <p:stCondLst>
                              <p:cond delay="3750"/>
                            </p:stCondLst>
                            <p:childTnLst>
                              <p:par>
                                <p:cTn id="113" presetID="22" presetClass="entr" presetSubtype="8" fill="hold" grpId="0" nodeType="after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wipe(left)">
                                      <p:cBhvr>
                                        <p:cTn id="115" dur="500"/>
                                        <p:tgtEl>
                                          <p:spTgt spid="38"/>
                                        </p:tgtEl>
                                      </p:cBhvr>
                                    </p:animEffect>
                                  </p:childTnLst>
                                </p:cTn>
                              </p:par>
                            </p:childTnLst>
                          </p:cTn>
                        </p:par>
                        <p:par>
                          <p:cTn id="116" fill="hold">
                            <p:stCondLst>
                              <p:cond delay="4250"/>
                            </p:stCondLst>
                            <p:childTnLst>
                              <p:par>
                                <p:cTn id="117" presetID="10" presetClass="entr" presetSubtype="0" fill="hold" grpId="0"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childTnLst>
                          </p:cTn>
                        </p:par>
                        <p:par>
                          <p:cTn id="120" fill="hold">
                            <p:stCondLst>
                              <p:cond delay="4750"/>
                            </p:stCondLst>
                            <p:childTnLst>
                              <p:par>
                                <p:cTn id="121" presetID="22" presetClass="entr" presetSubtype="8" fill="hold" grpId="0" nodeType="afterEffect">
                                  <p:stCondLst>
                                    <p:cond delay="0"/>
                                  </p:stCondLst>
                                  <p:childTnLst>
                                    <p:set>
                                      <p:cBhvr>
                                        <p:cTn id="122" dur="1" fill="hold">
                                          <p:stCondLst>
                                            <p:cond delay="0"/>
                                          </p:stCondLst>
                                        </p:cTn>
                                        <p:tgtEl>
                                          <p:spTgt spid="31">
                                            <p:txEl>
                                              <p:pRg st="0" end="0"/>
                                            </p:txEl>
                                          </p:spTgt>
                                        </p:tgtEl>
                                        <p:attrNameLst>
                                          <p:attrName>style.visibility</p:attrName>
                                        </p:attrNameLst>
                                      </p:cBhvr>
                                      <p:to>
                                        <p:strVal val="visible"/>
                                      </p:to>
                                    </p:set>
                                    <p:animEffect transition="in" filter="wipe(left)">
                                      <p:cBhvr>
                                        <p:cTn id="123" dur="500"/>
                                        <p:tgtEl>
                                          <p:spTgt spid="31">
                                            <p:txEl>
                                              <p:pRg st="0" end="0"/>
                                            </p:txEl>
                                          </p:spTgt>
                                        </p:tgtEl>
                                      </p:cBhvr>
                                    </p:animEffect>
                                  </p:childTnLst>
                                </p:cTn>
                              </p:par>
                            </p:childTnLst>
                          </p:cTn>
                        </p:par>
                        <p:par>
                          <p:cTn id="124" fill="hold">
                            <p:stCondLst>
                              <p:cond delay="5250"/>
                            </p:stCondLst>
                            <p:childTnLst>
                              <p:par>
                                <p:cTn id="125" presetID="10"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par>
                          <p:cTn id="128" fill="hold">
                            <p:stCondLst>
                              <p:cond delay="5750"/>
                            </p:stCondLst>
                            <p:childTnLst>
                              <p:par>
                                <p:cTn id="129" presetID="22" presetClass="entr" presetSubtype="8"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wipe(left)">
                                      <p:cBhvr>
                                        <p:cTn id="131" dur="500"/>
                                        <p:tgtEl>
                                          <p:spTgt spid="33">
                                            <p:txEl>
                                              <p:pRg st="0" end="0"/>
                                            </p:txEl>
                                          </p:spTgt>
                                        </p:tgtEl>
                                      </p:cBhvr>
                                    </p:animEffect>
                                  </p:childTnLst>
                                </p:cTn>
                              </p:par>
                            </p:childTnLst>
                          </p:cTn>
                        </p:par>
                        <p:par>
                          <p:cTn id="132" fill="hold">
                            <p:stCondLst>
                              <p:cond delay="6250"/>
                            </p:stCondLst>
                            <p:childTnLst>
                              <p:par>
                                <p:cTn id="133" presetID="10" presetClass="entr" presetSubtype="0" fill="hold" grpId="0"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childTnLst>
                                </p:cTn>
                              </p:par>
                            </p:childTnLst>
                          </p:cTn>
                        </p:par>
                        <p:par>
                          <p:cTn id="136" fill="hold">
                            <p:stCondLst>
                              <p:cond delay="6750"/>
                            </p:stCondLst>
                            <p:childTnLst>
                              <p:par>
                                <p:cTn id="137" presetID="22" presetClass="entr" presetSubtype="8" fill="hold" grpId="0" nodeType="afterEffect">
                                  <p:stCondLst>
                                    <p:cond delay="0"/>
                                  </p:stCondLst>
                                  <p:childTnLst>
                                    <p:set>
                                      <p:cBhvr>
                                        <p:cTn id="138" dur="1" fill="hold">
                                          <p:stCondLst>
                                            <p:cond delay="0"/>
                                          </p:stCondLst>
                                        </p:cTn>
                                        <p:tgtEl>
                                          <p:spTgt spid="35">
                                            <p:txEl>
                                              <p:pRg st="0" end="0"/>
                                            </p:txEl>
                                          </p:spTgt>
                                        </p:tgtEl>
                                        <p:attrNameLst>
                                          <p:attrName>style.visibility</p:attrName>
                                        </p:attrNameLst>
                                      </p:cBhvr>
                                      <p:to>
                                        <p:strVal val="visible"/>
                                      </p:to>
                                    </p:set>
                                    <p:animEffect transition="in" filter="wipe(left)">
                                      <p:cBhvr>
                                        <p:cTn id="139" dur="500"/>
                                        <p:tgtEl>
                                          <p:spTgt spid="35">
                                            <p:txEl>
                                              <p:pRg st="0" end="0"/>
                                            </p:txEl>
                                          </p:spTgt>
                                        </p:tgtEl>
                                      </p:cBhvr>
                                    </p:animEffect>
                                  </p:childTnLst>
                                </p:cTn>
                              </p:par>
                            </p:childTnLst>
                          </p:cTn>
                        </p:par>
                        <p:par>
                          <p:cTn id="140" fill="hold">
                            <p:stCondLst>
                              <p:cond delay="7250"/>
                            </p:stCondLst>
                            <p:childTnLst>
                              <p:par>
                                <p:cTn id="141" presetID="2" presetClass="entr" presetSubtype="2" decel="100000"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additive="base">
                                        <p:cTn id="143" dur="500" fill="hold"/>
                                        <p:tgtEl>
                                          <p:spTgt spid="28"/>
                                        </p:tgtEl>
                                        <p:attrNameLst>
                                          <p:attrName>ppt_x</p:attrName>
                                        </p:attrNameLst>
                                      </p:cBhvr>
                                      <p:tavLst>
                                        <p:tav tm="0">
                                          <p:val>
                                            <p:strVal val="1+#ppt_w/2"/>
                                          </p:val>
                                        </p:tav>
                                        <p:tav tm="100000">
                                          <p:val>
                                            <p:strVal val="#ppt_x"/>
                                          </p:val>
                                        </p:tav>
                                      </p:tavLst>
                                    </p:anim>
                                    <p:anim calcmode="lin" valueType="num">
                                      <p:cBhvr additive="base">
                                        <p:cTn id="144" dur="500" fill="hold"/>
                                        <p:tgtEl>
                                          <p:spTgt spid="28"/>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29">
                                            <p:txEl>
                                              <p:pRg st="0" end="0"/>
                                            </p:txEl>
                                          </p:spTgt>
                                        </p:tgtEl>
                                        <p:attrNameLst>
                                          <p:attrName>style.visibility</p:attrName>
                                        </p:attrNameLst>
                                      </p:cBhvr>
                                      <p:to>
                                        <p:strVal val="visible"/>
                                      </p:to>
                                    </p:set>
                                    <p:anim calcmode="lin" valueType="num">
                                      <p:cBhvr additive="base">
                                        <p:cTn id="1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animBg="1"/>
      <p:bldP spid="15" grpId="1" animBg="1"/>
      <p:bldP spid="16" grpId="0" animBg="1"/>
      <p:bldP spid="16" grpId="1" animBg="1"/>
      <p:bldP spid="17" grpId="0" animBg="1"/>
      <p:bldP spid="17" grpId="1" animBg="1"/>
      <p:bldP spid="38" grpId="0" animBg="1"/>
      <p:bldP spid="28" grpId="0" animBg="1"/>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animBg="1"/>
      <p:bldP spid="37" grpId="1" animBg="1"/>
      <p:bldP spid="39" grpId="0" animBg="1"/>
      <p:bldP spid="39" grpId="1" animBg="1"/>
      <p:bldP spid="40" grpId="0" animBg="1"/>
      <p:bldP spid="40" grpId="1" animBg="1"/>
      <p:bldP spid="41" grpId="0" animBg="1"/>
      <p:bldP spid="41" grpId="1" animBg="1"/>
      <p:bldP spid="42" grpId="0"/>
      <p:bldP spid="43" grpId="0" animBg="1"/>
      <p:bldP spid="43" grpId="1" animBg="1"/>
      <p:bldP spid="44" grpId="0" animBg="1"/>
      <p:bldP spid="44" grpId="1" animBg="1"/>
      <p:bldP spid="45" grpId="0" animBg="1"/>
      <p:bldP spid="45" grpId="1" animBg="1"/>
      <p:bldP spid="46" grpId="0"/>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ig Image and Animated Texts">
    <p:spTree>
      <p:nvGrpSpPr>
        <p:cNvPr id="1" name=""/>
        <p:cNvGrpSpPr/>
        <p:nvPr/>
      </p:nvGrpSpPr>
      <p:grpSpPr>
        <a:xfrm>
          <a:off x="0" y="0"/>
          <a:ext cx="0" cy="0"/>
          <a:chOff x="0" y="0"/>
          <a:chExt cx="0" cy="0"/>
        </a:xfrm>
      </p:grpSpPr>
      <p:sp>
        <p:nvSpPr>
          <p:cNvPr id="35" name="図プレースホルダー 34"/>
          <p:cNvSpPr>
            <a:spLocks noGrp="1"/>
          </p:cNvSpPr>
          <p:nvPr>
            <p:ph type="pic" sz="quarter" idx="14" hasCustomPrompt="1"/>
          </p:nvPr>
        </p:nvSpPr>
        <p:spPr>
          <a:xfrm>
            <a:off x="2095500" y="0"/>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26" name="テキスト プレースホルダー 25"/>
          <p:cNvSpPr>
            <a:spLocks noGrp="1"/>
          </p:cNvSpPr>
          <p:nvPr>
            <p:ph type="body" sz="quarter" idx="11" hasCustomPrompt="1"/>
          </p:nvPr>
        </p:nvSpPr>
        <p:spPr>
          <a:xfrm flipH="1">
            <a:off x="1609270" y="0"/>
            <a:ext cx="8606971" cy="10287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a:t> </a:t>
            </a:r>
            <a:endParaRPr kumimoji="1" lang="ja-JP" altLang="en-US" dirty="0"/>
          </a:p>
        </p:txBody>
      </p:sp>
      <p:sp>
        <p:nvSpPr>
          <p:cNvPr id="31" name="テキスト プレースホルダー 25"/>
          <p:cNvSpPr>
            <a:spLocks noGrp="1"/>
          </p:cNvSpPr>
          <p:nvPr>
            <p:ph type="body" sz="quarter" idx="13" hasCustomPrompt="1"/>
          </p:nvPr>
        </p:nvSpPr>
        <p:spPr>
          <a:xfrm flipH="1">
            <a:off x="11977007" y="0"/>
            <a:ext cx="8606971" cy="10287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a:t> </a:t>
            </a:r>
            <a:endParaRPr kumimoji="1" lang="ja-JP" altLang="en-US" dirty="0"/>
          </a:p>
        </p:txBody>
      </p:sp>
      <p:sp>
        <p:nvSpPr>
          <p:cNvPr id="36" name="テキスト プレースホルダー 25"/>
          <p:cNvSpPr>
            <a:spLocks noGrp="1"/>
          </p:cNvSpPr>
          <p:nvPr>
            <p:ph type="body" sz="quarter" idx="15" hasCustomPrompt="1"/>
          </p:nvPr>
        </p:nvSpPr>
        <p:spPr>
          <a:xfrm flipH="1">
            <a:off x="-4691291" y="0"/>
            <a:ext cx="13914663" cy="10287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a:t> </a:t>
            </a:r>
            <a:endParaRPr kumimoji="1" lang="ja-JP" altLang="en-US" dirty="0"/>
          </a:p>
        </p:txBody>
      </p:sp>
      <p:sp>
        <p:nvSpPr>
          <p:cNvPr id="37" name="テキスト プレースホルダー 25"/>
          <p:cNvSpPr>
            <a:spLocks noGrp="1"/>
          </p:cNvSpPr>
          <p:nvPr>
            <p:ph type="body" sz="quarter" idx="16" hasCustomPrompt="1"/>
          </p:nvPr>
        </p:nvSpPr>
        <p:spPr>
          <a:xfrm flipH="1">
            <a:off x="12963524" y="0"/>
            <a:ext cx="13914663" cy="10287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a:t> </a:t>
            </a:r>
            <a:endParaRPr kumimoji="1" lang="ja-JP" altLang="en-US" dirty="0"/>
          </a:p>
        </p:txBody>
      </p:sp>
      <p:sp>
        <p:nvSpPr>
          <p:cNvPr id="38"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bg1">
              <a:alpha val="30000"/>
            </a:schemeClr>
          </a:solidFill>
        </p:spPr>
        <p:txBody>
          <a:bodyPr/>
          <a:lstStyle>
            <a:lvl1pPr>
              <a:defRPr/>
            </a:lvl1pPr>
          </a:lstStyle>
          <a:p>
            <a:pPr lvl="0"/>
            <a:r>
              <a:rPr kumimoji="1" lang="en-US" altLang="ja-JP" dirty="0"/>
              <a:t> </a:t>
            </a:r>
            <a:endParaRPr kumimoji="1" lang="ja-JP" altLang="en-US" dirty="0"/>
          </a:p>
        </p:txBody>
      </p:sp>
      <p:sp>
        <p:nvSpPr>
          <p:cNvPr id="39"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bg1">
              <a:alpha val="30000"/>
            </a:schemeClr>
          </a:solidFill>
        </p:spPr>
        <p:txBody>
          <a:bodyPr/>
          <a:lstStyle>
            <a:lvl1pPr>
              <a:defRPr/>
            </a:lvl1pPr>
          </a:lstStyle>
          <a:p>
            <a:pPr lvl="0"/>
            <a:r>
              <a:rPr kumimoji="1" lang="en-US" altLang="ja-JP" dirty="0"/>
              <a:t> </a:t>
            </a:r>
            <a:endParaRPr kumimoji="1" lang="ja-JP" altLang="en-US" dirty="0"/>
          </a:p>
        </p:txBody>
      </p:sp>
      <p:sp>
        <p:nvSpPr>
          <p:cNvPr id="40" name="タイトル プレースホルダー 1"/>
          <p:cNvSpPr>
            <a:spLocks noGrp="1"/>
          </p:cNvSpPr>
          <p:nvPr>
            <p:ph type="title" hasCustomPrompt="1"/>
          </p:nvPr>
        </p:nvSpPr>
        <p:spPr>
          <a:xfrm>
            <a:off x="559004" y="4055836"/>
            <a:ext cx="7235167" cy="3312381"/>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Text Goes Here</a:t>
            </a:r>
            <a:endParaRPr kumimoji="1" lang="ja-JP" altLang="en-US" dirty="0"/>
          </a:p>
        </p:txBody>
      </p:sp>
      <p:sp>
        <p:nvSpPr>
          <p:cNvPr id="42" name="テキスト プレースホルダー 6"/>
          <p:cNvSpPr>
            <a:spLocks noGrp="1"/>
          </p:cNvSpPr>
          <p:nvPr>
            <p:ph type="body" sz="quarter" idx="42" hasCustomPrompt="1"/>
          </p:nvPr>
        </p:nvSpPr>
        <p:spPr>
          <a:xfrm>
            <a:off x="567171" y="7667281"/>
            <a:ext cx="7227000" cy="2086317"/>
          </a:xfrm>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44" name="テキスト プレースホルダー 6"/>
          <p:cNvSpPr>
            <a:spLocks noGrp="1"/>
          </p:cNvSpPr>
          <p:nvPr>
            <p:ph type="body" sz="quarter" idx="43" hasCustomPrompt="1"/>
          </p:nvPr>
        </p:nvSpPr>
        <p:spPr>
          <a:xfrm rot="4250327">
            <a:off x="10978043" y="3220775"/>
            <a:ext cx="10698970" cy="4019551"/>
          </a:xfrm>
        </p:spPr>
        <p:txBody>
          <a:bodyPr anchor="b">
            <a:noAutofit/>
          </a:bodyPr>
          <a:lstStyle>
            <a:lvl1pPr algn="l">
              <a:lnSpc>
                <a:spcPct val="100000"/>
              </a:lnSpc>
              <a:spcBef>
                <a:spcPts val="0"/>
              </a:spcBef>
              <a:defRPr sz="17000" b="0" i="0" u="none" baseline="0">
                <a:solidFill>
                  <a:schemeClr val="bg1">
                    <a:alpha val="30000"/>
                  </a:schemeClr>
                </a:solidFill>
                <a:latin typeface="Route 159 Bold" pitchFamily="50" charset="0"/>
                <a:cs typeface="Open Sans Light" panose="020B0306030504020204" pitchFamily="34" charset="0"/>
              </a:defRPr>
            </a:lvl1pPr>
          </a:lstStyle>
          <a:p>
            <a:pPr lvl="0"/>
            <a:r>
              <a:rPr kumimoji="1" lang="en-US" altLang="ja-JP" dirty="0"/>
              <a:t>WORD</a:t>
            </a:r>
            <a:endParaRPr kumimoji="1" lang="ja-JP" altLang="en-US" dirty="0"/>
          </a:p>
        </p:txBody>
      </p:sp>
      <p:sp>
        <p:nvSpPr>
          <p:cNvPr id="45" name="テキスト プレースホルダー 6"/>
          <p:cNvSpPr>
            <a:spLocks noGrp="1"/>
          </p:cNvSpPr>
          <p:nvPr>
            <p:ph type="body" sz="quarter" idx="44" hasCustomPrompt="1"/>
          </p:nvPr>
        </p:nvSpPr>
        <p:spPr>
          <a:xfrm>
            <a:off x="661514" y="7485852"/>
            <a:ext cx="3240000" cy="72000"/>
          </a:xfrm>
          <a:solidFill>
            <a:schemeClr val="bg1"/>
          </a:solidFill>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187117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0-#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1+#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14" presetClass="entr" presetSubtype="10" fill="hold" grpId="0" nodeType="withEffect">
                                  <p:stCondLst>
                                    <p:cond delay="50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par>
                                <p:cTn id="16" presetID="2" presetClass="entr" presetSubtype="2" accel="100000" fill="hold" grpId="0" nodeType="withEffect">
                                  <p:stCondLst>
                                    <p:cond delay="25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750" fill="hold"/>
                                        <p:tgtEl>
                                          <p:spTgt spid="39"/>
                                        </p:tgtEl>
                                        <p:attrNameLst>
                                          <p:attrName>ppt_x</p:attrName>
                                        </p:attrNameLst>
                                      </p:cBhvr>
                                      <p:tavLst>
                                        <p:tav tm="0">
                                          <p:val>
                                            <p:strVal val="1+#ppt_w/2"/>
                                          </p:val>
                                        </p:tav>
                                        <p:tav tm="100000">
                                          <p:val>
                                            <p:strVal val="#ppt_x"/>
                                          </p:val>
                                        </p:tav>
                                      </p:tavLst>
                                    </p:anim>
                                    <p:anim calcmode="lin" valueType="num">
                                      <p:cBhvr additive="base">
                                        <p:cTn id="19" dur="750" fill="hold"/>
                                        <p:tgtEl>
                                          <p:spTgt spid="39"/>
                                        </p:tgtEl>
                                        <p:attrNameLst>
                                          <p:attrName>ppt_y</p:attrName>
                                        </p:attrNameLst>
                                      </p:cBhvr>
                                      <p:tavLst>
                                        <p:tav tm="0">
                                          <p:val>
                                            <p:strVal val="#ppt_y"/>
                                          </p:val>
                                        </p:tav>
                                        <p:tav tm="100000">
                                          <p:val>
                                            <p:strVal val="#ppt_y"/>
                                          </p:val>
                                        </p:tav>
                                      </p:tavLst>
                                    </p:anim>
                                  </p:childTnLst>
                                </p:cTn>
                              </p:par>
                              <p:par>
                                <p:cTn id="20" presetID="2" presetClass="entr" presetSubtype="2" accel="100000" fill="hold" grpId="0" nodeType="withEffect">
                                  <p:stCondLst>
                                    <p:cond delay="25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1+#ppt_w/2"/>
                                          </p:val>
                                        </p:tav>
                                        <p:tav tm="100000">
                                          <p:val>
                                            <p:strVal val="#ppt_x"/>
                                          </p:val>
                                        </p:tav>
                                      </p:tavLst>
                                    </p:anim>
                                    <p:anim calcmode="lin" valueType="num">
                                      <p:cBhvr additive="base">
                                        <p:cTn id="23" dur="750" fill="hold"/>
                                        <p:tgtEl>
                                          <p:spTgt spid="38"/>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5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2000" fill="hold"/>
                                        <p:tgtEl>
                                          <p:spTgt spid="26"/>
                                        </p:tgtEl>
                                        <p:attrNameLst>
                                          <p:attrName>ppt_x</p:attrName>
                                        </p:attrNameLst>
                                      </p:cBhvr>
                                      <p:tavLst>
                                        <p:tav tm="0">
                                          <p:val>
                                            <p:strVal val="0-#ppt_w/2"/>
                                          </p:val>
                                        </p:tav>
                                        <p:tav tm="100000">
                                          <p:val>
                                            <p:strVal val="#ppt_x"/>
                                          </p:val>
                                        </p:tav>
                                      </p:tavLst>
                                    </p:anim>
                                    <p:anim calcmode="lin" valueType="num">
                                      <p:cBhvr additive="base">
                                        <p:cTn id="27" dur="20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2000" fill="hold"/>
                                        <p:tgtEl>
                                          <p:spTgt spid="31"/>
                                        </p:tgtEl>
                                        <p:attrNameLst>
                                          <p:attrName>ppt_x</p:attrName>
                                        </p:attrNameLst>
                                      </p:cBhvr>
                                      <p:tavLst>
                                        <p:tav tm="0">
                                          <p:val>
                                            <p:strVal val="1+#ppt_w/2"/>
                                          </p:val>
                                        </p:tav>
                                        <p:tav tm="100000">
                                          <p:val>
                                            <p:strVal val="#ppt_x"/>
                                          </p:val>
                                        </p:tav>
                                      </p:tavLst>
                                    </p:anim>
                                    <p:anim calcmode="lin" valueType="num">
                                      <p:cBhvr additive="base">
                                        <p:cTn id="31" dur="2000" fill="hold"/>
                                        <p:tgtEl>
                                          <p:spTgt spid="31"/>
                                        </p:tgtEl>
                                        <p:attrNameLst>
                                          <p:attrName>ppt_y</p:attrName>
                                        </p:attrNameLst>
                                      </p:cBhvr>
                                      <p:tavLst>
                                        <p:tav tm="0">
                                          <p:val>
                                            <p:strVal val="#ppt_y"/>
                                          </p:val>
                                        </p:tav>
                                        <p:tav tm="100000">
                                          <p:val>
                                            <p:strVal val="#ppt_y"/>
                                          </p:val>
                                        </p:tav>
                                      </p:tavLst>
                                    </p:anim>
                                  </p:childTnLst>
                                </p:cTn>
                              </p:par>
                              <p:par>
                                <p:cTn id="32" presetID="2" presetClass="entr" presetSubtype="3" decel="100000" fill="hold" grpId="0" nodeType="withEffect">
                                  <p:stCondLst>
                                    <p:cond delay="250"/>
                                  </p:stCondLst>
                                  <p:iterate type="lt">
                                    <p:tmPct val="5000"/>
                                  </p:iterate>
                                  <p:childTnLst>
                                    <p:set>
                                      <p:cBhvr>
                                        <p:cTn id="33" dur="1" fill="hold">
                                          <p:stCondLst>
                                            <p:cond delay="0"/>
                                          </p:stCondLst>
                                        </p:cTn>
                                        <p:tgtEl>
                                          <p:spTgt spid="44">
                                            <p:txEl>
                                              <p:pRg st="0" end="0"/>
                                            </p:txEl>
                                          </p:spTgt>
                                        </p:tgtEl>
                                        <p:attrNameLst>
                                          <p:attrName>style.visibility</p:attrName>
                                        </p:attrNameLst>
                                      </p:cBhvr>
                                      <p:to>
                                        <p:strVal val="visible"/>
                                      </p:to>
                                    </p:set>
                                    <p:anim calcmode="lin" valueType="num">
                                      <p:cBhvr additive="base">
                                        <p:cTn id="34" dur="75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44">
                                            <p:txEl>
                                              <p:pRg st="0" end="0"/>
                                            </p:txEl>
                                          </p:spTgt>
                                        </p:tgtEl>
                                        <p:attrNameLst>
                                          <p:attrName>ppt_y</p:attrName>
                                        </p:attrNameLst>
                                      </p:cBhvr>
                                      <p:tavLst>
                                        <p:tav tm="0">
                                          <p:val>
                                            <p:strVal val="0-#ppt_h/2"/>
                                          </p:val>
                                        </p:tav>
                                        <p:tav tm="100000">
                                          <p:val>
                                            <p:strVal val="#ppt_y"/>
                                          </p:val>
                                        </p:tav>
                                      </p:tavLst>
                                    </p:anim>
                                  </p:childTnLst>
                                </p:cTn>
                              </p:par>
                              <p:par>
                                <p:cTn id="36" presetID="2" presetClass="entr" presetSubtype="9" decel="100000" fill="hold" grpId="0" nodeType="withEffect">
                                  <p:stCondLst>
                                    <p:cond delay="750"/>
                                  </p:stCondLst>
                                  <p:iterate type="wd">
                                    <p:tmPct val="10000"/>
                                  </p:iterate>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1000" fill="hold"/>
                                        <p:tgtEl>
                                          <p:spTgt spid="40"/>
                                        </p:tgtEl>
                                        <p:attrNameLst>
                                          <p:attrName>ppt_x</p:attrName>
                                        </p:attrNameLst>
                                      </p:cBhvr>
                                      <p:tavLst>
                                        <p:tav tm="0">
                                          <p:val>
                                            <p:strVal val="0-#ppt_w/2"/>
                                          </p:val>
                                        </p:tav>
                                        <p:tav tm="100000">
                                          <p:val>
                                            <p:strVal val="#ppt_x"/>
                                          </p:val>
                                        </p:tav>
                                      </p:tavLst>
                                    </p:anim>
                                    <p:anim calcmode="lin" valueType="num">
                                      <p:cBhvr additive="base">
                                        <p:cTn id="39" dur="100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125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750" fill="hold"/>
                                        <p:tgtEl>
                                          <p:spTgt spid="45"/>
                                        </p:tgtEl>
                                        <p:attrNameLst>
                                          <p:attrName>ppt_x</p:attrName>
                                        </p:attrNameLst>
                                      </p:cBhvr>
                                      <p:tavLst>
                                        <p:tav tm="0">
                                          <p:val>
                                            <p:strVal val="1+#ppt_w/2"/>
                                          </p:val>
                                        </p:tav>
                                        <p:tav tm="100000">
                                          <p:val>
                                            <p:strVal val="#ppt_x"/>
                                          </p:val>
                                        </p:tav>
                                      </p:tavLst>
                                    </p:anim>
                                    <p:anim calcmode="lin" valueType="num">
                                      <p:cBhvr additive="base">
                                        <p:cTn id="43" dur="750" fill="hold"/>
                                        <p:tgtEl>
                                          <p:spTgt spid="45"/>
                                        </p:tgtEl>
                                        <p:attrNameLst>
                                          <p:attrName>ppt_y</p:attrName>
                                        </p:attrNameLst>
                                      </p:cBhvr>
                                      <p:tavLst>
                                        <p:tav tm="0">
                                          <p:val>
                                            <p:strVal val="#ppt_y"/>
                                          </p:val>
                                        </p:tav>
                                        <p:tav tm="100000">
                                          <p:val>
                                            <p:strVal val="#ppt_y"/>
                                          </p:val>
                                        </p:tav>
                                      </p:tavLst>
                                    </p:anim>
                                  </p:childTnLst>
                                </p:cTn>
                              </p:par>
                              <p:par>
                                <p:cTn id="44" presetID="22" presetClass="entr" presetSubtype="8" fill="hold" grpId="0" nodeType="withEffect">
                                  <p:stCondLst>
                                    <p:cond delay="1500"/>
                                  </p:stCondLst>
                                  <p:childTnLst>
                                    <p:set>
                                      <p:cBhvr>
                                        <p:cTn id="45" dur="1" fill="hold">
                                          <p:stCondLst>
                                            <p:cond delay="0"/>
                                          </p:stCondLst>
                                        </p:cTn>
                                        <p:tgtEl>
                                          <p:spTgt spid="42">
                                            <p:txEl>
                                              <p:pRg st="0" end="0"/>
                                            </p:txEl>
                                          </p:spTgt>
                                        </p:tgtEl>
                                        <p:attrNameLst>
                                          <p:attrName>style.visibility</p:attrName>
                                        </p:attrNameLst>
                                      </p:cBhvr>
                                      <p:to>
                                        <p:strVal val="visible"/>
                                      </p:to>
                                    </p:set>
                                    <p:animEffect transition="in" filter="wipe(left)">
                                      <p:cBhvr>
                                        <p:cTn id="46"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6" grpId="0" animBg="1">
        <p:tmplLst>
          <p:tmpl>
            <p:tnLst>
              <p:par>
                <p:cTn presetID="2" presetClass="entr" presetSubtype="8"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2000" fill="hold"/>
                        <p:tgtEl>
                          <p:spTgt spid="26"/>
                        </p:tgtEl>
                        <p:attrNameLst>
                          <p:attrName>ppt_x</p:attrName>
                        </p:attrNameLst>
                      </p:cBhvr>
                      <p:tavLst>
                        <p:tav tm="0">
                          <p:val>
                            <p:strVal val="0-#ppt_w/2"/>
                          </p:val>
                        </p:tav>
                        <p:tav tm="100000">
                          <p:val>
                            <p:strVal val="#ppt_x"/>
                          </p:val>
                        </p:tav>
                      </p:tavLst>
                    </p:anim>
                    <p:anim calcmode="lin" valueType="num">
                      <p:cBhvr additive="base">
                        <p:cTn dur="2000" fill="hold"/>
                        <p:tgtEl>
                          <p:spTgt spid="26"/>
                        </p:tgtEl>
                        <p:attrNameLst>
                          <p:attrName>ppt_y</p:attrName>
                        </p:attrNameLst>
                      </p:cBhvr>
                      <p:tavLst>
                        <p:tav tm="0">
                          <p:val>
                            <p:strVal val="#ppt_y"/>
                          </p:val>
                        </p:tav>
                        <p:tav tm="100000">
                          <p:val>
                            <p:strVal val="#ppt_y"/>
                          </p:val>
                        </p:tav>
                      </p:tavLst>
                    </p:anim>
                  </p:childTnLst>
                </p:cTn>
              </p:par>
            </p:tnLst>
          </p:tmpl>
        </p:tmplLst>
      </p:bldP>
      <p:bldP spid="31" grpId="0" animBg="1">
        <p:tmplLst>
          <p:tmpl>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2000" fill="hold"/>
                        <p:tgtEl>
                          <p:spTgt spid="31"/>
                        </p:tgtEl>
                        <p:attrNameLst>
                          <p:attrName>ppt_x</p:attrName>
                        </p:attrNameLst>
                      </p:cBhvr>
                      <p:tavLst>
                        <p:tav tm="0">
                          <p:val>
                            <p:strVal val="1+#ppt_w/2"/>
                          </p:val>
                        </p:tav>
                        <p:tav tm="100000">
                          <p:val>
                            <p:strVal val="#ppt_x"/>
                          </p:val>
                        </p:tav>
                      </p:tavLst>
                    </p:anim>
                    <p:anim calcmode="lin" valueType="num">
                      <p:cBhvr additive="base">
                        <p:cTn dur="2000" fill="hold"/>
                        <p:tgtEl>
                          <p:spTgt spid="31"/>
                        </p:tgtEl>
                        <p:attrNameLst>
                          <p:attrName>ppt_y</p:attrName>
                        </p:attrNameLst>
                      </p:cBhvr>
                      <p:tavLst>
                        <p:tav tm="0">
                          <p:val>
                            <p:strVal val="#ppt_y"/>
                          </p:val>
                        </p:tav>
                        <p:tav tm="100000">
                          <p:val>
                            <p:strVal val="#ppt_y"/>
                          </p:val>
                        </p:tav>
                      </p:tavLst>
                    </p:anim>
                  </p:childTnLst>
                </p:cTn>
              </p:par>
            </p:tnLst>
          </p:tmpl>
        </p:tmplLst>
      </p:bldP>
      <p:bldP spid="36" grpId="0" animBg="1">
        <p:tmplLst>
          <p:tmpl>
            <p:tnLst>
              <p:par>
                <p:cTn presetID="2" presetClass="entr" presetSubtype="8"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0-#ppt_w/2"/>
                          </p:val>
                        </p:tav>
                        <p:tav tm="100000">
                          <p:val>
                            <p:strVal val="#ppt_x"/>
                          </p:val>
                        </p:tav>
                      </p:tavLst>
                    </p:anim>
                    <p:anim calcmode="lin" valueType="num">
                      <p:cBhvr additive="base">
                        <p:cTn dur="10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tmplLst>
          <p:tmpl>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tmplLst>
          <p:tmpl>
            <p:tnLst>
              <p:par>
                <p:cTn presetID="2" presetClass="entr" presetSubtype="2" accel="10000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1+#ppt_w/2"/>
                          </p:val>
                        </p:tav>
                        <p:tav tm="100000">
                          <p:val>
                            <p:strVal val="#ppt_x"/>
                          </p:val>
                        </p:tav>
                      </p:tavLst>
                    </p:anim>
                    <p:anim calcmode="lin" valueType="num">
                      <p:cBhvr additive="base">
                        <p:cTn dur="75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tmplLst>
          <p:tmpl>
            <p:tnLst>
              <p:par>
                <p:cTn presetID="2" presetClass="entr" presetSubtype="2" ac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P spid="40" grpId="0"/>
      <p:bldP spid="42" grpId="0" build="p">
        <p:tmplLst>
          <p:tmpl lvl="1">
            <p:tnLst>
              <p:par>
                <p:cTn presetID="22" presetClass="entr" presetSubtype="8" fill="hold" nodeType="withEffect">
                  <p:stCondLst>
                    <p:cond delay="15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4" grpId="0" build="p">
        <p:tmplLst>
          <p:tmpl lvl="1">
            <p:tnLst>
              <p:par>
                <p:cTn presetID="2" presetClass="entr" presetSubtype="3" decel="100000" fill="hold" nodeType="withEffect">
                  <p:stCondLst>
                    <p:cond delay="250"/>
                  </p:stCondLst>
                  <p:iterate type="lt">
                    <p:tmPct val="5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1+#ppt_w/2"/>
                          </p:val>
                        </p:tav>
                        <p:tav tm="100000">
                          <p:val>
                            <p:strVal val="#ppt_x"/>
                          </p:val>
                        </p:tav>
                      </p:tavLst>
                    </p:anim>
                    <p:anim calcmode="lin" valueType="num">
                      <p:cBhvr additive="base">
                        <p:cTn dur="750" fill="hold"/>
                        <p:tgtEl>
                          <p:spTgt spid="44"/>
                        </p:tgtEl>
                        <p:attrNameLst>
                          <p:attrName>ppt_y</p:attrName>
                        </p:attrNameLst>
                      </p:cBhvr>
                      <p:tavLst>
                        <p:tav tm="0">
                          <p:val>
                            <p:strVal val="0-#ppt_h/2"/>
                          </p:val>
                        </p:tav>
                        <p:tav tm="100000">
                          <p:val>
                            <p:strVal val="#ppt_y"/>
                          </p:val>
                        </p:tav>
                      </p:tavLst>
                    </p:anim>
                  </p:childTnLst>
                </p:cTn>
              </p:par>
            </p:tnLst>
          </p:tmpl>
        </p:tmplLst>
      </p:bldP>
      <p:bldP spid="45" grpId="0" animBg="1">
        <p:tmplLst>
          <p:tmpl>
            <p:tnLst>
              <p:par>
                <p:cTn presetID="2" presetClass="entr" presetSubtype="2" decel="100000" fill="hold" nodeType="withEffect">
                  <p:stCondLst>
                    <p:cond delay="1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750" fill="hold"/>
                        <p:tgtEl>
                          <p:spTgt spid="45"/>
                        </p:tgtEl>
                        <p:attrNameLst>
                          <p:attrName>ppt_x</p:attrName>
                        </p:attrNameLst>
                      </p:cBhvr>
                      <p:tavLst>
                        <p:tav tm="0">
                          <p:val>
                            <p:strVal val="1+#ppt_w/2"/>
                          </p:val>
                        </p:tav>
                        <p:tav tm="100000">
                          <p:val>
                            <p:strVal val="#ppt_x"/>
                          </p:val>
                        </p:tav>
                      </p:tavLst>
                    </p:anim>
                    <p:anim calcmode="lin" valueType="num">
                      <p:cBhvr additive="base">
                        <p:cTn dur="75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ullscreen Image with Caption">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4" name="タイトル プレースホルダー 1"/>
          <p:cNvSpPr>
            <a:spLocks noGrp="1"/>
          </p:cNvSpPr>
          <p:nvPr>
            <p:ph type="title" hasCustomPrompt="1"/>
          </p:nvPr>
        </p:nvSpPr>
        <p:spPr>
          <a:xfrm>
            <a:off x="-1" y="8563429"/>
            <a:ext cx="9142413" cy="1170617"/>
          </a:xfrm>
          <a:prstGeom prst="rect">
            <a:avLst/>
          </a:prstGeom>
          <a:solidFill>
            <a:schemeClr val="tx2">
              <a:alpha val="7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a:t>Text Goes Here</a:t>
            </a:r>
            <a:endParaRPr kumimoji="1" lang="ja-JP" altLang="en-US" dirty="0"/>
          </a:p>
        </p:txBody>
      </p:sp>
    </p:spTree>
    <p:extLst>
      <p:ext uri="{BB962C8B-B14F-4D97-AF65-F5344CB8AC3E}">
        <p14:creationId xmlns:p14="http://schemas.microsoft.com/office/powerpoint/2010/main" val="123104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8" decel="10000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ullscreen Image ">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Tree>
    <p:extLst>
      <p:ext uri="{BB962C8B-B14F-4D97-AF65-F5344CB8AC3E}">
        <p14:creationId xmlns:p14="http://schemas.microsoft.com/office/powerpoint/2010/main" val="313032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g Image &amp; Text 1">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3" name="タイトル プレースホルダー 1"/>
          <p:cNvSpPr>
            <a:spLocks noGrp="1"/>
          </p:cNvSpPr>
          <p:nvPr>
            <p:ph type="title" hasCustomPrompt="1"/>
          </p:nvPr>
        </p:nvSpPr>
        <p:spPr>
          <a:xfrm>
            <a:off x="-1" y="6778172"/>
            <a:ext cx="18286414" cy="1843314"/>
          </a:xfrm>
          <a:prstGeom prst="rect">
            <a:avLst/>
          </a:prstGeom>
          <a:solidFill>
            <a:schemeClr val="tx2">
              <a:alpha val="5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a:t> </a:t>
            </a:r>
            <a:endParaRPr kumimoji="1" lang="ja-JP" altLang="en-US" dirty="0"/>
          </a:p>
        </p:txBody>
      </p:sp>
      <p:sp>
        <p:nvSpPr>
          <p:cNvPr id="5" name="テキスト プレースホルダー 4"/>
          <p:cNvSpPr>
            <a:spLocks noGrp="1"/>
          </p:cNvSpPr>
          <p:nvPr>
            <p:ph type="body" sz="quarter" idx="15" hasCustomPrompt="1"/>
          </p:nvPr>
        </p:nvSpPr>
        <p:spPr>
          <a:xfrm>
            <a:off x="456406" y="6894738"/>
            <a:ext cx="17373600" cy="1552575"/>
          </a:xfrm>
        </p:spPr>
        <p:txBody>
          <a:bodyPr anchor="ctr">
            <a:noAutofit/>
          </a:bodyPr>
          <a:lstStyle>
            <a:lvl1pPr algn="ctr">
              <a:lnSpc>
                <a:spcPct val="100000"/>
              </a:lnSpc>
              <a:spcBef>
                <a:spcPts val="0"/>
              </a:spcBef>
              <a:defRPr sz="9600">
                <a:solidFill>
                  <a:schemeClr val="bg1"/>
                </a:solidFill>
                <a:latin typeface="+mj-lt"/>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29904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par>
                          <p:cTn id="11" fill="hold">
                            <p:stCondLst>
                              <p:cond delay="1000"/>
                            </p:stCondLst>
                            <p:childTnLst>
                              <p:par>
                                <p:cTn id="12" presetID="2" presetClass="entr" presetSubtype="3" decel="100000" fill="hold" grpId="0" nodeType="afterEffect">
                                  <p:stCondLst>
                                    <p:cond delay="0"/>
                                  </p:stCondLst>
                                  <p:iterate type="wd">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7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5"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1+#ppt_w/2"/>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ig Image &amp; Text 2">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4" name="テキスト プレースホルダー 4"/>
          <p:cNvSpPr>
            <a:spLocks noGrp="1"/>
          </p:cNvSpPr>
          <p:nvPr>
            <p:ph type="body" sz="quarter" idx="16" hasCustomPrompt="1"/>
          </p:nvPr>
        </p:nvSpPr>
        <p:spPr>
          <a:xfrm>
            <a:off x="-1" y="1016451"/>
            <a:ext cx="18286413" cy="1552575"/>
          </a:xfrm>
          <a:solidFill>
            <a:schemeClr val="tx2">
              <a:alpha val="40000"/>
            </a:schemeClr>
          </a:solidFill>
        </p:spPr>
        <p:txBody>
          <a:bodyPr anchor="ctr">
            <a:noAutofit/>
          </a:bodyPr>
          <a:lstStyle>
            <a:lvl1pPr algn="ctr">
              <a:lnSpc>
                <a:spcPct val="100000"/>
              </a:lnSpc>
              <a:spcBef>
                <a:spcPts val="0"/>
              </a:spcBef>
              <a:defRPr sz="7200">
                <a:solidFill>
                  <a:schemeClr val="tx2"/>
                </a:solidFill>
                <a:latin typeface="+mj-lt"/>
              </a:defRPr>
            </a:lvl1pPr>
          </a:lstStyle>
          <a:p>
            <a:pPr lvl="0"/>
            <a:r>
              <a:rPr kumimoji="1" lang="en-US" altLang="ja-JP" dirty="0"/>
              <a:t> </a:t>
            </a:r>
            <a:endParaRPr kumimoji="1" lang="ja-JP" altLang="en-US" dirty="0"/>
          </a:p>
        </p:txBody>
      </p:sp>
      <p:sp>
        <p:nvSpPr>
          <p:cNvPr id="5" name="テキスト プレースホルダー 4"/>
          <p:cNvSpPr>
            <a:spLocks noGrp="1"/>
          </p:cNvSpPr>
          <p:nvPr>
            <p:ph type="body" sz="quarter" idx="15" hasCustomPrompt="1"/>
          </p:nvPr>
        </p:nvSpPr>
        <p:spPr>
          <a:xfrm>
            <a:off x="456406" y="1016452"/>
            <a:ext cx="17373600" cy="1552575"/>
          </a:xfrm>
        </p:spPr>
        <p:txBody>
          <a:bodyPr anchor="ctr">
            <a:noAutofit/>
          </a:bodyPr>
          <a:lstStyle>
            <a:lvl1pPr algn="ctr">
              <a:lnSpc>
                <a:spcPct val="100000"/>
              </a:lnSpc>
              <a:spcBef>
                <a:spcPts val="0"/>
              </a:spcBef>
              <a:defRPr sz="6600">
                <a:solidFill>
                  <a:schemeClr val="bg1"/>
                </a:solidFill>
                <a:latin typeface="+mj-lt"/>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222565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iterate type="lt">
                                    <p:tmPct val="5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17" presetID="45" presetClass="entr" presetSubtype="0" fill="hold" grpId="1" nodeType="withEffect">
                                  <p:stCondLst>
                                    <p:cond delay="0"/>
                                  </p:stCondLst>
                                  <p:iterate type="lt">
                                    <p:tmPct val="5000"/>
                                  </p:iterate>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1"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tmplLst>
          <p:tmpl>
            <p:tnLst>
              <p:par>
                <p:cTn presetID="16" presetClass="entr" presetSubtype="37"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barn(outVertical)">
                      <p:cBhvr>
                        <p:cTn dur="500"/>
                        <p:tgtEl>
                          <p:spTgt spid="4"/>
                        </p:tgtEl>
                      </p:cBhvr>
                    </p:animEffect>
                  </p:childTnLst>
                </p:cTn>
              </p:par>
            </p:tnLst>
          </p:tmpl>
        </p:tmplLst>
      </p:bldP>
      <p:bldP spid="5" grpId="0" build="p">
        <p:tmplLst>
          <p:tmpl lvl="1">
            <p:tnLst>
              <p:par>
                <p:cTn presetID="2" presetClass="entr" presetSubtype="4" decel="100000" fill="hold" nodeType="afterEffect">
                  <p:stCondLst>
                    <p:cond delay="0"/>
                  </p:stCondLst>
                  <p:iterate type="lt">
                    <p:tmPct val="5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1+#ppt_h/2"/>
                          </p:val>
                        </p:tav>
                        <p:tav tm="100000">
                          <p:val>
                            <p:strVal val="#ppt_y"/>
                          </p:val>
                        </p:tav>
                      </p:tavLst>
                    </p:anim>
                  </p:childTnLst>
                </p:cTn>
              </p:par>
            </p:tnLst>
          </p:tmpl>
        </p:tmplLst>
      </p:bldP>
      <p:bldP spid="5" grpId="1" build="p">
        <p:tmplLst>
          <p:tmpl lvl="1">
            <p:tnLst>
              <p:par>
                <p:cTn presetID="45" presetClass="entr" presetSubtype="0" fill="hold" nodeType="withEffect">
                  <p:stCondLst>
                    <p:cond delay="0"/>
                  </p:stCondLst>
                  <p:iterate type="lt">
                    <p:tmPct val="5000"/>
                  </p:iterate>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anim calcmode="lin" valueType="num">
                      <p:cBhvr>
                        <p:cTn dur="1000" fill="hold"/>
                        <p:tgtEl>
                          <p:spTgt spid="5"/>
                        </p:tgtEl>
                        <p:attrNameLst>
                          <p:attrName>ppt_w</p:attrName>
                        </p:attrNameLst>
                      </p:cBhvr>
                      <p:tavLst>
                        <p:tav tm="0" fmla="#ppt_w*sin(2.5*pi*$)">
                          <p:val>
                            <p:fltVal val="0"/>
                          </p:val>
                        </p:tav>
                        <p:tav tm="100000">
                          <p:val>
                            <p:fltVal val="1"/>
                          </p:val>
                        </p:tav>
                      </p:tavLst>
                    </p:anim>
                    <p:anim calcmode="lin" valueType="num">
                      <p:cBhvr>
                        <p:cTn dur="1000" fill="hold"/>
                        <p:tgtEl>
                          <p:spTgt spid="5"/>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3261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5636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theme" Target="../theme/theme3.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15" name="正方形/長方形 1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プレースホルダー 1"/>
          <p:cNvSpPr>
            <a:spLocks noGrp="1"/>
          </p:cNvSpPr>
          <p:nvPr>
            <p:ph type="title"/>
          </p:nvPr>
        </p:nvSpPr>
        <p:spPr>
          <a:xfrm>
            <a:off x="3072630" y="246956"/>
            <a:ext cx="14349567"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5"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E.S.E Hospital Padre Clemente Giraldo | Granada</a:t>
            </a:r>
            <a:endParaRPr lang="ja-JP" altLang="en-US" dirty="0"/>
          </a:p>
        </p:txBody>
      </p:sp>
      <p:sp>
        <p:nvSpPr>
          <p:cNvPr id="13" name="円/楕円 12"/>
          <p:cNvSpPr/>
          <p:nvPr userDrawn="1"/>
        </p:nvSpPr>
        <p:spPr>
          <a:xfrm>
            <a:off x="2333099" y="1358472"/>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47390" y="0"/>
            <a:ext cx="1368152" cy="1021905"/>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22872" y="102190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1811586" y="223637"/>
            <a:ext cx="992843" cy="9928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3105312062"/>
      </p:ext>
    </p:extLst>
  </p:cSld>
  <p:clrMap bg1="lt1" tx1="dk1" bg2="lt2" tx2="dk2" accent1="accent1" accent2="accent2" accent3="accent3" accent4="accent4" accent5="accent5" accent6="accent6" hlink="hlink" folHlink="folHlink"/>
  <p:sldLayoutIdLst>
    <p:sldLayoutId id="2147483659" r:id="rId1"/>
    <p:sldLayoutId id="2147483748" r:id="rId2"/>
    <p:sldLayoutId id="2147483675" r:id="rId3"/>
    <p:sldLayoutId id="2147483751" r:id="rId4"/>
    <p:sldLayoutId id="2147483676" r:id="rId5"/>
    <p:sldLayoutId id="2147483773" r:id="rId6"/>
    <p:sldLayoutId id="2147483752" r:id="rId7"/>
    <p:sldLayoutId id="2147483706" r:id="rId8"/>
    <p:sldLayoutId id="2147483660" r:id="rId9"/>
    <p:sldLayoutId id="2147483704" r:id="rId10"/>
    <p:sldLayoutId id="2147483671" r:id="rId11"/>
    <p:sldLayoutId id="2147483718" r:id="rId12"/>
    <p:sldLayoutId id="2147483680" r:id="rId13"/>
    <p:sldLayoutId id="2147483757" r:id="rId14"/>
    <p:sldLayoutId id="2147483691" r:id="rId15"/>
    <p:sldLayoutId id="2147483702" r:id="rId16"/>
    <p:sldLayoutId id="2147483750" r:id="rId17"/>
    <p:sldLayoutId id="2147483684" r:id="rId18"/>
    <p:sldLayoutId id="2147483749" r:id="rId19"/>
    <p:sldLayoutId id="2147483686" r:id="rId20"/>
    <p:sldLayoutId id="2147483689" r:id="rId21"/>
    <p:sldLayoutId id="2147483690" r:id="rId22"/>
    <p:sldLayoutId id="2147483682" r:id="rId23"/>
    <p:sldLayoutId id="2147483705" r:id="rId24"/>
    <p:sldLayoutId id="2147483710" r:id="rId25"/>
    <p:sldLayoutId id="2147483712" r:id="rId26"/>
    <p:sldLayoutId id="2147483713" r:id="rId27"/>
    <p:sldLayoutId id="2147483716" r:id="rId28"/>
    <p:sldLayoutId id="2147483715" r:id="rId29"/>
    <p:sldLayoutId id="2147483735" r:id="rId30"/>
    <p:sldLayoutId id="2147483719" r:id="rId31"/>
    <p:sldLayoutId id="2147483725" r:id="rId32"/>
    <p:sldLayoutId id="2147483726" r:id="rId33"/>
    <p:sldLayoutId id="2147483727" r:id="rId34"/>
    <p:sldLayoutId id="2147483728" r:id="rId35"/>
    <p:sldLayoutId id="2147483734" r:id="rId36"/>
    <p:sldLayoutId id="2147483753" r:id="rId37"/>
    <p:sldLayoutId id="2147483756" r:id="rId38"/>
    <p:sldLayoutId id="2147483758" r:id="rId39"/>
    <p:sldLayoutId id="2147483693" r:id="rId40"/>
    <p:sldLayoutId id="2147483714" r:id="rId41"/>
    <p:sldLayoutId id="2147483780" r:id="rId42"/>
    <p:sldLayoutId id="2147483784" r:id="rId43"/>
    <p:sldLayoutId id="2147483785" r:id="rId44"/>
    <p:sldLayoutId id="2147483786" r:id="rId45"/>
    <p:sldLayoutId id="2147483787" r:id="rId46"/>
    <p:sldLayoutId id="2147483788" r:id="rId47"/>
    <p:sldLayoutId id="2147483789" r:id="rId48"/>
    <p:sldLayoutId id="2147483790" r:id="rId4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400" fill="hold"/>
                                        <p:tgtEl>
                                          <p:spTgt spid="14"/>
                                        </p:tgtEl>
                                        <p:attrNameLst>
                                          <p:attrName>ppt_x</p:attrName>
                                        </p:attrNameLst>
                                      </p:cBhvr>
                                      <p:tavLst>
                                        <p:tav tm="0">
                                          <p:val>
                                            <p:strVal val="0-#ppt_w/2"/>
                                          </p:val>
                                        </p:tav>
                                        <p:tav tm="100000">
                                          <p:val>
                                            <p:strVal val="#ppt_x"/>
                                          </p:val>
                                        </p:tav>
                                      </p:tavLst>
                                    </p:anim>
                                    <p:anim calcmode="lin" valueType="num">
                                      <p:cBhvr additive="base">
                                        <p:cTn id="11" dur="400" fill="hold"/>
                                        <p:tgtEl>
                                          <p:spTgt spid="1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400"/>
                                        <p:tgtEl>
                                          <p:spTgt spid="18"/>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400" fill="hold"/>
                                        <p:tgtEl>
                                          <p:spTgt spid="18"/>
                                        </p:tgtEl>
                                        <p:attrNameLst>
                                          <p:attrName>ppt_x</p:attrName>
                                        </p:attrNameLst>
                                      </p:cBhvr>
                                      <p:tavLst>
                                        <p:tav tm="0">
                                          <p:val>
                                            <p:strVal val="0-#ppt_w/2"/>
                                          </p:val>
                                        </p:tav>
                                        <p:tav tm="100000">
                                          <p:val>
                                            <p:strVal val="#ppt_x"/>
                                          </p:val>
                                        </p:tav>
                                      </p:tavLst>
                                    </p:anim>
                                    <p:anim calcmode="lin" valueType="num">
                                      <p:cBhvr additive="base">
                                        <p:cTn id="18" dur="400" fill="hold"/>
                                        <p:tgtEl>
                                          <p:spTgt spid="18"/>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400"/>
                                        <p:tgtEl>
                                          <p:spTgt spid="19"/>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fill="hold"/>
                                        <p:tgtEl>
                                          <p:spTgt spid="19"/>
                                        </p:tgtEl>
                                        <p:attrNameLst>
                                          <p:attrName>ppt_x</p:attrName>
                                        </p:attrNameLst>
                                      </p:cBhvr>
                                      <p:tavLst>
                                        <p:tav tm="0">
                                          <p:val>
                                            <p:strVal val="0-#ppt_w/2"/>
                                          </p:val>
                                        </p:tav>
                                        <p:tav tm="100000">
                                          <p:val>
                                            <p:strVal val="#ppt_x"/>
                                          </p:val>
                                        </p:tav>
                                      </p:tavLst>
                                    </p:anim>
                                    <p:anim calcmode="lin" valueType="num">
                                      <p:cBhvr additive="base">
                                        <p:cTn id="25" dur="400" fill="hold"/>
                                        <p:tgtEl>
                                          <p:spTgt spid="19"/>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400"/>
                                        <p:tgtEl>
                                          <p:spTgt spid="13"/>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400" fill="hold"/>
                                        <p:tgtEl>
                                          <p:spTgt spid="13"/>
                                        </p:tgtEl>
                                        <p:attrNameLst>
                                          <p:attrName>ppt_x</p:attrName>
                                        </p:attrNameLst>
                                      </p:cBhvr>
                                      <p:tavLst>
                                        <p:tav tm="0">
                                          <p:val>
                                            <p:strVal val="0-#ppt_w/2"/>
                                          </p:val>
                                        </p:tav>
                                        <p:tav tm="100000">
                                          <p:val>
                                            <p:strVal val="#ppt_x"/>
                                          </p:val>
                                        </p:tav>
                                      </p:tavLst>
                                    </p:anim>
                                    <p:anim calcmode="lin" valueType="num">
                                      <p:cBhvr additive="base">
                                        <p:cTn id="32" dur="400" fill="hold"/>
                                        <p:tgtEl>
                                          <p:spTgt spid="13"/>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4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400"/>
                                        <p:tgtEl>
                                          <p:spTgt spid="23"/>
                                        </p:tgtEl>
                                      </p:cBhvr>
                                    </p:animEffect>
                                  </p:childTnLst>
                                </p:cTn>
                              </p:par>
                              <p:par>
                                <p:cTn id="36" presetID="2" presetClass="entr" presetSubtype="6" decel="100000" fill="hold" grpId="1" nodeType="withEffect">
                                  <p:stCondLst>
                                    <p:cond delay="4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400" fill="hold"/>
                                        <p:tgtEl>
                                          <p:spTgt spid="23"/>
                                        </p:tgtEl>
                                        <p:attrNameLst>
                                          <p:attrName>ppt_x</p:attrName>
                                        </p:attrNameLst>
                                      </p:cBhvr>
                                      <p:tavLst>
                                        <p:tav tm="0">
                                          <p:val>
                                            <p:strVal val="1+#ppt_w/2"/>
                                          </p:val>
                                        </p:tav>
                                        <p:tav tm="100000">
                                          <p:val>
                                            <p:strVal val="#ppt_x"/>
                                          </p:val>
                                        </p:tav>
                                      </p:tavLst>
                                    </p:anim>
                                    <p:anim calcmode="lin" valueType="num">
                                      <p:cBhvr additive="base">
                                        <p:cTn id="39" dur="400" fill="hold"/>
                                        <p:tgtEl>
                                          <p:spTgt spid="23"/>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400"/>
                                        <p:tgtEl>
                                          <p:spTgt spid="20"/>
                                        </p:tgtEl>
                                      </p:cBhvr>
                                    </p:animEffect>
                                  </p:childTnLst>
                                </p:cTn>
                              </p:par>
                              <p:par>
                                <p:cTn id="43" presetID="2" presetClass="entr" presetSubtype="6" decel="100000" fill="hold" grpId="1" nodeType="withEffect">
                                  <p:stCondLst>
                                    <p:cond delay="50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400" fill="hold"/>
                                        <p:tgtEl>
                                          <p:spTgt spid="20"/>
                                        </p:tgtEl>
                                        <p:attrNameLst>
                                          <p:attrName>ppt_x</p:attrName>
                                        </p:attrNameLst>
                                      </p:cBhvr>
                                      <p:tavLst>
                                        <p:tav tm="0">
                                          <p:val>
                                            <p:strVal val="1+#ppt_w/2"/>
                                          </p:val>
                                        </p:tav>
                                        <p:tav tm="100000">
                                          <p:val>
                                            <p:strVal val="#ppt_x"/>
                                          </p:val>
                                        </p:tav>
                                      </p:tavLst>
                                    </p:anim>
                                    <p:anim calcmode="lin" valueType="num">
                                      <p:cBhvr additive="base">
                                        <p:cTn id="46" dur="400" fill="hold"/>
                                        <p:tgtEl>
                                          <p:spTgt spid="20"/>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7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400"/>
                                        <p:tgtEl>
                                          <p:spTgt spid="21"/>
                                        </p:tgtEl>
                                      </p:cBhvr>
                                    </p:animEffect>
                                  </p:childTnLst>
                                </p:cTn>
                              </p:par>
                              <p:par>
                                <p:cTn id="50" presetID="2" presetClass="entr" presetSubtype="6" decel="100000" fill="hold" grpId="1" nodeType="withEffect">
                                  <p:stCondLst>
                                    <p:cond delay="7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400" fill="hold"/>
                                        <p:tgtEl>
                                          <p:spTgt spid="21"/>
                                        </p:tgtEl>
                                        <p:attrNameLst>
                                          <p:attrName>ppt_x</p:attrName>
                                        </p:attrNameLst>
                                      </p:cBhvr>
                                      <p:tavLst>
                                        <p:tav tm="0">
                                          <p:val>
                                            <p:strVal val="1+#ppt_w/2"/>
                                          </p:val>
                                        </p:tav>
                                        <p:tav tm="100000">
                                          <p:val>
                                            <p:strVal val="#ppt_x"/>
                                          </p:val>
                                        </p:tav>
                                      </p:tavLst>
                                    </p:anim>
                                    <p:anim calcmode="lin" valueType="num">
                                      <p:cBhvr additive="base">
                                        <p:cTn id="53" dur="400" fill="hold"/>
                                        <p:tgtEl>
                                          <p:spTgt spid="21"/>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par>
                                <p:cTn id="60" presetID="2" presetClass="entr" presetSubtype="1" decel="100000" fill="hold" grpId="0" nodeType="withEffect">
                                  <p:stCondLst>
                                    <p:cond delay="1250"/>
                                  </p:stCondLst>
                                  <p:childTnLst>
                                    <p:set>
                                      <p:cBhvr>
                                        <p:cTn id="61" dur="1" fill="hold">
                                          <p:stCondLst>
                                            <p:cond delay="0"/>
                                          </p:stCondLst>
                                        </p:cTn>
                                        <p:tgtEl>
                                          <p:spTgt spid="2"/>
                                        </p:tgtEl>
                                        <p:attrNameLst>
                                          <p:attrName>style.visibility</p:attrName>
                                        </p:attrNameLst>
                                      </p:cBhvr>
                                      <p:to>
                                        <p:strVal val="visible"/>
                                      </p:to>
                                    </p:set>
                                    <p:anim calcmode="lin" valueType="num">
                                      <p:cBhvr additive="base">
                                        <p:cTn id="62" dur="500" fill="hold"/>
                                        <p:tgtEl>
                                          <p:spTgt spid="2"/>
                                        </p:tgtEl>
                                        <p:attrNameLst>
                                          <p:attrName>ppt_x</p:attrName>
                                        </p:attrNameLst>
                                      </p:cBhvr>
                                      <p:tavLst>
                                        <p:tav tm="0">
                                          <p:val>
                                            <p:strVal val="#ppt_x"/>
                                          </p:val>
                                        </p:tav>
                                        <p:tav tm="100000">
                                          <p:val>
                                            <p:strVal val="#ppt_x"/>
                                          </p:val>
                                        </p:tav>
                                      </p:tavLst>
                                    </p:anim>
                                    <p:anim calcmode="lin" valueType="num">
                                      <p:cBhvr additive="base">
                                        <p:cTn id="6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animBg="1"/>
      <p:bldP spid="13" grpId="1" animBg="1"/>
      <p:bldP spid="14" grpId="0" animBg="1"/>
      <p:bldP spid="14" grpId="1" animBg="1"/>
      <p:bldP spid="18" grpId="0" animBg="1"/>
      <p:bldP spid="18" grpId="1" animBg="1"/>
      <p:bldP spid="19" grpId="0" animBg="1"/>
      <p:bldP spid="19" grpId="1" animBg="1"/>
      <p:bldP spid="21" grpId="0" animBg="1"/>
      <p:bldP spid="21" grpId="1" animBg="1"/>
      <p:bldP spid="23" grpId="0" animBg="1"/>
      <p:bldP spid="23" grpId="1" animBg="1"/>
      <p:bldP spid="20" grpId="0" animBg="1"/>
      <p:bldP spid="20" grpId="1" animBg="1"/>
      <p:bldP spid="6" grpId="0"/>
    </p:bld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Route 159 UltraLight" pitchFamily="50" charset="0"/>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2" y="246956"/>
            <a:ext cx="16507876"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9"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E.S.E Hospital Padre Clemente Giraldo | Granada</a:t>
            </a:r>
            <a:endParaRPr lang="ja-JP" altLang="en-US" dirty="0"/>
          </a:p>
        </p:txBody>
      </p:sp>
      <p:sp>
        <p:nvSpPr>
          <p:cNvPr id="11" name="円/楕円 1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1366797414"/>
      </p:ext>
    </p:extLst>
  </p:cSld>
  <p:clrMap bg1="lt1" tx1="dk1" bg2="lt2" tx2="dk2" accent1="accent1" accent2="accent2" accent3="accent3" accent4="accent4" accent5="accent5" accent6="accent6" hlink="hlink" folHlink="folHlink"/>
  <p:sldLayoutIdLst>
    <p:sldLayoutId id="2147483665" r:id="rId1"/>
    <p:sldLayoutId id="2147483717" r:id="rId2"/>
    <p:sldLayoutId id="2147483670" r:id="rId3"/>
    <p:sldLayoutId id="2147483666" r:id="rId4"/>
    <p:sldLayoutId id="2147483667" r:id="rId5"/>
    <p:sldLayoutId id="2147483672" r:id="rId6"/>
    <p:sldLayoutId id="2147483674" r:id="rId7"/>
    <p:sldLayoutId id="2147483723" r:id="rId8"/>
    <p:sldLayoutId id="2147483678" r:id="rId9"/>
    <p:sldLayoutId id="2147483679" r:id="rId10"/>
    <p:sldLayoutId id="2147483703" r:id="rId11"/>
    <p:sldLayoutId id="2147483707" r:id="rId12"/>
    <p:sldLayoutId id="2147483711" r:id="rId13"/>
    <p:sldLayoutId id="2147483701" r:id="rId14"/>
    <p:sldLayoutId id="2147483708" r:id="rId15"/>
    <p:sldLayoutId id="2147483720" r:id="rId16"/>
    <p:sldLayoutId id="2147483722" r:id="rId17"/>
    <p:sldLayoutId id="2147483731" r:id="rId18"/>
    <p:sldLayoutId id="2147483732" r:id="rId19"/>
    <p:sldLayoutId id="2147483738" r:id="rId20"/>
    <p:sldLayoutId id="2147483739" r:id="rId21"/>
    <p:sldLayoutId id="2147483741" r:id="rId22"/>
    <p:sldLayoutId id="2147483746" r:id="rId23"/>
    <p:sldLayoutId id="2147483761" r:id="rId24"/>
    <p:sldLayoutId id="2147483765" r:id="rId25"/>
    <p:sldLayoutId id="2147483774" r:id="rId26"/>
    <p:sldLayoutId id="2147483754" r:id="rId27"/>
    <p:sldLayoutId id="2147483781" r:id="rId28"/>
    <p:sldLayoutId id="2147483782" r:id="rId2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2" presetClass="entr" presetSubtype="6" decel="100000" fill="hold" grpId="1" nodeType="withEffect">
                                  <p:stCondLst>
                                    <p:cond delay="4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400" fill="hold"/>
                                        <p:tgtEl>
                                          <p:spTgt spid="15"/>
                                        </p:tgtEl>
                                        <p:attrNameLst>
                                          <p:attrName>ppt_x</p:attrName>
                                        </p:attrNameLst>
                                      </p:cBhvr>
                                      <p:tavLst>
                                        <p:tav tm="0">
                                          <p:val>
                                            <p:strVal val="1+#ppt_w/2"/>
                                          </p:val>
                                        </p:tav>
                                        <p:tav tm="100000">
                                          <p:val>
                                            <p:strVal val="#ppt_x"/>
                                          </p:val>
                                        </p:tav>
                                      </p:tavLst>
                                    </p:anim>
                                    <p:anim calcmode="lin" valueType="num">
                                      <p:cBhvr additive="base">
                                        <p:cTn id="11" dur="400" fill="hold"/>
                                        <p:tgtEl>
                                          <p:spTgt spid="15"/>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400"/>
                                        <p:tgtEl>
                                          <p:spTgt spid="16"/>
                                        </p:tgtEl>
                                      </p:cBhvr>
                                    </p:animEffect>
                                  </p:childTnLst>
                                </p:cTn>
                              </p:par>
                              <p:par>
                                <p:cTn id="15" presetID="2" presetClass="entr" presetSubtype="6" decel="100000" fill="hold" grpId="1"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400" fill="hold"/>
                                        <p:tgtEl>
                                          <p:spTgt spid="16"/>
                                        </p:tgtEl>
                                        <p:attrNameLst>
                                          <p:attrName>ppt_x</p:attrName>
                                        </p:attrNameLst>
                                      </p:cBhvr>
                                      <p:tavLst>
                                        <p:tav tm="0">
                                          <p:val>
                                            <p:strVal val="1+#ppt_w/2"/>
                                          </p:val>
                                        </p:tav>
                                        <p:tav tm="100000">
                                          <p:val>
                                            <p:strVal val="#ppt_x"/>
                                          </p:val>
                                        </p:tav>
                                      </p:tavLst>
                                    </p:anim>
                                    <p:anim calcmode="lin" valueType="num">
                                      <p:cBhvr additive="base">
                                        <p:cTn id="18" dur="400" fill="hold"/>
                                        <p:tgtEl>
                                          <p:spTgt spid="16"/>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7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400"/>
                                        <p:tgtEl>
                                          <p:spTgt spid="11"/>
                                        </p:tgtEl>
                                      </p:cBhvr>
                                    </p:animEffect>
                                  </p:childTnLst>
                                </p:cTn>
                              </p:par>
                              <p:par>
                                <p:cTn id="22" presetID="2" presetClass="entr" presetSubtype="6" decel="100000" fill="hold" grpId="1" nodeType="withEffect">
                                  <p:stCondLst>
                                    <p:cond delay="7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400" fill="hold"/>
                                        <p:tgtEl>
                                          <p:spTgt spid="11"/>
                                        </p:tgtEl>
                                        <p:attrNameLst>
                                          <p:attrName>ppt_x</p:attrName>
                                        </p:attrNameLst>
                                      </p:cBhvr>
                                      <p:tavLst>
                                        <p:tav tm="0">
                                          <p:val>
                                            <p:strVal val="1+#ppt_w/2"/>
                                          </p:val>
                                        </p:tav>
                                        <p:tav tm="100000">
                                          <p:val>
                                            <p:strVal val="#ppt_x"/>
                                          </p:val>
                                        </p:tav>
                                      </p:tavLst>
                                    </p:anim>
                                    <p:anim calcmode="lin" valueType="num">
                                      <p:cBhvr additive="base">
                                        <p:cTn id="25" dur="400" fill="hold"/>
                                        <p:tgtEl>
                                          <p:spTgt spid="11"/>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1" grpId="1" animBg="1"/>
      <p:bldP spid="15" grpId="0" animBg="1"/>
      <p:bldP spid="15" grpId="1" animBg="1"/>
      <p:bldP spid="16" grpId="0" animBg="1"/>
      <p:bldP spid="16" grpId="1" animBg="1"/>
      <p:bldP spid="17" grpId="0"/>
    </p:bld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34294" y="246956"/>
            <a:ext cx="16437799"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Tree>
    <p:extLst>
      <p:ext uri="{BB962C8B-B14F-4D97-AF65-F5344CB8AC3E}">
        <p14:creationId xmlns:p14="http://schemas.microsoft.com/office/powerpoint/2010/main" val="2142059941"/>
      </p:ext>
    </p:extLst>
  </p:cSld>
  <p:clrMap bg1="lt1" tx1="dk1" bg2="lt2" tx2="dk2" accent1="accent1" accent2="accent2" accent3="accent3" accent4="accent4" accent5="accent5" accent6="accent6" hlink="hlink" folHlink="folHlink"/>
  <p:sldLayoutIdLst>
    <p:sldLayoutId id="2147483658" r:id="rId1"/>
    <p:sldLayoutId id="2147483770" r:id="rId2"/>
    <p:sldLayoutId id="2147483762" r:id="rId3"/>
    <p:sldLayoutId id="2147483662" r:id="rId4"/>
    <p:sldLayoutId id="2147483663" r:id="rId5"/>
    <p:sldLayoutId id="2147483673" r:id="rId6"/>
    <p:sldLayoutId id="2147483697" r:id="rId7"/>
    <p:sldLayoutId id="2147483698" r:id="rId8"/>
    <p:sldLayoutId id="2147483699" r:id="rId9"/>
    <p:sldLayoutId id="2147483709" r:id="rId10"/>
    <p:sldLayoutId id="2147483700" r:id="rId11"/>
    <p:sldLayoutId id="2147483733" r:id="rId12"/>
    <p:sldLayoutId id="2147483740" r:id="rId13"/>
    <p:sldLayoutId id="2147483743" r:id="rId14"/>
    <p:sldLayoutId id="2147483745" r:id="rId15"/>
    <p:sldLayoutId id="2147483766" r:id="rId16"/>
    <p:sldLayoutId id="2147483768" r:id="rId17"/>
    <p:sldLayoutId id="2147483767" r:id="rId18"/>
    <p:sldLayoutId id="2147483769" r:id="rId19"/>
    <p:sldLayoutId id="2147483730" r:id="rId20"/>
    <p:sldLayoutId id="2147483759" r:id="rId21"/>
    <p:sldLayoutId id="2147483760" r:id="rId22"/>
    <p:sldLayoutId id="2147483755" r:id="rId23"/>
    <p:sldLayoutId id="2147483776" r:id="rId24"/>
    <p:sldLayoutId id="2147483783" r:id="rId25"/>
  </p:sldLayoutIdLst>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42.xml"/><Relationship Id="rId4" Type="http://schemas.openxmlformats.org/officeDocument/2006/relationships/image" Target="../media/image18.svg"/></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44.xml"/><Relationship Id="rId4" Type="http://schemas.openxmlformats.org/officeDocument/2006/relationships/image" Target="../media/image24.svg"/></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42.xml"/><Relationship Id="rId5" Type="http://schemas.openxmlformats.org/officeDocument/2006/relationships/image" Target="../media/image27.sv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44.xml"/><Relationship Id="rId5" Type="http://schemas.openxmlformats.org/officeDocument/2006/relationships/image" Target="../media/image30.svg"/><Relationship Id="rId4" Type="http://schemas.openxmlformats.org/officeDocument/2006/relationships/image" Target="../media/image29.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emf"/><Relationship Id="rId1" Type="http://schemas.openxmlformats.org/officeDocument/2006/relationships/slideLayout" Target="../slideLayouts/slideLayout48.xml"/><Relationship Id="rId4" Type="http://schemas.openxmlformats.org/officeDocument/2006/relationships/image" Target="../media/image33.png"/></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48.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emf"/><Relationship Id="rId1" Type="http://schemas.openxmlformats.org/officeDocument/2006/relationships/slideLayout" Target="../slideLayouts/slideLayout48.xml"/><Relationship Id="rId4" Type="http://schemas.openxmlformats.org/officeDocument/2006/relationships/image" Target="../media/image36.png"/></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48.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48.xml"/><Relationship Id="rId5" Type="http://schemas.openxmlformats.org/officeDocument/2006/relationships/image" Target="../media/image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7.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png"/><Relationship Id="rId1" Type="http://schemas.openxmlformats.org/officeDocument/2006/relationships/slideLayout" Target="../slideLayouts/slideLayout47.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640080" y="914400"/>
            <a:ext cx="17170386" cy="4016744"/>
          </a:xfrm>
        </p:spPr>
        <p:txBody>
          <a:bodyPr>
            <a:normAutofit/>
          </a:bodyPr>
          <a:lstStyle/>
          <a:p>
            <a:pPr algn="ctr"/>
            <a:r>
              <a:rPr kumimoji="1" lang="es-CO" altLang="ja-JP" sz="6600" b="1" dirty="0">
                <a:solidFill>
                  <a:schemeClr val="tx1"/>
                </a:solidFill>
              </a:rPr>
              <a:t>INFORME DE RENDICIÓN </a:t>
            </a:r>
            <a:r>
              <a:rPr lang="es-CO" altLang="ja-JP" sz="6600" b="1" dirty="0">
                <a:solidFill>
                  <a:schemeClr val="tx1"/>
                </a:solidFill>
              </a:rPr>
              <a:t>DE CUENTAS </a:t>
            </a:r>
            <a:br>
              <a:rPr lang="es-CO" altLang="ja-JP" sz="6600" b="1" dirty="0">
                <a:solidFill>
                  <a:schemeClr val="tx1"/>
                </a:solidFill>
              </a:rPr>
            </a:br>
            <a:r>
              <a:rPr lang="es-CO" altLang="ja-JP" sz="6600" b="1" dirty="0">
                <a:solidFill>
                  <a:schemeClr val="tx1"/>
                </a:solidFill>
              </a:rPr>
              <a:t>A LA COMUNIDAD</a:t>
            </a:r>
            <a:endParaRPr kumimoji="1" lang="es-CO" altLang="ja-JP" sz="6600" b="1" dirty="0">
              <a:solidFill>
                <a:schemeClr val="tx1"/>
              </a:solidFill>
            </a:endParaRPr>
          </a:p>
        </p:txBody>
      </p:sp>
      <p:sp>
        <p:nvSpPr>
          <p:cNvPr id="9" name="テキスト プレースホルダー 8"/>
          <p:cNvSpPr>
            <a:spLocks noGrp="1"/>
          </p:cNvSpPr>
          <p:nvPr>
            <p:ph type="body" sz="quarter" idx="13"/>
          </p:nvPr>
        </p:nvSpPr>
        <p:spPr/>
        <p:txBody>
          <a:bodyPr/>
          <a:lstStyle/>
          <a:p>
            <a:r>
              <a:rPr lang="es-CO" altLang="ja-JP" sz="3600" dirty="0">
                <a:solidFill>
                  <a:schemeClr val="tx1"/>
                </a:solidFill>
              </a:rPr>
              <a:t>VIGENCIA 2019</a:t>
            </a:r>
          </a:p>
        </p:txBody>
      </p:sp>
      <p:sp>
        <p:nvSpPr>
          <p:cNvPr id="8" name="テキスト プレースホルダー 7"/>
          <p:cNvSpPr>
            <a:spLocks noGrp="1"/>
          </p:cNvSpPr>
          <p:nvPr>
            <p:ph type="body" sz="quarter" idx="12"/>
          </p:nvPr>
        </p:nvSpPr>
        <p:spPr>
          <a:xfrm>
            <a:off x="723403" y="8071202"/>
            <a:ext cx="13066572" cy="1655251"/>
          </a:xfrm>
        </p:spPr>
        <p:txBody>
          <a:bodyPr>
            <a:noAutofit/>
          </a:bodyPr>
          <a:lstStyle/>
          <a:p>
            <a:pPr algn="l">
              <a:lnSpc>
                <a:spcPct val="250000"/>
              </a:lnSpc>
            </a:pPr>
            <a:r>
              <a:rPr lang="es-CO" altLang="ja-JP" sz="3200" b="1" dirty="0">
                <a:solidFill>
                  <a:schemeClr val="tx1"/>
                </a:solidFill>
              </a:rPr>
              <a:t>E.S.E Hospital Padre Clemente Giraldo</a:t>
            </a:r>
          </a:p>
          <a:p>
            <a:pPr algn="l">
              <a:lnSpc>
                <a:spcPct val="100000"/>
              </a:lnSpc>
            </a:pPr>
            <a:r>
              <a:rPr lang="es-CO" altLang="ja-JP" sz="3200" dirty="0">
                <a:solidFill>
                  <a:schemeClr val="tx1"/>
                </a:solidFill>
              </a:rPr>
              <a:t>Victor Raúl Hoyos Hoyos </a:t>
            </a:r>
          </a:p>
          <a:p>
            <a:pPr algn="l">
              <a:lnSpc>
                <a:spcPct val="100000"/>
              </a:lnSpc>
            </a:pPr>
            <a:r>
              <a:rPr lang="es-CO" altLang="ja-JP" sz="3200" dirty="0">
                <a:solidFill>
                  <a:schemeClr val="tx1"/>
                </a:solidFill>
              </a:rPr>
              <a:t>Gerente</a:t>
            </a:r>
          </a:p>
        </p:txBody>
      </p:sp>
      <p:pic>
        <p:nvPicPr>
          <p:cNvPr id="5" name="9 Imagen">
            <a:extLst>
              <a:ext uri="{FF2B5EF4-FFF2-40B4-BE49-F238E27FC236}">
                <a16:creationId xmlns:a16="http://schemas.microsoft.com/office/drawing/2014/main" id="{64D7073E-E308-446B-A677-A4905FA1FC1B}"/>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688713" y="5056922"/>
            <a:ext cx="4566026" cy="1976155"/>
          </a:xfrm>
          <a:prstGeom prst="rect">
            <a:avLst/>
          </a:prstGeom>
          <a:noFill/>
          <a:ln>
            <a:noFill/>
          </a:ln>
        </p:spPr>
      </p:pic>
      <p:pic>
        <p:nvPicPr>
          <p:cNvPr id="6" name="Picture 2" descr="http://3.bp.blogspot.com/-kLxCTkzuIyA/TPfyR3vRlqI/AAAAAAAABVc/_yj7_Wo_G70/s1600/escudo+GRANADA.jpg">
            <a:extLst>
              <a:ext uri="{FF2B5EF4-FFF2-40B4-BE49-F238E27FC236}">
                <a16:creationId xmlns:a16="http://schemas.microsoft.com/office/drawing/2014/main" id="{F7883015-7530-48F6-89EC-D672AE72CF4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39950" y="4194060"/>
            <a:ext cx="2972675" cy="3877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712323"/>
      </p:ext>
    </p:extLst>
  </p:cSld>
  <p:clrMapOvr>
    <a:masterClrMapping/>
  </p:clrMapOvr>
  <mc:AlternateContent xmlns:mc="http://schemas.openxmlformats.org/markup-compatibility/2006" xmlns:p14="http://schemas.microsoft.com/office/powerpoint/2010/main">
    <mc:Choice Requires="p14">
      <p:transition spd="med" p14:dur="700" advTm="9314">
        <p:fade/>
      </p:transition>
    </mc:Choice>
    <mc:Fallback xmlns="">
      <p:transition spd="med" advTm="931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7609"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3D92D7-DEAA-4F06-883C-47AA89AAE238}"/>
              </a:ext>
            </a:extLst>
          </p:cNvPr>
          <p:cNvSpPr>
            <a:spLocks noGrp="1"/>
          </p:cNvSpPr>
          <p:nvPr>
            <p:ph type="title"/>
          </p:nvPr>
        </p:nvSpPr>
        <p:spPr>
          <a:xfrm>
            <a:off x="3037482" y="508213"/>
            <a:ext cx="15193808" cy="1203151"/>
          </a:xfrm>
        </p:spPr>
        <p:txBody>
          <a:bodyPr>
            <a:normAutofit fontScale="90000"/>
          </a:bodyPr>
          <a:lstStyle/>
          <a:p>
            <a:r>
              <a:rPr lang="es-CO" dirty="0"/>
              <a:t>Comportamiento general del indicador Oportunidad para la Asignación de Citas para Odontología</a:t>
            </a:r>
          </a:p>
        </p:txBody>
      </p:sp>
      <p:sp>
        <p:nvSpPr>
          <p:cNvPr id="3" name="Marcador de pie de página 2">
            <a:extLst>
              <a:ext uri="{FF2B5EF4-FFF2-40B4-BE49-F238E27FC236}">
                <a16:creationId xmlns:a16="http://schemas.microsoft.com/office/drawing/2014/main" id="{EB156546-CFA8-4EBA-9E81-93314A379D74}"/>
              </a:ext>
            </a:extLst>
          </p:cNvPr>
          <p:cNvSpPr>
            <a:spLocks noGrp="1"/>
          </p:cNvSpPr>
          <p:nvPr>
            <p:ph type="ftr" sz="quarter" idx="10"/>
          </p:nvPr>
        </p:nvSpPr>
        <p:spPr/>
        <p:txBody>
          <a:bodyPr/>
          <a:lstStyle/>
          <a:p>
            <a:r>
              <a:rPr lang="es-CO" altLang="ja-JP" dirty="0"/>
              <a:t>E.S.E Hospital Padre Clemente Giraldo | Granada</a:t>
            </a:r>
          </a:p>
        </p:txBody>
      </p:sp>
      <p:sp>
        <p:nvSpPr>
          <p:cNvPr id="4" name="Marcador de número de diapositiva 3">
            <a:extLst>
              <a:ext uri="{FF2B5EF4-FFF2-40B4-BE49-F238E27FC236}">
                <a16:creationId xmlns:a16="http://schemas.microsoft.com/office/drawing/2014/main" id="{28A7D161-63AD-4FD5-B302-A6988447CE8C}"/>
              </a:ext>
            </a:extLst>
          </p:cNvPr>
          <p:cNvSpPr>
            <a:spLocks noGrp="1"/>
          </p:cNvSpPr>
          <p:nvPr>
            <p:ph type="sldNum" sz="quarter" idx="11"/>
          </p:nvPr>
        </p:nvSpPr>
        <p:spPr/>
        <p:txBody>
          <a:bodyPr/>
          <a:lstStyle/>
          <a:p>
            <a:fld id="{E6459DFB-86F3-43FA-8567-2EA6E426AE90}" type="slidenum">
              <a:rPr lang="ja-JP" altLang="en-US" smtClean="0"/>
              <a:pPr/>
              <a:t>10</a:t>
            </a:fld>
            <a:endParaRPr lang="ja-JP" altLang="en-US"/>
          </a:p>
        </p:txBody>
      </p:sp>
      <p:sp>
        <p:nvSpPr>
          <p:cNvPr id="5" name="Marcador de texto 4">
            <a:extLst>
              <a:ext uri="{FF2B5EF4-FFF2-40B4-BE49-F238E27FC236}">
                <a16:creationId xmlns:a16="http://schemas.microsoft.com/office/drawing/2014/main" id="{CA49E2BA-3DD9-487B-9FC7-10C9F96FA08A}"/>
              </a:ext>
            </a:extLst>
          </p:cNvPr>
          <p:cNvSpPr>
            <a:spLocks noGrp="1"/>
          </p:cNvSpPr>
          <p:nvPr>
            <p:ph type="body" sz="quarter" idx="13"/>
          </p:nvPr>
        </p:nvSpPr>
        <p:spPr>
          <a:xfrm>
            <a:off x="3037482" y="2184095"/>
            <a:ext cx="14329592" cy="504056"/>
          </a:xfrm>
        </p:spPr>
        <p:txBody>
          <a:bodyPr>
            <a:normAutofit fontScale="92500" lnSpcReduction="10000"/>
          </a:bodyPr>
          <a:lstStyle/>
          <a:p>
            <a:r>
              <a:rPr lang="es-CO" dirty="0"/>
              <a:t>2016-2019</a:t>
            </a:r>
          </a:p>
        </p:txBody>
      </p:sp>
      <p:graphicFrame>
        <p:nvGraphicFramePr>
          <p:cNvPr id="9" name="Gráfico 8">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4035186931"/>
              </p:ext>
            </p:extLst>
          </p:nvPr>
        </p:nvGraphicFramePr>
        <p:xfrm>
          <a:off x="2032000" y="2895600"/>
          <a:ext cx="14329592" cy="65371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5156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4AF0EC-0B56-4301-853E-C903815B279C}"/>
              </a:ext>
            </a:extLst>
          </p:cNvPr>
          <p:cNvSpPr>
            <a:spLocks noGrp="1"/>
          </p:cNvSpPr>
          <p:nvPr>
            <p:ph type="title"/>
          </p:nvPr>
        </p:nvSpPr>
        <p:spPr/>
        <p:txBody>
          <a:bodyPr>
            <a:normAutofit/>
          </a:bodyPr>
          <a:lstStyle/>
          <a:p>
            <a:r>
              <a:rPr lang="es-CO"/>
              <a:t>Satisfacción global del usuario</a:t>
            </a:r>
          </a:p>
        </p:txBody>
      </p:sp>
      <p:sp>
        <p:nvSpPr>
          <p:cNvPr id="3" name="Marcador de pie de página 2">
            <a:extLst>
              <a:ext uri="{FF2B5EF4-FFF2-40B4-BE49-F238E27FC236}">
                <a16:creationId xmlns:a16="http://schemas.microsoft.com/office/drawing/2014/main" id="{F95061EC-9871-440E-B210-F69C374A6F05}"/>
              </a:ext>
            </a:extLst>
          </p:cNvPr>
          <p:cNvSpPr>
            <a:spLocks noGrp="1"/>
          </p:cNvSpPr>
          <p:nvPr>
            <p:ph type="ftr" sz="quarter" idx="10"/>
          </p:nvPr>
        </p:nvSpPr>
        <p:spPr/>
        <p:txBody>
          <a:bodyPr/>
          <a:lstStyle/>
          <a:p>
            <a:r>
              <a:rPr lang="es-CO" altLang="ja-JP" dirty="0"/>
              <a:t>E.S.E Hospital Padre Clemente Giraldo | Granada</a:t>
            </a:r>
          </a:p>
        </p:txBody>
      </p:sp>
      <p:sp>
        <p:nvSpPr>
          <p:cNvPr id="4" name="Marcador de número de diapositiva 3">
            <a:extLst>
              <a:ext uri="{FF2B5EF4-FFF2-40B4-BE49-F238E27FC236}">
                <a16:creationId xmlns:a16="http://schemas.microsoft.com/office/drawing/2014/main" id="{35B128C1-CE0A-49FE-BDAA-F6B7C8AB4E91}"/>
              </a:ext>
            </a:extLst>
          </p:cNvPr>
          <p:cNvSpPr>
            <a:spLocks noGrp="1"/>
          </p:cNvSpPr>
          <p:nvPr>
            <p:ph type="sldNum" sz="quarter" idx="11"/>
          </p:nvPr>
        </p:nvSpPr>
        <p:spPr/>
        <p:txBody>
          <a:bodyPr/>
          <a:lstStyle/>
          <a:p>
            <a:fld id="{E6459DFB-86F3-43FA-8567-2EA6E426AE90}" type="slidenum">
              <a:rPr lang="ja-JP" altLang="en-US" smtClean="0"/>
              <a:pPr/>
              <a:t>11</a:t>
            </a:fld>
            <a:endParaRPr lang="ja-JP" altLang="en-US"/>
          </a:p>
        </p:txBody>
      </p:sp>
      <p:sp>
        <p:nvSpPr>
          <p:cNvPr id="5" name="Marcador de texto 4">
            <a:extLst>
              <a:ext uri="{FF2B5EF4-FFF2-40B4-BE49-F238E27FC236}">
                <a16:creationId xmlns:a16="http://schemas.microsoft.com/office/drawing/2014/main" id="{CCBC5715-A70C-4E37-B757-0D3070C2B531}"/>
              </a:ext>
            </a:extLst>
          </p:cNvPr>
          <p:cNvSpPr>
            <a:spLocks noGrp="1"/>
          </p:cNvSpPr>
          <p:nvPr>
            <p:ph type="body" sz="quarter" idx="13"/>
          </p:nvPr>
        </p:nvSpPr>
        <p:spPr/>
        <p:txBody>
          <a:bodyPr>
            <a:normAutofit fontScale="92500" lnSpcReduction="10000"/>
          </a:bodyPr>
          <a:lstStyle/>
          <a:p>
            <a:r>
              <a:rPr lang="es-CO" dirty="0"/>
              <a:t>2016-2019</a:t>
            </a:r>
          </a:p>
        </p:txBody>
      </p:sp>
      <p:graphicFrame>
        <p:nvGraphicFramePr>
          <p:cNvPr id="7" name="Gráfico 6">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3508530307"/>
              </p:ext>
            </p:extLst>
          </p:nvPr>
        </p:nvGraphicFramePr>
        <p:xfrm>
          <a:off x="1930400" y="2540000"/>
          <a:ext cx="14554199"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9544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descr="Imagen que contiene persona, interior, sujetando, pared&#10;&#10;Descripción generada automáticamente">
            <a:extLst>
              <a:ext uri="{FF2B5EF4-FFF2-40B4-BE49-F238E27FC236}">
                <a16:creationId xmlns:a16="http://schemas.microsoft.com/office/drawing/2014/main" id="{A16B8030-A8F1-4F3E-B277-3345B93D31F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071" b="5071"/>
          <a:stretch>
            <a:fillRect/>
          </a:stretch>
        </p:blipFill>
        <p:spPr/>
      </p:pic>
      <p:sp>
        <p:nvSpPr>
          <p:cNvPr id="33" name="Text Placeholder 32"/>
          <p:cNvSpPr>
            <a:spLocks noGrp="1"/>
          </p:cNvSpPr>
          <p:nvPr>
            <p:ph type="body" sz="quarter" idx="16"/>
          </p:nvPr>
        </p:nvSpPr>
        <p:spPr>
          <a:xfrm rot="10800000">
            <a:off x="0" y="1"/>
            <a:ext cx="11521439" cy="10287000"/>
          </a:xfrm>
        </p:spPr>
        <p:txBody>
          <a:bodyPr/>
          <a:lstStyle/>
          <a:p>
            <a:endParaRPr kumimoji="1" lang="ja-JP" altLang="en-US" dirty="0"/>
          </a:p>
        </p:txBody>
      </p:sp>
      <p:sp>
        <p:nvSpPr>
          <p:cNvPr id="21" name="Title 20"/>
          <p:cNvSpPr>
            <a:spLocks noGrp="1"/>
          </p:cNvSpPr>
          <p:nvPr>
            <p:ph type="title"/>
          </p:nvPr>
        </p:nvSpPr>
        <p:spPr>
          <a:xfrm>
            <a:off x="1403228" y="1433735"/>
            <a:ext cx="10875858" cy="2812243"/>
          </a:xfrm>
        </p:spPr>
        <p:txBody>
          <a:bodyPr>
            <a:normAutofit/>
          </a:bodyPr>
          <a:lstStyle/>
          <a:p>
            <a:r>
              <a:rPr lang="es-CO" altLang="ja-JP" sz="7200" dirty="0"/>
              <a:t>Informe de producción</a:t>
            </a:r>
            <a:endParaRPr kumimoji="1" lang="es-CO" altLang="ja-JP" sz="7200" dirty="0"/>
          </a:p>
        </p:txBody>
      </p:sp>
      <p:sp>
        <p:nvSpPr>
          <p:cNvPr id="22" name="Text Placeholder 21"/>
          <p:cNvSpPr>
            <a:spLocks noGrp="1"/>
          </p:cNvSpPr>
          <p:nvPr>
            <p:ph type="body" sz="quarter" idx="12"/>
          </p:nvPr>
        </p:nvSpPr>
        <p:spPr>
          <a:xfrm>
            <a:off x="1403228" y="4245978"/>
            <a:ext cx="6101929" cy="2975742"/>
          </a:xfrm>
        </p:spPr>
        <p:txBody>
          <a:bodyPr>
            <a:normAutofit/>
          </a:bodyPr>
          <a:lstStyle/>
          <a:p>
            <a:r>
              <a:rPr lang="es-CO" altLang="ja-JP" sz="4000" dirty="0"/>
              <a:t>Decreto 2193 de 2004</a:t>
            </a:r>
            <a:endParaRPr kumimoji="1" lang="es-CO" altLang="ja-JP" sz="4000" dirty="0"/>
          </a:p>
        </p:txBody>
      </p:sp>
    </p:spTree>
    <p:extLst>
      <p:ext uri="{BB962C8B-B14F-4D97-AF65-F5344CB8AC3E}">
        <p14:creationId xmlns:p14="http://schemas.microsoft.com/office/powerpoint/2010/main" val="2610437963"/>
      </p:ext>
    </p:extLst>
  </p:cSld>
  <p:clrMapOvr>
    <a:masterClrMapping/>
  </p:clrMapOvr>
  <p:transition spd="slow" advTm="5256">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s-CO" altLang="ja-JP" dirty="0"/>
              <a:t>Comparativo </a:t>
            </a:r>
            <a:r>
              <a:rPr kumimoji="1" lang="es-CO" altLang="ja-JP" dirty="0">
                <a:solidFill>
                  <a:schemeClr val="accent1"/>
                </a:solidFill>
                <a:latin typeface="Route 159 Bold" pitchFamily="50" charset="0"/>
              </a:rPr>
              <a:t>Producción</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13</a:t>
            </a:fld>
            <a:endParaRPr lang="ja-JP" altLang="en-US" dirty="0"/>
          </a:p>
        </p:txBody>
      </p:sp>
      <p:sp>
        <p:nvSpPr>
          <p:cNvPr id="2" name="Marcador de pie de página 1">
            <a:extLst>
              <a:ext uri="{FF2B5EF4-FFF2-40B4-BE49-F238E27FC236}">
                <a16:creationId xmlns:a16="http://schemas.microsoft.com/office/drawing/2014/main" id="{A13B9F4E-19AB-4696-88EF-8245DBC583CA}"/>
              </a:ext>
            </a:extLst>
          </p:cNvPr>
          <p:cNvSpPr>
            <a:spLocks noGrp="1"/>
          </p:cNvSpPr>
          <p:nvPr>
            <p:ph type="ftr" sz="quarter" idx="10"/>
          </p:nvPr>
        </p:nvSpPr>
        <p:spPr/>
        <p:txBody>
          <a:bodyPr/>
          <a:lstStyle/>
          <a:p>
            <a:r>
              <a:rPr lang="es-CO" altLang="ja-JP" dirty="0"/>
              <a:t>E.S.E Hospital Padre Clemente Giraldo | Granada</a:t>
            </a:r>
          </a:p>
        </p:txBody>
      </p:sp>
      <p:graphicFrame>
        <p:nvGraphicFramePr>
          <p:cNvPr id="4" name="Tabla 3">
            <a:extLst>
              <a:ext uri="{FF2B5EF4-FFF2-40B4-BE49-F238E27FC236}">
                <a16:creationId xmlns:a16="http://schemas.microsoft.com/office/drawing/2014/main" id="{B6CF2DEC-CBDA-43EC-A39B-A68C4AD1BDEF}"/>
              </a:ext>
            </a:extLst>
          </p:cNvPr>
          <p:cNvGraphicFramePr>
            <a:graphicFrameLocks noGrp="1"/>
          </p:cNvGraphicFramePr>
          <p:nvPr>
            <p:extLst>
              <p:ext uri="{D42A27DB-BD31-4B8C-83A1-F6EECF244321}">
                <p14:modId xmlns:p14="http://schemas.microsoft.com/office/powerpoint/2010/main" val="1214281826"/>
              </p:ext>
            </p:extLst>
          </p:nvPr>
        </p:nvGraphicFramePr>
        <p:xfrm>
          <a:off x="584200" y="2169922"/>
          <a:ext cx="7363843" cy="7293933"/>
        </p:xfrm>
        <a:graphic>
          <a:graphicData uri="http://schemas.openxmlformats.org/drawingml/2006/table">
            <a:tbl>
              <a:tblPr>
                <a:tableStyleId>{5C22544A-7EE6-4342-B048-85BDC9FD1C3A}</a:tableStyleId>
              </a:tblPr>
              <a:tblGrid>
                <a:gridCol w="3668670">
                  <a:extLst>
                    <a:ext uri="{9D8B030D-6E8A-4147-A177-3AD203B41FA5}">
                      <a16:colId xmlns:a16="http://schemas.microsoft.com/office/drawing/2014/main" val="4175673970"/>
                    </a:ext>
                  </a:extLst>
                </a:gridCol>
                <a:gridCol w="908649">
                  <a:extLst>
                    <a:ext uri="{9D8B030D-6E8A-4147-A177-3AD203B41FA5}">
                      <a16:colId xmlns:a16="http://schemas.microsoft.com/office/drawing/2014/main" val="9921542"/>
                    </a:ext>
                  </a:extLst>
                </a:gridCol>
                <a:gridCol w="908649">
                  <a:extLst>
                    <a:ext uri="{9D8B030D-6E8A-4147-A177-3AD203B41FA5}">
                      <a16:colId xmlns:a16="http://schemas.microsoft.com/office/drawing/2014/main" val="834801057"/>
                    </a:ext>
                  </a:extLst>
                </a:gridCol>
                <a:gridCol w="908649">
                  <a:extLst>
                    <a:ext uri="{9D8B030D-6E8A-4147-A177-3AD203B41FA5}">
                      <a16:colId xmlns:a16="http://schemas.microsoft.com/office/drawing/2014/main" val="4044856793"/>
                    </a:ext>
                  </a:extLst>
                </a:gridCol>
                <a:gridCol w="969226">
                  <a:extLst>
                    <a:ext uri="{9D8B030D-6E8A-4147-A177-3AD203B41FA5}">
                      <a16:colId xmlns:a16="http://schemas.microsoft.com/office/drawing/2014/main" val="3970177841"/>
                    </a:ext>
                  </a:extLst>
                </a:gridCol>
              </a:tblGrid>
              <a:tr h="810437">
                <a:tc>
                  <a:txBody>
                    <a:bodyPr/>
                    <a:lstStyle/>
                    <a:p>
                      <a:pPr algn="ctr" fontAlgn="ctr"/>
                      <a:r>
                        <a:rPr lang="es-CO" sz="2400" b="1" u="none" strike="noStrike" dirty="0">
                          <a:effectLst/>
                          <a:latin typeface="Arial" panose="020B0604020202020204" pitchFamily="34" charset="0"/>
                          <a:cs typeface="Arial" panose="020B0604020202020204" pitchFamily="34" charset="0"/>
                        </a:rPr>
                        <a:t>CONCEPTO</a:t>
                      </a:r>
                      <a:endParaRPr lang="es-CO" sz="24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s-CO" sz="2400" b="1" u="none" strike="noStrike" dirty="0">
                          <a:effectLst/>
                          <a:latin typeface="Arial" panose="020B0604020202020204" pitchFamily="34" charset="0"/>
                          <a:cs typeface="Arial" panose="020B0604020202020204" pitchFamily="34" charset="0"/>
                        </a:rPr>
                        <a:t>2016</a:t>
                      </a:r>
                      <a:endParaRPr lang="es-CO" sz="24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s-CO" sz="2400" b="1" u="none" strike="noStrike" dirty="0">
                          <a:effectLst/>
                          <a:latin typeface="Arial" panose="020B0604020202020204" pitchFamily="34" charset="0"/>
                          <a:cs typeface="Arial" panose="020B0604020202020204" pitchFamily="34" charset="0"/>
                        </a:rPr>
                        <a:t>2017</a:t>
                      </a:r>
                      <a:endParaRPr lang="es-CO" sz="24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s-CO" sz="2400" b="1" u="none" strike="noStrike" dirty="0">
                          <a:effectLst/>
                          <a:latin typeface="Arial" panose="020B0604020202020204" pitchFamily="34" charset="0"/>
                          <a:cs typeface="Arial" panose="020B0604020202020204" pitchFamily="34" charset="0"/>
                        </a:rPr>
                        <a:t>2018</a:t>
                      </a:r>
                      <a:endParaRPr lang="es-CO" sz="24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s-CO" sz="2400" b="1" u="none" strike="noStrike" dirty="0">
                          <a:effectLst/>
                          <a:latin typeface="Arial" panose="020B0604020202020204" pitchFamily="34" charset="0"/>
                          <a:cs typeface="Arial" panose="020B0604020202020204" pitchFamily="34" charset="0"/>
                        </a:rPr>
                        <a:t>2019</a:t>
                      </a:r>
                      <a:endParaRPr lang="es-CO" sz="24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948261120"/>
                  </a:ext>
                </a:extLst>
              </a:tr>
              <a:tr h="810437">
                <a:tc>
                  <a:txBody>
                    <a:bodyPr/>
                    <a:lstStyle/>
                    <a:p>
                      <a:pPr algn="l" fontAlgn="ctr"/>
                      <a:r>
                        <a:rPr lang="es-CO" sz="2400" u="none" strike="noStrike" dirty="0">
                          <a:effectLst/>
                          <a:latin typeface="Arial" panose="020B0604020202020204" pitchFamily="34" charset="0"/>
                          <a:cs typeface="Arial" panose="020B0604020202020204" pitchFamily="34" charset="0"/>
                        </a:rPr>
                        <a:t>Vacunación </a:t>
                      </a:r>
                      <a:endParaRPr lang="es-CO" sz="24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4783</a:t>
                      </a:r>
                      <a:endParaRPr lang="es-CO" sz="24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5894</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5092</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5184</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3777895"/>
                  </a:ext>
                </a:extLst>
              </a:tr>
              <a:tr h="810437">
                <a:tc>
                  <a:txBody>
                    <a:bodyPr/>
                    <a:lstStyle/>
                    <a:p>
                      <a:pPr algn="l" fontAlgn="b"/>
                      <a:r>
                        <a:rPr lang="es-CO" sz="2400" u="none" strike="noStrike">
                          <a:effectLst/>
                          <a:latin typeface="Arial" panose="020B0604020202020204" pitchFamily="34" charset="0"/>
                          <a:cs typeface="Arial" panose="020B0604020202020204" pitchFamily="34" charset="0"/>
                        </a:rPr>
                        <a:t>Controles de enfermería  </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5203</a:t>
                      </a:r>
                      <a:endParaRPr lang="es-CO" sz="24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4349</a:t>
                      </a:r>
                      <a:endParaRPr lang="es-CO" sz="24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2998</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2804</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0711639"/>
                  </a:ext>
                </a:extLst>
              </a:tr>
              <a:tr h="810437">
                <a:tc>
                  <a:txBody>
                    <a:bodyPr/>
                    <a:lstStyle/>
                    <a:p>
                      <a:pPr algn="l" fontAlgn="ctr"/>
                      <a:r>
                        <a:rPr lang="es-CO" sz="2400" u="none" strike="noStrike">
                          <a:effectLst/>
                          <a:latin typeface="Arial" panose="020B0604020202020204" pitchFamily="34" charset="0"/>
                          <a:cs typeface="Arial" panose="020B0604020202020204" pitchFamily="34" charset="0"/>
                        </a:rPr>
                        <a:t>Citologías </a:t>
                      </a:r>
                      <a:endParaRPr lang="es-CO"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353</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455</a:t>
                      </a:r>
                      <a:endParaRPr lang="es-CO" sz="24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556</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415</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5315382"/>
                  </a:ext>
                </a:extLst>
              </a:tr>
              <a:tr h="810437">
                <a:tc>
                  <a:txBody>
                    <a:bodyPr/>
                    <a:lstStyle/>
                    <a:p>
                      <a:pPr algn="l" fontAlgn="ctr"/>
                      <a:r>
                        <a:rPr lang="es-CO" sz="2400" u="none" strike="noStrike">
                          <a:effectLst/>
                          <a:latin typeface="Arial" panose="020B0604020202020204" pitchFamily="34" charset="0"/>
                          <a:cs typeface="Arial" panose="020B0604020202020204" pitchFamily="34" charset="0"/>
                        </a:rPr>
                        <a:t>Consultas Médicas</a:t>
                      </a:r>
                      <a:endParaRPr lang="es-CO"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10638</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10209</a:t>
                      </a:r>
                      <a:endParaRPr lang="es-CO" sz="24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11642</a:t>
                      </a:r>
                      <a:endParaRPr lang="es-CO" sz="24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13285</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1324993"/>
                  </a:ext>
                </a:extLst>
              </a:tr>
              <a:tr h="810437">
                <a:tc>
                  <a:txBody>
                    <a:bodyPr/>
                    <a:lstStyle/>
                    <a:p>
                      <a:pPr algn="l" fontAlgn="b"/>
                      <a:r>
                        <a:rPr lang="es-CO" sz="2400" u="none" strike="noStrike">
                          <a:effectLst/>
                          <a:latin typeface="Arial" panose="020B0604020202020204" pitchFamily="34" charset="0"/>
                          <a:cs typeface="Arial" panose="020B0604020202020204" pitchFamily="34" charset="0"/>
                        </a:rPr>
                        <a:t>Urgencias Médicas</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2366</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2266</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2170</a:t>
                      </a:r>
                      <a:endParaRPr lang="es-CO" sz="24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1912</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649732"/>
                  </a:ext>
                </a:extLst>
              </a:tr>
              <a:tr h="810437">
                <a:tc>
                  <a:txBody>
                    <a:bodyPr/>
                    <a:lstStyle/>
                    <a:p>
                      <a:pPr algn="l" fontAlgn="b"/>
                      <a:r>
                        <a:rPr lang="es-CO" sz="2400" u="none" strike="noStrike">
                          <a:effectLst/>
                          <a:latin typeface="Arial" panose="020B0604020202020204" pitchFamily="34" charset="0"/>
                          <a:cs typeface="Arial" panose="020B0604020202020204" pitchFamily="34" charset="0"/>
                        </a:rPr>
                        <a:t>Consultas odontológicas</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1470</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1656</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1775</a:t>
                      </a:r>
                      <a:endParaRPr lang="es-CO" sz="24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1753</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0805619"/>
                  </a:ext>
                </a:extLst>
              </a:tr>
              <a:tr h="810437">
                <a:tc>
                  <a:txBody>
                    <a:bodyPr/>
                    <a:lstStyle/>
                    <a:p>
                      <a:pPr algn="l" fontAlgn="b"/>
                      <a:r>
                        <a:rPr lang="es-CO" sz="2400" u="none" strike="noStrike">
                          <a:effectLst/>
                          <a:latin typeface="Arial" panose="020B0604020202020204" pitchFamily="34" charset="0"/>
                          <a:cs typeface="Arial" panose="020B0604020202020204" pitchFamily="34" charset="0"/>
                        </a:rPr>
                        <a:t>Sellantes aplicados</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353</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267</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416</a:t>
                      </a:r>
                      <a:endParaRPr lang="es-CO" sz="24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321</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3455504"/>
                  </a:ext>
                </a:extLst>
              </a:tr>
              <a:tr h="810437">
                <a:tc>
                  <a:txBody>
                    <a:bodyPr/>
                    <a:lstStyle/>
                    <a:p>
                      <a:pPr algn="l" fontAlgn="b"/>
                      <a:r>
                        <a:rPr lang="es-CO" sz="2400" u="none" strike="noStrike">
                          <a:effectLst/>
                          <a:latin typeface="Arial" panose="020B0604020202020204" pitchFamily="34" charset="0"/>
                          <a:cs typeface="Arial" panose="020B0604020202020204" pitchFamily="34" charset="0"/>
                        </a:rPr>
                        <a:t>Superficies obturadas </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2534</a:t>
                      </a:r>
                      <a:endParaRPr lang="es-CO" sz="24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2905</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3266</a:t>
                      </a:r>
                      <a:endParaRPr lang="es-CO" sz="24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3136</a:t>
                      </a:r>
                      <a:endParaRPr lang="es-CO" sz="24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4978165"/>
                  </a:ext>
                </a:extLst>
              </a:tr>
            </a:tbl>
          </a:graphicData>
        </a:graphic>
      </p:graphicFrame>
      <p:graphicFrame>
        <p:nvGraphicFramePr>
          <p:cNvPr id="6" name="Tabla 5">
            <a:extLst>
              <a:ext uri="{FF2B5EF4-FFF2-40B4-BE49-F238E27FC236}">
                <a16:creationId xmlns:a16="http://schemas.microsoft.com/office/drawing/2014/main" id="{D14DA293-6797-4E30-856A-4171CCAC8458}"/>
              </a:ext>
            </a:extLst>
          </p:cNvPr>
          <p:cNvGraphicFramePr>
            <a:graphicFrameLocks noGrp="1"/>
          </p:cNvGraphicFramePr>
          <p:nvPr>
            <p:extLst>
              <p:ext uri="{D42A27DB-BD31-4B8C-83A1-F6EECF244321}">
                <p14:modId xmlns:p14="http://schemas.microsoft.com/office/powerpoint/2010/main" val="764869083"/>
              </p:ext>
            </p:extLst>
          </p:nvPr>
        </p:nvGraphicFramePr>
        <p:xfrm>
          <a:off x="8915400" y="2169923"/>
          <a:ext cx="8235772" cy="7276029"/>
        </p:xfrm>
        <a:graphic>
          <a:graphicData uri="http://schemas.openxmlformats.org/drawingml/2006/table">
            <a:tbl>
              <a:tblPr>
                <a:tableStyleId>{5C22544A-7EE6-4342-B048-85BDC9FD1C3A}</a:tableStyleId>
              </a:tblPr>
              <a:tblGrid>
                <a:gridCol w="4103067">
                  <a:extLst>
                    <a:ext uri="{9D8B030D-6E8A-4147-A177-3AD203B41FA5}">
                      <a16:colId xmlns:a16="http://schemas.microsoft.com/office/drawing/2014/main" val="780624835"/>
                    </a:ext>
                  </a:extLst>
                </a:gridCol>
                <a:gridCol w="1016239">
                  <a:extLst>
                    <a:ext uri="{9D8B030D-6E8A-4147-A177-3AD203B41FA5}">
                      <a16:colId xmlns:a16="http://schemas.microsoft.com/office/drawing/2014/main" val="366313819"/>
                    </a:ext>
                  </a:extLst>
                </a:gridCol>
                <a:gridCol w="1016239">
                  <a:extLst>
                    <a:ext uri="{9D8B030D-6E8A-4147-A177-3AD203B41FA5}">
                      <a16:colId xmlns:a16="http://schemas.microsoft.com/office/drawing/2014/main" val="821302887"/>
                    </a:ext>
                  </a:extLst>
                </a:gridCol>
                <a:gridCol w="1016239">
                  <a:extLst>
                    <a:ext uri="{9D8B030D-6E8A-4147-A177-3AD203B41FA5}">
                      <a16:colId xmlns:a16="http://schemas.microsoft.com/office/drawing/2014/main" val="3051913531"/>
                    </a:ext>
                  </a:extLst>
                </a:gridCol>
                <a:gridCol w="1083988">
                  <a:extLst>
                    <a:ext uri="{9D8B030D-6E8A-4147-A177-3AD203B41FA5}">
                      <a16:colId xmlns:a16="http://schemas.microsoft.com/office/drawing/2014/main" val="3748909111"/>
                    </a:ext>
                  </a:extLst>
                </a:gridCol>
              </a:tblGrid>
              <a:tr h="603131">
                <a:tc>
                  <a:txBody>
                    <a:bodyPr/>
                    <a:lstStyle/>
                    <a:p>
                      <a:pPr algn="ctr" fontAlgn="ctr"/>
                      <a:r>
                        <a:rPr lang="es-CO" sz="2400" b="1" u="none" strike="noStrike" dirty="0">
                          <a:effectLst/>
                          <a:latin typeface="Arial" panose="020B0604020202020204" pitchFamily="34" charset="0"/>
                          <a:cs typeface="Arial" panose="020B0604020202020204" pitchFamily="34" charset="0"/>
                        </a:rPr>
                        <a:t>CONCEPTO</a:t>
                      </a:r>
                      <a:endParaRPr lang="es-CO" sz="24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s-CO" sz="2400" b="1" u="none" strike="noStrike" dirty="0">
                          <a:effectLst/>
                          <a:latin typeface="Arial" panose="020B0604020202020204" pitchFamily="34" charset="0"/>
                          <a:cs typeface="Arial" panose="020B0604020202020204" pitchFamily="34" charset="0"/>
                        </a:rPr>
                        <a:t>2016</a:t>
                      </a:r>
                      <a:endParaRPr lang="es-CO" sz="24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s-CO" sz="2400" b="1" u="none" strike="noStrike" dirty="0">
                          <a:effectLst/>
                          <a:latin typeface="Arial" panose="020B0604020202020204" pitchFamily="34" charset="0"/>
                          <a:cs typeface="Arial" panose="020B0604020202020204" pitchFamily="34" charset="0"/>
                        </a:rPr>
                        <a:t>2017</a:t>
                      </a:r>
                      <a:endParaRPr lang="es-CO" sz="24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s-CO" sz="2400" b="1" u="none" strike="noStrike" dirty="0">
                          <a:effectLst/>
                          <a:latin typeface="Arial" panose="020B0604020202020204" pitchFamily="34" charset="0"/>
                          <a:cs typeface="Arial" panose="020B0604020202020204" pitchFamily="34" charset="0"/>
                        </a:rPr>
                        <a:t>2018</a:t>
                      </a:r>
                      <a:endParaRPr lang="es-CO" sz="24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s-CO" sz="2400" b="1" u="none" strike="noStrike" dirty="0">
                          <a:effectLst/>
                          <a:latin typeface="Arial" panose="020B0604020202020204" pitchFamily="34" charset="0"/>
                          <a:cs typeface="Arial" panose="020B0604020202020204" pitchFamily="34" charset="0"/>
                        </a:rPr>
                        <a:t>2019</a:t>
                      </a:r>
                      <a:endParaRPr lang="es-CO" sz="24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687414438"/>
                  </a:ext>
                </a:extLst>
              </a:tr>
              <a:tr h="603131">
                <a:tc>
                  <a:txBody>
                    <a:bodyPr/>
                    <a:lstStyle/>
                    <a:p>
                      <a:pPr algn="l" fontAlgn="b"/>
                      <a:r>
                        <a:rPr lang="es-CO" sz="2400" u="none" strike="noStrike">
                          <a:effectLst/>
                          <a:latin typeface="Arial" panose="020B0604020202020204" pitchFamily="34" charset="0"/>
                          <a:cs typeface="Arial" panose="020B0604020202020204" pitchFamily="34" charset="0"/>
                        </a:rPr>
                        <a:t>Exodoncias </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535</a:t>
                      </a:r>
                      <a:endParaRPr lang="es-CO" sz="24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531</a:t>
                      </a:r>
                      <a:endParaRPr lang="es-CO" sz="24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586</a:t>
                      </a:r>
                      <a:endParaRPr lang="es-CO" sz="24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642</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8611943"/>
                  </a:ext>
                </a:extLst>
              </a:tr>
              <a:tr h="603131">
                <a:tc>
                  <a:txBody>
                    <a:bodyPr/>
                    <a:lstStyle/>
                    <a:p>
                      <a:pPr algn="l" fontAlgn="ctr"/>
                      <a:r>
                        <a:rPr lang="es-CO" sz="2400" u="none" strike="noStrike" dirty="0">
                          <a:effectLst/>
                          <a:latin typeface="Arial" panose="020B0604020202020204" pitchFamily="34" charset="0"/>
                          <a:cs typeface="Arial" panose="020B0604020202020204" pitchFamily="34" charset="0"/>
                        </a:rPr>
                        <a:t>Partos vaginales</a:t>
                      </a:r>
                      <a:endParaRPr lang="es-CO" sz="24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9</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12</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6</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8</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0002576"/>
                  </a:ext>
                </a:extLst>
              </a:tr>
              <a:tr h="603131">
                <a:tc>
                  <a:txBody>
                    <a:bodyPr/>
                    <a:lstStyle/>
                    <a:p>
                      <a:pPr algn="l" fontAlgn="b"/>
                      <a:r>
                        <a:rPr lang="es-CO" sz="2400" u="none" strike="noStrike">
                          <a:effectLst/>
                          <a:latin typeface="Arial" panose="020B0604020202020204" pitchFamily="34" charset="0"/>
                          <a:cs typeface="Arial" panose="020B0604020202020204" pitchFamily="34" charset="0"/>
                        </a:rPr>
                        <a:t>Egresos</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137</a:t>
                      </a:r>
                      <a:endParaRPr lang="es-CO" sz="24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126</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171</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145</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4193569"/>
                  </a:ext>
                </a:extLst>
              </a:tr>
              <a:tr h="603131">
                <a:tc>
                  <a:txBody>
                    <a:bodyPr/>
                    <a:lstStyle/>
                    <a:p>
                      <a:pPr algn="l" fontAlgn="b"/>
                      <a:r>
                        <a:rPr lang="es-CO" sz="2400" u="none" strike="noStrike">
                          <a:effectLst/>
                          <a:latin typeface="Arial" panose="020B0604020202020204" pitchFamily="34" charset="0"/>
                          <a:cs typeface="Arial" panose="020B0604020202020204" pitchFamily="34" charset="0"/>
                        </a:rPr>
                        <a:t>Días de estancia</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669</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601</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788</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589</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8795786"/>
                  </a:ext>
                </a:extLst>
              </a:tr>
              <a:tr h="603131">
                <a:tc>
                  <a:txBody>
                    <a:bodyPr/>
                    <a:lstStyle/>
                    <a:p>
                      <a:pPr algn="l" fontAlgn="b"/>
                      <a:r>
                        <a:rPr lang="es-CO" sz="2400" u="none" strike="noStrike">
                          <a:effectLst/>
                          <a:latin typeface="Arial" panose="020B0604020202020204" pitchFamily="34" charset="0"/>
                          <a:cs typeface="Arial" panose="020B0604020202020204" pitchFamily="34" charset="0"/>
                        </a:rPr>
                        <a:t>Camas ocupadas</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541</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550</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775</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589</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3722185"/>
                  </a:ext>
                </a:extLst>
              </a:tr>
              <a:tr h="603131">
                <a:tc>
                  <a:txBody>
                    <a:bodyPr/>
                    <a:lstStyle/>
                    <a:p>
                      <a:pPr algn="l" fontAlgn="b"/>
                      <a:r>
                        <a:rPr lang="es-CO" sz="2400" u="none" strike="noStrike">
                          <a:effectLst/>
                          <a:latin typeface="Arial" panose="020B0604020202020204" pitchFamily="34" charset="0"/>
                          <a:cs typeface="Arial" panose="020B0604020202020204" pitchFamily="34" charset="0"/>
                        </a:rPr>
                        <a:t>Camas disponibles</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1095</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1095</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1095</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1095</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0534523"/>
                  </a:ext>
                </a:extLst>
              </a:tr>
              <a:tr h="603131">
                <a:tc>
                  <a:txBody>
                    <a:bodyPr/>
                    <a:lstStyle/>
                    <a:p>
                      <a:pPr algn="l" fontAlgn="b"/>
                      <a:r>
                        <a:rPr lang="es-CO" sz="2400" u="none" strike="noStrike">
                          <a:effectLst/>
                          <a:latin typeface="Arial" panose="020B0604020202020204" pitchFamily="34" charset="0"/>
                          <a:cs typeface="Arial" panose="020B0604020202020204" pitchFamily="34" charset="0"/>
                        </a:rPr>
                        <a:t>Imágenes diagnósticas</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45</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67</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51</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404</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5627591"/>
                  </a:ext>
                </a:extLst>
              </a:tr>
              <a:tr h="603131">
                <a:tc>
                  <a:txBody>
                    <a:bodyPr/>
                    <a:lstStyle/>
                    <a:p>
                      <a:pPr algn="l" fontAlgn="b"/>
                      <a:r>
                        <a:rPr lang="es-CO" sz="2400" u="none" strike="noStrike">
                          <a:effectLst/>
                          <a:latin typeface="Arial" panose="020B0604020202020204" pitchFamily="34" charset="0"/>
                          <a:cs typeface="Arial" panose="020B0604020202020204" pitchFamily="34" charset="0"/>
                        </a:rPr>
                        <a:t>Exámenes de laboratorio</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19470</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17988</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19845</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18330</a:t>
                      </a:r>
                      <a:endParaRPr lang="es-CO" sz="24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4069306"/>
                  </a:ext>
                </a:extLst>
              </a:tr>
              <a:tr h="603131">
                <a:tc>
                  <a:txBody>
                    <a:bodyPr/>
                    <a:lstStyle/>
                    <a:p>
                      <a:pPr algn="l" fontAlgn="b"/>
                      <a:r>
                        <a:rPr lang="pt-BR" sz="2400" u="none" strike="noStrike">
                          <a:effectLst/>
                          <a:latin typeface="Arial" panose="020B0604020202020204" pitchFamily="34" charset="0"/>
                          <a:cs typeface="Arial" panose="020B0604020202020204" pitchFamily="34" charset="0"/>
                        </a:rPr>
                        <a:t>Número de visitas domiciliarias e institucionales - PIC</a:t>
                      </a:r>
                      <a:endParaRPr lang="pt-BR"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61</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48</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51</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50</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6286155"/>
                  </a:ext>
                </a:extLst>
              </a:tr>
              <a:tr h="603131">
                <a:tc>
                  <a:txBody>
                    <a:bodyPr/>
                    <a:lstStyle/>
                    <a:p>
                      <a:pPr algn="l" fontAlgn="b"/>
                      <a:r>
                        <a:rPr lang="es-CO" sz="2400" u="none" strike="noStrike">
                          <a:effectLst/>
                          <a:latin typeface="Arial" panose="020B0604020202020204" pitchFamily="34" charset="0"/>
                          <a:cs typeface="Arial" panose="020B0604020202020204" pitchFamily="34" charset="0"/>
                        </a:rPr>
                        <a:t>Número de talleres colectivos -PIC</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195</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227</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291</a:t>
                      </a:r>
                      <a:endParaRPr lang="es-CO" sz="24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312</a:t>
                      </a:r>
                      <a:endParaRPr lang="es-CO" sz="2400" b="0" i="0" u="none" strike="noStrike" dirty="0">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3551516"/>
                  </a:ext>
                </a:extLst>
              </a:tr>
            </a:tbl>
          </a:graphicData>
        </a:graphic>
      </p:graphicFrame>
    </p:spTree>
    <p:extLst>
      <p:ext uri="{BB962C8B-B14F-4D97-AF65-F5344CB8AC3E}">
        <p14:creationId xmlns:p14="http://schemas.microsoft.com/office/powerpoint/2010/main" val="1291020801"/>
      </p:ext>
    </p:extLst>
  </p:cSld>
  <p:clrMapOvr>
    <a:masterClrMapping/>
  </p:clrMapOvr>
  <p:transition spd="slow" advTm="4073">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s-CO" altLang="ja-JP" dirty="0"/>
              <a:t>Comparativo </a:t>
            </a:r>
            <a:r>
              <a:rPr kumimoji="1" lang="es-CO" altLang="ja-JP" dirty="0">
                <a:solidFill>
                  <a:schemeClr val="accent1"/>
                </a:solidFill>
                <a:latin typeface="Route 159 Bold" pitchFamily="50" charset="0"/>
              </a:rPr>
              <a:t>Producción</a:t>
            </a:r>
          </a:p>
        </p:txBody>
      </p:sp>
      <p:sp>
        <p:nvSpPr>
          <p:cNvPr id="13" name="テキスト プレースホルダー 12"/>
          <p:cNvSpPr>
            <a:spLocks noGrp="1"/>
          </p:cNvSpPr>
          <p:nvPr>
            <p:ph type="body" sz="quarter" idx="13"/>
          </p:nvPr>
        </p:nvSpPr>
        <p:spPr/>
        <p:txBody>
          <a:bodyPr>
            <a:normAutofit fontScale="92500" lnSpcReduction="10000"/>
          </a:bodyPr>
          <a:lstStyle/>
          <a:p>
            <a:r>
              <a:rPr lang="es-CO" altLang="ja-JP" dirty="0"/>
              <a:t>Comparativo de producción de actividades de Promoción y Prevención .</a:t>
            </a:r>
          </a:p>
        </p:txBody>
      </p:sp>
      <p:sp>
        <p:nvSpPr>
          <p:cNvPr id="2" name="フッター プレースホルダー 1"/>
          <p:cNvSpPr>
            <a:spLocks noGrp="1"/>
          </p:cNvSpPr>
          <p:nvPr>
            <p:ph type="ftr" sz="quarter" idx="10"/>
          </p:nvPr>
        </p:nvSpPr>
        <p:spPr/>
        <p:txBody>
          <a:bodyPr/>
          <a:lstStyle/>
          <a:p>
            <a:r>
              <a:rPr lang="es-CO" altLang="ja-JP" dirty="0"/>
              <a:t>E.S.E Hospital Padre Clemente Giraldo | Granada</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14</a:t>
            </a:fld>
            <a:endParaRPr lang="ja-JP" altLang="en-US"/>
          </a:p>
        </p:txBody>
      </p:sp>
      <p:graphicFrame>
        <p:nvGraphicFramePr>
          <p:cNvPr id="7" name="1 Gráfico">
            <a:extLst>
              <a:ext uri="{FF2B5EF4-FFF2-40B4-BE49-F238E27FC236}">
                <a16:creationId xmlns:a16="http://schemas.microsoft.com/office/drawing/2014/main" id="{664D7C20-4C0C-490B-8CD4-BAB6500C30FC}"/>
              </a:ext>
            </a:extLst>
          </p:cNvPr>
          <p:cNvGraphicFramePr>
            <a:graphicFrameLocks/>
          </p:cNvGraphicFramePr>
          <p:nvPr>
            <p:extLst>
              <p:ext uri="{D42A27DB-BD31-4B8C-83A1-F6EECF244321}">
                <p14:modId xmlns:p14="http://schemas.microsoft.com/office/powerpoint/2010/main" val="820974660"/>
              </p:ext>
            </p:extLst>
          </p:nvPr>
        </p:nvGraphicFramePr>
        <p:xfrm>
          <a:off x="2564629" y="2438400"/>
          <a:ext cx="13734059" cy="64284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0259465"/>
      </p:ext>
    </p:extLst>
  </p:cSld>
  <p:clrMapOvr>
    <a:masterClrMapping/>
  </p:clrMapOvr>
  <p:transition spd="slow" advTm="4073">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s-CO" altLang="ja-JP" dirty="0"/>
              <a:t>Comparativo </a:t>
            </a:r>
            <a:r>
              <a:rPr kumimoji="1" lang="es-CO" altLang="ja-JP" dirty="0">
                <a:solidFill>
                  <a:schemeClr val="accent1"/>
                </a:solidFill>
                <a:latin typeface="Route 159 Bold" pitchFamily="50" charset="0"/>
              </a:rPr>
              <a:t>Producción</a:t>
            </a:r>
          </a:p>
        </p:txBody>
      </p:sp>
      <p:sp>
        <p:nvSpPr>
          <p:cNvPr id="13" name="テキスト プレースホルダー 12"/>
          <p:cNvSpPr>
            <a:spLocks noGrp="1"/>
          </p:cNvSpPr>
          <p:nvPr>
            <p:ph type="body" sz="quarter" idx="13"/>
          </p:nvPr>
        </p:nvSpPr>
        <p:spPr/>
        <p:txBody>
          <a:bodyPr>
            <a:normAutofit fontScale="92500" lnSpcReduction="10000"/>
          </a:bodyPr>
          <a:lstStyle/>
          <a:p>
            <a:r>
              <a:rPr lang="es-CO" altLang="ja-JP" dirty="0"/>
              <a:t>Comparativo de producción de actividades de consulta de medicina general y urgencias</a:t>
            </a:r>
          </a:p>
        </p:txBody>
      </p:sp>
      <p:sp>
        <p:nvSpPr>
          <p:cNvPr id="2" name="フッター プレースホルダー 1"/>
          <p:cNvSpPr>
            <a:spLocks noGrp="1"/>
          </p:cNvSpPr>
          <p:nvPr>
            <p:ph type="ftr" sz="quarter" idx="10"/>
          </p:nvPr>
        </p:nvSpPr>
        <p:spPr/>
        <p:txBody>
          <a:bodyPr/>
          <a:lstStyle/>
          <a:p>
            <a:r>
              <a:rPr lang="es-CO" altLang="ja-JP" dirty="0"/>
              <a:t>E.S.E Hospital Padre Clemente Giraldo | Granada</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15</a:t>
            </a:fld>
            <a:endParaRPr lang="ja-JP" altLang="en-US"/>
          </a:p>
        </p:txBody>
      </p:sp>
      <p:graphicFrame>
        <p:nvGraphicFramePr>
          <p:cNvPr id="14" name="2 Gráfico">
            <a:extLst>
              <a:ext uri="{FF2B5EF4-FFF2-40B4-BE49-F238E27FC236}">
                <a16:creationId xmlns:a16="http://schemas.microsoft.com/office/drawing/2014/main" id="{F462AC9D-CC8A-4174-AAB9-DCA07F634DC7}"/>
              </a:ext>
            </a:extLst>
          </p:cNvPr>
          <p:cNvGraphicFramePr>
            <a:graphicFrameLocks/>
          </p:cNvGraphicFramePr>
          <p:nvPr>
            <p:extLst>
              <p:ext uri="{D42A27DB-BD31-4B8C-83A1-F6EECF244321}">
                <p14:modId xmlns:p14="http://schemas.microsoft.com/office/powerpoint/2010/main" val="167813106"/>
              </p:ext>
            </p:extLst>
          </p:nvPr>
        </p:nvGraphicFramePr>
        <p:xfrm>
          <a:off x="2336800" y="2768600"/>
          <a:ext cx="13612966" cy="5975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7493052"/>
      </p:ext>
    </p:extLst>
  </p:cSld>
  <p:clrMapOvr>
    <a:masterClrMapping/>
  </p:clrMapOvr>
  <p:transition spd="slow" advTm="4073">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s-CO" altLang="ja-JP" dirty="0"/>
              <a:t>Comparativo </a:t>
            </a:r>
            <a:r>
              <a:rPr kumimoji="1" lang="es-CO" altLang="ja-JP" dirty="0">
                <a:solidFill>
                  <a:schemeClr val="accent1"/>
                </a:solidFill>
                <a:latin typeface="Route 159 Bold" pitchFamily="50" charset="0"/>
              </a:rPr>
              <a:t>Producción</a:t>
            </a:r>
          </a:p>
        </p:txBody>
      </p:sp>
      <p:sp>
        <p:nvSpPr>
          <p:cNvPr id="13" name="テキスト プレースホルダー 12"/>
          <p:cNvSpPr>
            <a:spLocks noGrp="1"/>
          </p:cNvSpPr>
          <p:nvPr>
            <p:ph type="body" sz="quarter" idx="13"/>
          </p:nvPr>
        </p:nvSpPr>
        <p:spPr/>
        <p:txBody>
          <a:bodyPr>
            <a:normAutofit fontScale="92500" lnSpcReduction="10000"/>
          </a:bodyPr>
          <a:lstStyle/>
          <a:p>
            <a:r>
              <a:rPr lang="es-CO" altLang="ja-JP" dirty="0"/>
              <a:t>Comparativo de producción de actividades de odontología</a:t>
            </a:r>
            <a:endParaRPr kumimoji="1" lang="ja-JP" altLang="en-US" dirty="0"/>
          </a:p>
        </p:txBody>
      </p:sp>
      <p:sp>
        <p:nvSpPr>
          <p:cNvPr id="2" name="フッター プレースホルダー 1"/>
          <p:cNvSpPr>
            <a:spLocks noGrp="1"/>
          </p:cNvSpPr>
          <p:nvPr>
            <p:ph type="ftr" sz="quarter" idx="10"/>
          </p:nvPr>
        </p:nvSpPr>
        <p:spPr/>
        <p:txBody>
          <a:bodyPr/>
          <a:lstStyle/>
          <a:p>
            <a:r>
              <a:rPr lang="es-CO" altLang="ja-JP" dirty="0"/>
              <a:t>E.S.E Hospital Padre Clemente Giraldo | Granada</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16</a:t>
            </a:fld>
            <a:endParaRPr lang="ja-JP" altLang="en-US"/>
          </a:p>
        </p:txBody>
      </p:sp>
      <p:graphicFrame>
        <p:nvGraphicFramePr>
          <p:cNvPr id="7" name="3 Gráfico">
            <a:extLst>
              <a:ext uri="{FF2B5EF4-FFF2-40B4-BE49-F238E27FC236}">
                <a16:creationId xmlns:a16="http://schemas.microsoft.com/office/drawing/2014/main" id="{3AAF99B9-ED24-403F-82F9-87EBEB3B769A}"/>
              </a:ext>
            </a:extLst>
          </p:cNvPr>
          <p:cNvGraphicFramePr>
            <a:graphicFrameLocks/>
          </p:cNvGraphicFramePr>
          <p:nvPr>
            <p:extLst>
              <p:ext uri="{D42A27DB-BD31-4B8C-83A1-F6EECF244321}">
                <p14:modId xmlns:p14="http://schemas.microsoft.com/office/powerpoint/2010/main" val="458733895"/>
              </p:ext>
            </p:extLst>
          </p:nvPr>
        </p:nvGraphicFramePr>
        <p:xfrm>
          <a:off x="2235200" y="2539999"/>
          <a:ext cx="14063487" cy="63268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1027019"/>
      </p:ext>
    </p:extLst>
  </p:cSld>
  <p:clrMapOvr>
    <a:masterClrMapping/>
  </p:clrMapOvr>
  <p:transition spd="slow" advTm="4073">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s-CO" altLang="ja-JP" dirty="0"/>
              <a:t>Comparativo </a:t>
            </a:r>
            <a:r>
              <a:rPr kumimoji="1" lang="es-CO" altLang="ja-JP" dirty="0">
                <a:solidFill>
                  <a:schemeClr val="accent1"/>
                </a:solidFill>
                <a:latin typeface="Route 159 Bold" pitchFamily="50" charset="0"/>
              </a:rPr>
              <a:t>Producción</a:t>
            </a:r>
          </a:p>
        </p:txBody>
      </p:sp>
      <p:sp>
        <p:nvSpPr>
          <p:cNvPr id="13" name="テキスト プレースホルダー 12"/>
          <p:cNvSpPr>
            <a:spLocks noGrp="1"/>
          </p:cNvSpPr>
          <p:nvPr>
            <p:ph type="body" sz="quarter" idx="13"/>
          </p:nvPr>
        </p:nvSpPr>
        <p:spPr/>
        <p:txBody>
          <a:bodyPr>
            <a:normAutofit fontScale="92500" lnSpcReduction="10000"/>
          </a:bodyPr>
          <a:lstStyle/>
          <a:p>
            <a:r>
              <a:rPr lang="es-CO" altLang="ja-JP" dirty="0"/>
              <a:t>Comparativo de producción de actividades de hospitalización</a:t>
            </a:r>
            <a:endParaRPr kumimoji="1" lang="ja-JP" altLang="en-US" dirty="0"/>
          </a:p>
        </p:txBody>
      </p:sp>
      <p:sp>
        <p:nvSpPr>
          <p:cNvPr id="2" name="フッター プレースホルダー 1"/>
          <p:cNvSpPr>
            <a:spLocks noGrp="1"/>
          </p:cNvSpPr>
          <p:nvPr>
            <p:ph type="ftr" sz="quarter" idx="10"/>
          </p:nvPr>
        </p:nvSpPr>
        <p:spPr/>
        <p:txBody>
          <a:bodyPr/>
          <a:lstStyle/>
          <a:p>
            <a:r>
              <a:rPr lang="es-CO" altLang="ja-JP" dirty="0"/>
              <a:t>E.S.E Hospital Padre Clemente Giraldo | Granada</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17</a:t>
            </a:fld>
            <a:endParaRPr lang="ja-JP" altLang="en-US"/>
          </a:p>
        </p:txBody>
      </p:sp>
      <p:graphicFrame>
        <p:nvGraphicFramePr>
          <p:cNvPr id="8" name="4 Gráfico">
            <a:extLst>
              <a:ext uri="{FF2B5EF4-FFF2-40B4-BE49-F238E27FC236}">
                <a16:creationId xmlns:a16="http://schemas.microsoft.com/office/drawing/2014/main" id="{2815603B-8C2D-4269-B5E8-A0FD5E8EB4AF}"/>
              </a:ext>
            </a:extLst>
          </p:cNvPr>
          <p:cNvGraphicFramePr>
            <a:graphicFrameLocks/>
          </p:cNvGraphicFramePr>
          <p:nvPr>
            <p:extLst>
              <p:ext uri="{D42A27DB-BD31-4B8C-83A1-F6EECF244321}">
                <p14:modId xmlns:p14="http://schemas.microsoft.com/office/powerpoint/2010/main" val="2952826982"/>
              </p:ext>
            </p:extLst>
          </p:nvPr>
        </p:nvGraphicFramePr>
        <p:xfrm>
          <a:off x="1879600" y="2717800"/>
          <a:ext cx="14329592" cy="6026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4798897"/>
      </p:ext>
    </p:extLst>
  </p:cSld>
  <p:clrMapOvr>
    <a:masterClrMapping/>
  </p:clrMapOvr>
  <p:transition spd="slow" advTm="4073">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s-CO" altLang="ja-JP" dirty="0"/>
              <a:t>Comparativo </a:t>
            </a:r>
            <a:r>
              <a:rPr kumimoji="1" lang="es-CO" altLang="ja-JP" dirty="0">
                <a:solidFill>
                  <a:schemeClr val="accent1"/>
                </a:solidFill>
                <a:latin typeface="Route 159 Bold" pitchFamily="50" charset="0"/>
              </a:rPr>
              <a:t>Producción</a:t>
            </a:r>
          </a:p>
        </p:txBody>
      </p:sp>
      <p:sp>
        <p:nvSpPr>
          <p:cNvPr id="13" name="テキスト プレースホルダー 12"/>
          <p:cNvSpPr>
            <a:spLocks noGrp="1"/>
          </p:cNvSpPr>
          <p:nvPr>
            <p:ph type="body" sz="quarter" idx="13"/>
          </p:nvPr>
        </p:nvSpPr>
        <p:spPr/>
        <p:txBody>
          <a:bodyPr>
            <a:normAutofit fontScale="92500" lnSpcReduction="10000"/>
          </a:bodyPr>
          <a:lstStyle/>
          <a:p>
            <a:r>
              <a:rPr lang="es-CO" altLang="ja-JP" dirty="0"/>
              <a:t>Comparativo de producción de actividades de ayudas diagnósticas</a:t>
            </a:r>
            <a:endParaRPr kumimoji="1" lang="ja-JP" altLang="en-US" dirty="0"/>
          </a:p>
        </p:txBody>
      </p:sp>
      <p:sp>
        <p:nvSpPr>
          <p:cNvPr id="2" name="フッター プレースホルダー 1"/>
          <p:cNvSpPr>
            <a:spLocks noGrp="1"/>
          </p:cNvSpPr>
          <p:nvPr>
            <p:ph type="ftr" sz="quarter" idx="10"/>
          </p:nvPr>
        </p:nvSpPr>
        <p:spPr/>
        <p:txBody>
          <a:bodyPr/>
          <a:lstStyle/>
          <a:p>
            <a:r>
              <a:rPr lang="es-CO" altLang="ja-JP" dirty="0"/>
              <a:t>E.S.E Hospital Padre Clemente Giraldo | Granada</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18</a:t>
            </a:fld>
            <a:endParaRPr lang="ja-JP" altLang="en-US"/>
          </a:p>
        </p:txBody>
      </p:sp>
      <p:graphicFrame>
        <p:nvGraphicFramePr>
          <p:cNvPr id="7" name="5 Gráfico">
            <a:extLst>
              <a:ext uri="{FF2B5EF4-FFF2-40B4-BE49-F238E27FC236}">
                <a16:creationId xmlns:a16="http://schemas.microsoft.com/office/drawing/2014/main" id="{6493F134-F952-4A6C-B4BC-4224C3088893}"/>
              </a:ext>
            </a:extLst>
          </p:cNvPr>
          <p:cNvGraphicFramePr>
            <a:graphicFrameLocks/>
          </p:cNvGraphicFramePr>
          <p:nvPr>
            <p:extLst>
              <p:ext uri="{D42A27DB-BD31-4B8C-83A1-F6EECF244321}">
                <p14:modId xmlns:p14="http://schemas.microsoft.com/office/powerpoint/2010/main" val="1934660226"/>
              </p:ext>
            </p:extLst>
          </p:nvPr>
        </p:nvGraphicFramePr>
        <p:xfrm>
          <a:off x="2667000" y="2743199"/>
          <a:ext cx="13631688" cy="61236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9845763"/>
      </p:ext>
    </p:extLst>
  </p:cSld>
  <p:clrMapOvr>
    <a:masterClrMapping/>
  </p:clrMapOvr>
  <p:transition spd="slow" advTm="4073">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s-CO" altLang="ja-JP" dirty="0"/>
              <a:t>Comparativo </a:t>
            </a:r>
            <a:r>
              <a:rPr kumimoji="1" lang="es-CO" altLang="ja-JP" dirty="0">
                <a:solidFill>
                  <a:schemeClr val="accent1"/>
                </a:solidFill>
                <a:latin typeface="Route 159 Bold" pitchFamily="50" charset="0"/>
              </a:rPr>
              <a:t>Producción</a:t>
            </a:r>
          </a:p>
        </p:txBody>
      </p:sp>
      <p:sp>
        <p:nvSpPr>
          <p:cNvPr id="13" name="テキスト プレースホルダー 12"/>
          <p:cNvSpPr>
            <a:spLocks noGrp="1"/>
          </p:cNvSpPr>
          <p:nvPr>
            <p:ph type="body" sz="quarter" idx="13"/>
          </p:nvPr>
        </p:nvSpPr>
        <p:spPr/>
        <p:txBody>
          <a:bodyPr>
            <a:normAutofit fontScale="92500" lnSpcReduction="10000"/>
          </a:bodyPr>
          <a:lstStyle/>
          <a:p>
            <a:r>
              <a:rPr lang="es-CO" altLang="ja-JP" dirty="0"/>
              <a:t>Comparativo de actividades del Plan de Intervenciones Colectivas</a:t>
            </a:r>
          </a:p>
        </p:txBody>
      </p:sp>
      <p:sp>
        <p:nvSpPr>
          <p:cNvPr id="2" name="フッター プレースホルダー 1"/>
          <p:cNvSpPr>
            <a:spLocks noGrp="1"/>
          </p:cNvSpPr>
          <p:nvPr>
            <p:ph type="ftr" sz="quarter" idx="10"/>
          </p:nvPr>
        </p:nvSpPr>
        <p:spPr/>
        <p:txBody>
          <a:bodyPr/>
          <a:lstStyle/>
          <a:p>
            <a:r>
              <a:rPr lang="es-CO" altLang="ja-JP" dirty="0"/>
              <a:t>E.S.E Hospital Padre Clemente Giraldo | Granada</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19</a:t>
            </a:fld>
            <a:endParaRPr lang="ja-JP" altLang="en-US"/>
          </a:p>
        </p:txBody>
      </p:sp>
      <p:graphicFrame>
        <p:nvGraphicFramePr>
          <p:cNvPr id="7" name="Gráfico 6">
            <a:extLst>
              <a:ext uri="{FF2B5EF4-FFF2-40B4-BE49-F238E27FC236}">
                <a16:creationId xmlns:a16="http://schemas.microsoft.com/office/drawing/2014/main" id="{A1E2780A-7DC7-4405-8053-E09DB2478CE0}"/>
              </a:ext>
            </a:extLst>
          </p:cNvPr>
          <p:cNvGraphicFramePr>
            <a:graphicFrameLocks/>
          </p:cNvGraphicFramePr>
          <p:nvPr>
            <p:extLst>
              <p:ext uri="{D42A27DB-BD31-4B8C-83A1-F6EECF244321}">
                <p14:modId xmlns:p14="http://schemas.microsoft.com/office/powerpoint/2010/main" val="2918461356"/>
              </p:ext>
            </p:extLst>
          </p:nvPr>
        </p:nvGraphicFramePr>
        <p:xfrm>
          <a:off x="2565400" y="2768600"/>
          <a:ext cx="13733287"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4147326"/>
      </p:ext>
    </p:extLst>
  </p:cSld>
  <p:clrMapOvr>
    <a:masterClrMapping/>
  </p:clrMapOvr>
  <p:transition spd="slow" advTm="4073">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0D6F05-EB58-4B2C-85E9-D5C3CB5A8962}"/>
              </a:ext>
            </a:extLst>
          </p:cNvPr>
          <p:cNvSpPr>
            <a:spLocks noGrp="1"/>
          </p:cNvSpPr>
          <p:nvPr>
            <p:ph type="title"/>
          </p:nvPr>
        </p:nvSpPr>
        <p:spPr/>
        <p:txBody>
          <a:bodyPr>
            <a:normAutofit/>
          </a:bodyPr>
          <a:lstStyle/>
          <a:p>
            <a:r>
              <a:rPr lang="es-CO" sz="8500" dirty="0"/>
              <a:t>Contenido</a:t>
            </a:r>
          </a:p>
        </p:txBody>
      </p:sp>
      <p:sp>
        <p:nvSpPr>
          <p:cNvPr id="3" name="Marcador de pie de página 2">
            <a:extLst>
              <a:ext uri="{FF2B5EF4-FFF2-40B4-BE49-F238E27FC236}">
                <a16:creationId xmlns:a16="http://schemas.microsoft.com/office/drawing/2014/main" id="{4551F816-53BB-4F28-8623-E78C40DA4B74}"/>
              </a:ext>
            </a:extLst>
          </p:cNvPr>
          <p:cNvSpPr>
            <a:spLocks noGrp="1"/>
          </p:cNvSpPr>
          <p:nvPr>
            <p:ph type="ftr" sz="quarter" idx="10"/>
          </p:nvPr>
        </p:nvSpPr>
        <p:spPr/>
        <p:txBody>
          <a:bodyPr/>
          <a:lstStyle/>
          <a:p>
            <a:r>
              <a:rPr lang="es-CO" altLang="ja-JP" dirty="0"/>
              <a:t>E.S.E Hospital Padre Clemente Giraldo | Granada</a:t>
            </a:r>
          </a:p>
        </p:txBody>
      </p:sp>
      <p:sp>
        <p:nvSpPr>
          <p:cNvPr id="4" name="Marcador de texto 3">
            <a:extLst>
              <a:ext uri="{FF2B5EF4-FFF2-40B4-BE49-F238E27FC236}">
                <a16:creationId xmlns:a16="http://schemas.microsoft.com/office/drawing/2014/main" id="{F67E0B6F-F919-425E-86B4-2B3A1C4860DA}"/>
              </a:ext>
            </a:extLst>
          </p:cNvPr>
          <p:cNvSpPr>
            <a:spLocks noGrp="1"/>
          </p:cNvSpPr>
          <p:nvPr>
            <p:ph type="body" sz="quarter" idx="15"/>
          </p:nvPr>
        </p:nvSpPr>
        <p:spPr/>
        <p:txBody>
          <a:bodyPr>
            <a:normAutofit lnSpcReduction="10000"/>
          </a:bodyPr>
          <a:lstStyle/>
          <a:p>
            <a:r>
              <a:rPr lang="es-CO" sz="4800" dirty="0"/>
              <a:t>Prestación de servicios</a:t>
            </a:r>
          </a:p>
        </p:txBody>
      </p:sp>
      <p:sp>
        <p:nvSpPr>
          <p:cNvPr id="5" name="Marcador de texto 4">
            <a:extLst>
              <a:ext uri="{FF2B5EF4-FFF2-40B4-BE49-F238E27FC236}">
                <a16:creationId xmlns:a16="http://schemas.microsoft.com/office/drawing/2014/main" id="{C1B67C4E-D366-45A9-896A-39423FE68662}"/>
              </a:ext>
            </a:extLst>
          </p:cNvPr>
          <p:cNvSpPr>
            <a:spLocks noGrp="1"/>
          </p:cNvSpPr>
          <p:nvPr>
            <p:ph type="body" sz="quarter" idx="16"/>
          </p:nvPr>
        </p:nvSpPr>
        <p:spPr>
          <a:xfrm>
            <a:off x="9000327" y="1198997"/>
            <a:ext cx="8279783" cy="2519182"/>
          </a:xfrm>
        </p:spPr>
        <p:txBody>
          <a:bodyPr>
            <a:normAutofit/>
          </a:bodyPr>
          <a:lstStyle/>
          <a:p>
            <a:pPr>
              <a:lnSpc>
                <a:spcPct val="100000"/>
              </a:lnSpc>
              <a:spcBef>
                <a:spcPts val="0"/>
              </a:spcBef>
            </a:pPr>
            <a:r>
              <a:rPr lang="es-CO" altLang="ja-JP" sz="3600" dirty="0"/>
              <a:t>Indicadores de Oportunidad y Calidad</a:t>
            </a:r>
          </a:p>
          <a:p>
            <a:pPr>
              <a:lnSpc>
                <a:spcPct val="100000"/>
              </a:lnSpc>
              <a:spcBef>
                <a:spcPts val="0"/>
              </a:spcBef>
            </a:pPr>
            <a:r>
              <a:rPr lang="es-CO" altLang="ja-JP" sz="3600" dirty="0"/>
              <a:t>Producción de Servicios</a:t>
            </a:r>
          </a:p>
          <a:p>
            <a:pPr>
              <a:lnSpc>
                <a:spcPct val="100000"/>
              </a:lnSpc>
              <a:spcBef>
                <a:spcPts val="0"/>
              </a:spcBef>
            </a:pPr>
            <a:r>
              <a:rPr lang="es-CO" altLang="ja-JP" sz="3600" dirty="0"/>
              <a:t>Morbimortalidad</a:t>
            </a:r>
          </a:p>
        </p:txBody>
      </p:sp>
      <p:sp>
        <p:nvSpPr>
          <p:cNvPr id="6" name="Marcador de texto 5">
            <a:extLst>
              <a:ext uri="{FF2B5EF4-FFF2-40B4-BE49-F238E27FC236}">
                <a16:creationId xmlns:a16="http://schemas.microsoft.com/office/drawing/2014/main" id="{2745D34B-6729-41A6-AA2B-D8F7C199BC7F}"/>
              </a:ext>
            </a:extLst>
          </p:cNvPr>
          <p:cNvSpPr>
            <a:spLocks noGrp="1"/>
          </p:cNvSpPr>
          <p:nvPr>
            <p:ph type="body" sz="quarter" idx="19"/>
          </p:nvPr>
        </p:nvSpPr>
        <p:spPr/>
        <p:txBody>
          <a:bodyPr>
            <a:normAutofit lnSpcReduction="10000"/>
          </a:bodyPr>
          <a:lstStyle/>
          <a:p>
            <a:r>
              <a:rPr lang="es-CO" sz="4800" dirty="0"/>
              <a:t>Contratación</a:t>
            </a:r>
          </a:p>
        </p:txBody>
      </p:sp>
      <p:sp>
        <p:nvSpPr>
          <p:cNvPr id="7" name="Marcador de texto 6">
            <a:extLst>
              <a:ext uri="{FF2B5EF4-FFF2-40B4-BE49-F238E27FC236}">
                <a16:creationId xmlns:a16="http://schemas.microsoft.com/office/drawing/2014/main" id="{56E87527-10C5-4E1E-8D64-4F4BF7E15B2E}"/>
              </a:ext>
            </a:extLst>
          </p:cNvPr>
          <p:cNvSpPr>
            <a:spLocks noGrp="1"/>
          </p:cNvSpPr>
          <p:nvPr>
            <p:ph type="body" sz="quarter" idx="20"/>
          </p:nvPr>
        </p:nvSpPr>
        <p:spPr/>
        <p:txBody>
          <a:bodyPr/>
          <a:lstStyle/>
          <a:p>
            <a:endParaRPr lang="es-CO" dirty="0"/>
          </a:p>
        </p:txBody>
      </p:sp>
      <p:sp>
        <p:nvSpPr>
          <p:cNvPr id="8" name="Marcador de texto 7">
            <a:extLst>
              <a:ext uri="{FF2B5EF4-FFF2-40B4-BE49-F238E27FC236}">
                <a16:creationId xmlns:a16="http://schemas.microsoft.com/office/drawing/2014/main" id="{403E73DC-C99E-4FCE-B7A9-C36559C1A931}"/>
              </a:ext>
            </a:extLst>
          </p:cNvPr>
          <p:cNvSpPr>
            <a:spLocks noGrp="1"/>
          </p:cNvSpPr>
          <p:nvPr>
            <p:ph type="body" sz="quarter" idx="21"/>
          </p:nvPr>
        </p:nvSpPr>
        <p:spPr/>
        <p:txBody>
          <a:bodyPr>
            <a:normAutofit lnSpcReduction="10000"/>
          </a:bodyPr>
          <a:lstStyle/>
          <a:p>
            <a:r>
              <a:rPr lang="es-CO" sz="4800" dirty="0"/>
              <a:t>Aspectos financieros</a:t>
            </a:r>
          </a:p>
        </p:txBody>
      </p:sp>
      <p:sp>
        <p:nvSpPr>
          <p:cNvPr id="9" name="Marcador de texto 8">
            <a:extLst>
              <a:ext uri="{FF2B5EF4-FFF2-40B4-BE49-F238E27FC236}">
                <a16:creationId xmlns:a16="http://schemas.microsoft.com/office/drawing/2014/main" id="{FEDF247A-DF09-44F3-BB58-975F5FFD4123}"/>
              </a:ext>
            </a:extLst>
          </p:cNvPr>
          <p:cNvSpPr>
            <a:spLocks noGrp="1"/>
          </p:cNvSpPr>
          <p:nvPr>
            <p:ph type="body" sz="quarter" idx="22"/>
          </p:nvPr>
        </p:nvSpPr>
        <p:spPr/>
        <p:txBody>
          <a:bodyPr vert="horz" lIns="163275" tIns="81638" rIns="163275" bIns="81638" rtlCol="0" anchor="t">
            <a:normAutofit fontScale="92500" lnSpcReduction="20000"/>
          </a:bodyPr>
          <a:lstStyle/>
          <a:p>
            <a:pPr>
              <a:lnSpc>
                <a:spcPct val="100000"/>
              </a:lnSpc>
              <a:spcBef>
                <a:spcPts val="0"/>
              </a:spcBef>
            </a:pPr>
            <a:endParaRPr lang="es-CO" sz="3600" dirty="0"/>
          </a:p>
        </p:txBody>
      </p:sp>
      <p:sp>
        <p:nvSpPr>
          <p:cNvPr id="10" name="Marcador de texto 9">
            <a:extLst>
              <a:ext uri="{FF2B5EF4-FFF2-40B4-BE49-F238E27FC236}">
                <a16:creationId xmlns:a16="http://schemas.microsoft.com/office/drawing/2014/main" id="{602E2CDC-34FB-42E6-A3D4-BDD45D6FC7F6}"/>
              </a:ext>
            </a:extLst>
          </p:cNvPr>
          <p:cNvSpPr>
            <a:spLocks noGrp="1"/>
          </p:cNvSpPr>
          <p:nvPr>
            <p:ph type="body" sz="quarter" idx="23"/>
          </p:nvPr>
        </p:nvSpPr>
        <p:spPr/>
        <p:txBody>
          <a:bodyPr>
            <a:noAutofit/>
          </a:bodyPr>
          <a:lstStyle/>
          <a:p>
            <a:r>
              <a:rPr lang="es-CO" sz="5400" dirty="0"/>
              <a:t>Satisfacción de los usuarios</a:t>
            </a:r>
          </a:p>
        </p:txBody>
      </p:sp>
      <p:sp>
        <p:nvSpPr>
          <p:cNvPr id="11" name="Marcador de texto 10">
            <a:extLst>
              <a:ext uri="{FF2B5EF4-FFF2-40B4-BE49-F238E27FC236}">
                <a16:creationId xmlns:a16="http://schemas.microsoft.com/office/drawing/2014/main" id="{EDA54C00-8F8B-48D6-B4EB-9AA4826A0842}"/>
              </a:ext>
            </a:extLst>
          </p:cNvPr>
          <p:cNvSpPr>
            <a:spLocks noGrp="1"/>
          </p:cNvSpPr>
          <p:nvPr>
            <p:ph type="body" sz="quarter" idx="24"/>
          </p:nvPr>
        </p:nvSpPr>
        <p:spPr/>
        <p:txBody>
          <a:bodyPr vert="horz" lIns="163275" tIns="81638" rIns="163275" bIns="81638" rtlCol="0" anchor="t">
            <a:normAutofit fontScale="92500" lnSpcReduction="20000"/>
          </a:bodyPr>
          <a:lstStyle/>
          <a:p>
            <a:pPr>
              <a:lnSpc>
                <a:spcPct val="100000"/>
              </a:lnSpc>
              <a:spcBef>
                <a:spcPts val="0"/>
              </a:spcBef>
            </a:pPr>
            <a:endParaRPr lang="es-CO" sz="3600" dirty="0"/>
          </a:p>
        </p:txBody>
      </p:sp>
      <p:sp>
        <p:nvSpPr>
          <p:cNvPr id="14" name="Marcador de número de diapositiva 13">
            <a:extLst>
              <a:ext uri="{FF2B5EF4-FFF2-40B4-BE49-F238E27FC236}">
                <a16:creationId xmlns:a16="http://schemas.microsoft.com/office/drawing/2014/main" id="{25BDC9D9-44F6-4819-A0D1-1EAC1C30C4FE}"/>
              </a:ext>
            </a:extLst>
          </p:cNvPr>
          <p:cNvSpPr>
            <a:spLocks noGrp="1"/>
          </p:cNvSpPr>
          <p:nvPr>
            <p:ph type="sldNum" sz="quarter" idx="4"/>
          </p:nvPr>
        </p:nvSpPr>
        <p:spPr/>
        <p:txBody>
          <a:bodyPr/>
          <a:lstStyle/>
          <a:p>
            <a:fld id="{E6459DFB-86F3-43FA-8567-2EA6E426AE90}" type="slidenum">
              <a:rPr lang="ja-JP" altLang="en-US" smtClean="0"/>
              <a:pPr/>
              <a:t>2</a:t>
            </a:fld>
            <a:endParaRPr lang="ja-JP" altLang="en-US"/>
          </a:p>
        </p:txBody>
      </p:sp>
    </p:spTree>
    <p:extLst>
      <p:ext uri="{BB962C8B-B14F-4D97-AF65-F5344CB8AC3E}">
        <p14:creationId xmlns:p14="http://schemas.microsoft.com/office/powerpoint/2010/main" val="2945205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s-CO" altLang="ja-JP"/>
              <a:t>E.S.E Hospital Padre Clemente Giraldo | Granada</a:t>
            </a:r>
            <a:endParaRPr kumimoji="1" lang="es-CO" altLang="ja-JP"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20</a:t>
            </a:fld>
            <a:endParaRPr kumimoji="1" lang="ja-JP" altLang="en-US" dirty="0"/>
          </a:p>
        </p:txBody>
      </p:sp>
      <p:sp>
        <p:nvSpPr>
          <p:cNvPr id="7" name="Title 6"/>
          <p:cNvSpPr>
            <a:spLocks noGrp="1"/>
          </p:cNvSpPr>
          <p:nvPr>
            <p:ph type="title"/>
          </p:nvPr>
        </p:nvSpPr>
        <p:spPr>
          <a:xfrm>
            <a:off x="3022337" y="6732410"/>
            <a:ext cx="12241738" cy="1141744"/>
          </a:xfrm>
        </p:spPr>
        <p:txBody>
          <a:bodyPr>
            <a:noAutofit/>
          </a:bodyPr>
          <a:lstStyle/>
          <a:p>
            <a:r>
              <a:rPr kumimoji="1" lang="es-CO" altLang="ja-JP" sz="11500" dirty="0"/>
              <a:t>Morbilidad</a:t>
            </a:r>
          </a:p>
        </p:txBody>
      </p:sp>
      <p:pic>
        <p:nvPicPr>
          <p:cNvPr id="11" name="Marcador de posición de imagen 10" descr="Imagen que contiene exterior, foto, persona, cielo&#10;&#10;Descripción generada automáticamente">
            <a:extLst>
              <a:ext uri="{FF2B5EF4-FFF2-40B4-BE49-F238E27FC236}">
                <a16:creationId xmlns:a16="http://schemas.microsoft.com/office/drawing/2014/main" id="{F6A899D2-7EAA-4742-BB36-F0347D7073D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65" b="265"/>
          <a:stretch>
            <a:fillRect/>
          </a:stretch>
        </p:blipFill>
        <p:spPr/>
      </p:pic>
    </p:spTree>
    <p:extLst>
      <p:ext uri="{BB962C8B-B14F-4D97-AF65-F5344CB8AC3E}">
        <p14:creationId xmlns:p14="http://schemas.microsoft.com/office/powerpoint/2010/main" val="558504519"/>
      </p:ext>
    </p:extLst>
  </p:cSld>
  <p:clrMapOvr>
    <a:masterClrMapping/>
  </p:clrMapOvr>
  <p:transition spd="slow" advTm="3094">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s-CO" altLang="ja-JP" dirty="0"/>
              <a:t>Morbilidad </a:t>
            </a:r>
            <a:r>
              <a:rPr lang="es-CO" altLang="ja-JP" dirty="0">
                <a:solidFill>
                  <a:schemeClr val="accent1"/>
                </a:solidFill>
                <a:latin typeface="Route 159 Bold" pitchFamily="50" charset="0"/>
              </a:rPr>
              <a:t>C</a:t>
            </a:r>
            <a:r>
              <a:rPr kumimoji="1" lang="es-CO" altLang="ja-JP" dirty="0">
                <a:solidFill>
                  <a:schemeClr val="accent1"/>
                </a:solidFill>
                <a:latin typeface="Route 159 Bold" pitchFamily="50" charset="0"/>
              </a:rPr>
              <a:t>onsulta Externa</a:t>
            </a:r>
          </a:p>
        </p:txBody>
      </p:sp>
      <p:sp>
        <p:nvSpPr>
          <p:cNvPr id="2" name="フッター プレースホルダー 1"/>
          <p:cNvSpPr>
            <a:spLocks noGrp="1"/>
          </p:cNvSpPr>
          <p:nvPr>
            <p:ph type="ftr" sz="quarter" idx="10"/>
          </p:nvPr>
        </p:nvSpPr>
        <p:spPr/>
        <p:txBody>
          <a:bodyPr/>
          <a:lstStyle/>
          <a:p>
            <a:r>
              <a:rPr lang="es-CO" altLang="ja-JP" dirty="0"/>
              <a:t>E.S.E Hospital Padre Clemente Giraldo | Granada</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21</a:t>
            </a:fld>
            <a:endParaRPr lang="ja-JP" altLang="en-US"/>
          </a:p>
        </p:txBody>
      </p:sp>
      <p:graphicFrame>
        <p:nvGraphicFramePr>
          <p:cNvPr id="3" name="Tabla 2">
            <a:extLst>
              <a:ext uri="{FF2B5EF4-FFF2-40B4-BE49-F238E27FC236}">
                <a16:creationId xmlns:a16="http://schemas.microsoft.com/office/drawing/2014/main" id="{D3CAD3CA-CA49-4106-AE2B-144FF6659FBE}"/>
              </a:ext>
            </a:extLst>
          </p:cNvPr>
          <p:cNvGraphicFramePr>
            <a:graphicFrameLocks noGrp="1"/>
          </p:cNvGraphicFramePr>
          <p:nvPr>
            <p:extLst>
              <p:ext uri="{D42A27DB-BD31-4B8C-83A1-F6EECF244321}">
                <p14:modId xmlns:p14="http://schemas.microsoft.com/office/powerpoint/2010/main" val="3308839376"/>
              </p:ext>
            </p:extLst>
          </p:nvPr>
        </p:nvGraphicFramePr>
        <p:xfrm>
          <a:off x="2057400" y="2311400"/>
          <a:ext cx="14604999" cy="6774037"/>
        </p:xfrm>
        <a:graphic>
          <a:graphicData uri="http://schemas.openxmlformats.org/drawingml/2006/table">
            <a:tbl>
              <a:tblPr>
                <a:tableStyleId>{5C22544A-7EE6-4342-B048-85BDC9FD1C3A}</a:tableStyleId>
              </a:tblPr>
              <a:tblGrid>
                <a:gridCol w="7561890">
                  <a:extLst>
                    <a:ext uri="{9D8B030D-6E8A-4147-A177-3AD203B41FA5}">
                      <a16:colId xmlns:a16="http://schemas.microsoft.com/office/drawing/2014/main" val="3695153998"/>
                    </a:ext>
                  </a:extLst>
                </a:gridCol>
                <a:gridCol w="2215809">
                  <a:extLst>
                    <a:ext uri="{9D8B030D-6E8A-4147-A177-3AD203B41FA5}">
                      <a16:colId xmlns:a16="http://schemas.microsoft.com/office/drawing/2014/main" val="1055192063"/>
                    </a:ext>
                  </a:extLst>
                </a:gridCol>
                <a:gridCol w="2321324">
                  <a:extLst>
                    <a:ext uri="{9D8B030D-6E8A-4147-A177-3AD203B41FA5}">
                      <a16:colId xmlns:a16="http://schemas.microsoft.com/office/drawing/2014/main" val="2701806004"/>
                    </a:ext>
                  </a:extLst>
                </a:gridCol>
                <a:gridCol w="2505976">
                  <a:extLst>
                    <a:ext uri="{9D8B030D-6E8A-4147-A177-3AD203B41FA5}">
                      <a16:colId xmlns:a16="http://schemas.microsoft.com/office/drawing/2014/main" val="2090914695"/>
                    </a:ext>
                  </a:extLst>
                </a:gridCol>
              </a:tblGrid>
              <a:tr h="743497">
                <a:tc>
                  <a:txBody>
                    <a:bodyPr/>
                    <a:lstStyle/>
                    <a:p>
                      <a:pPr algn="ctr" fontAlgn="ctr"/>
                      <a:r>
                        <a:rPr lang="es-CO" sz="2400" u="none" strike="noStrike" dirty="0">
                          <a:effectLst/>
                          <a:latin typeface="Arial" panose="020B0604020202020204" pitchFamily="34" charset="0"/>
                          <a:cs typeface="Arial" panose="020B0604020202020204" pitchFamily="34" charset="0"/>
                        </a:rPr>
                        <a:t>NOMBRE</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s-CO" sz="2400" u="none" strike="noStrike" dirty="0">
                          <a:effectLst/>
                          <a:latin typeface="Arial" panose="020B0604020202020204" pitchFamily="34" charset="0"/>
                          <a:cs typeface="Arial" panose="020B0604020202020204" pitchFamily="34" charset="0"/>
                        </a:rPr>
                        <a:t>TOTAL CASOS</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s-CO" sz="2400" u="none" strike="noStrike" dirty="0">
                          <a:effectLst/>
                          <a:latin typeface="Arial" panose="020B0604020202020204" pitchFamily="34" charset="0"/>
                          <a:cs typeface="Arial" panose="020B0604020202020204" pitchFamily="34" charset="0"/>
                        </a:rPr>
                        <a:t>FEMENINO</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s-CO" sz="2400" u="none" strike="noStrike" dirty="0">
                          <a:effectLst/>
                          <a:latin typeface="Arial" panose="020B0604020202020204" pitchFamily="34" charset="0"/>
                          <a:cs typeface="Arial" panose="020B0604020202020204" pitchFamily="34" charset="0"/>
                        </a:rPr>
                        <a:t>MASCULINO</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289140813"/>
                  </a:ext>
                </a:extLst>
              </a:tr>
              <a:tr h="437351">
                <a:tc>
                  <a:txBody>
                    <a:bodyPr/>
                    <a:lstStyle/>
                    <a:p>
                      <a:pPr algn="l" fontAlgn="t"/>
                      <a:r>
                        <a:rPr lang="es-CO" sz="2400" u="none" strike="noStrike">
                          <a:effectLst/>
                          <a:latin typeface="Arial" panose="020B0604020202020204" pitchFamily="34" charset="0"/>
                          <a:cs typeface="Arial" panose="020B0604020202020204" pitchFamily="34" charset="0"/>
                        </a:rPr>
                        <a:t>I10X-HIPERTENSION ESENCIAL (PRIMARIA)</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1174</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712</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462</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533353"/>
                  </a:ext>
                </a:extLst>
              </a:tr>
              <a:tr h="437351">
                <a:tc>
                  <a:txBody>
                    <a:bodyPr/>
                    <a:lstStyle/>
                    <a:p>
                      <a:pPr algn="l" fontAlgn="t"/>
                      <a:r>
                        <a:rPr lang="es-CO" sz="2400" u="none" strike="noStrike">
                          <a:effectLst/>
                          <a:latin typeface="Arial" panose="020B0604020202020204" pitchFamily="34" charset="0"/>
                          <a:cs typeface="Arial" panose="020B0604020202020204" pitchFamily="34" charset="0"/>
                        </a:rPr>
                        <a:t>E039-HIPOTIROIDISMO, NO ESPECIFICADO</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328</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287</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41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5381677"/>
                  </a:ext>
                </a:extLst>
              </a:tr>
              <a:tr h="656027">
                <a:tc>
                  <a:txBody>
                    <a:bodyPr/>
                    <a:lstStyle/>
                    <a:p>
                      <a:pPr algn="l" fontAlgn="t"/>
                      <a:r>
                        <a:rPr lang="pt-BR" sz="2400" u="none" strike="noStrike">
                          <a:effectLst/>
                          <a:latin typeface="Arial" panose="020B0604020202020204" pitchFamily="34" charset="0"/>
                          <a:cs typeface="Arial" panose="020B0604020202020204" pitchFamily="34" charset="0"/>
                        </a:rPr>
                        <a:t>N390-INFECCION DE VIAS URINARIAS, SITIO NO ESPECIFICADO</a:t>
                      </a:r>
                      <a:endParaRPr lang="pt-BR"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255</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203</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52</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0293004"/>
                  </a:ext>
                </a:extLst>
              </a:tr>
              <a:tr h="437351">
                <a:tc>
                  <a:txBody>
                    <a:bodyPr/>
                    <a:lstStyle/>
                    <a:p>
                      <a:pPr algn="l" fontAlgn="t"/>
                      <a:r>
                        <a:rPr lang="es-CO" sz="2400" u="none" strike="noStrike">
                          <a:effectLst/>
                          <a:latin typeface="Arial" panose="020B0604020202020204" pitchFamily="34" charset="0"/>
                          <a:cs typeface="Arial" panose="020B0604020202020204" pitchFamily="34" charset="0"/>
                        </a:rPr>
                        <a:t>J00X-RINOFARINGITIS AGUDA RESFRIADO COMUN</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156</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94</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62</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855315"/>
                  </a:ext>
                </a:extLst>
              </a:tr>
              <a:tr h="437351">
                <a:tc>
                  <a:txBody>
                    <a:bodyPr/>
                    <a:lstStyle/>
                    <a:p>
                      <a:pPr algn="l" fontAlgn="t"/>
                      <a:r>
                        <a:rPr lang="es-CO" sz="2400" u="none" strike="noStrike">
                          <a:effectLst/>
                          <a:latin typeface="Arial" panose="020B0604020202020204" pitchFamily="34" charset="0"/>
                          <a:cs typeface="Arial" panose="020B0604020202020204" pitchFamily="34" charset="0"/>
                        </a:rPr>
                        <a:t>Z012-PACIENTE SANO</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145</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78</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67</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4466457"/>
                  </a:ext>
                </a:extLst>
              </a:tr>
              <a:tr h="481086">
                <a:tc>
                  <a:txBody>
                    <a:bodyPr/>
                    <a:lstStyle/>
                    <a:p>
                      <a:pPr algn="l" fontAlgn="t"/>
                      <a:r>
                        <a:rPr lang="es-CO" sz="2400" u="none" strike="noStrike">
                          <a:effectLst/>
                          <a:latin typeface="Arial" panose="020B0604020202020204" pitchFamily="34" charset="0"/>
                          <a:cs typeface="Arial" panose="020B0604020202020204" pitchFamily="34" charset="0"/>
                        </a:rPr>
                        <a:t>M545-LUMBAGO NO ESPECIFICADO</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145</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99</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46</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1424835"/>
                  </a:ext>
                </a:extLst>
              </a:tr>
              <a:tr h="481086">
                <a:tc>
                  <a:txBody>
                    <a:bodyPr/>
                    <a:lstStyle/>
                    <a:p>
                      <a:pPr algn="l" fontAlgn="t"/>
                      <a:r>
                        <a:rPr lang="es-CO" sz="2400" u="none" strike="noStrike">
                          <a:effectLst/>
                          <a:latin typeface="Arial" panose="020B0604020202020204" pitchFamily="34" charset="0"/>
                          <a:cs typeface="Arial" panose="020B0604020202020204" pitchFamily="34" charset="0"/>
                        </a:rPr>
                        <a:t>R51X-CEFALEA</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143</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105</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38</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8764360"/>
                  </a:ext>
                </a:extLst>
              </a:tr>
              <a:tr h="481086">
                <a:tc>
                  <a:txBody>
                    <a:bodyPr/>
                    <a:lstStyle/>
                    <a:p>
                      <a:pPr algn="l" fontAlgn="t"/>
                      <a:r>
                        <a:rPr lang="es-CO" sz="2400" u="none" strike="noStrike">
                          <a:effectLst/>
                          <a:latin typeface="Arial" panose="020B0604020202020204" pitchFamily="34" charset="0"/>
                          <a:cs typeface="Arial" panose="020B0604020202020204" pitchFamily="34" charset="0"/>
                        </a:rPr>
                        <a:t>Z000-EXAMEN MEDICO GENERAL</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110</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59</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6114472"/>
                  </a:ext>
                </a:extLst>
              </a:tr>
              <a:tr h="481086">
                <a:tc>
                  <a:txBody>
                    <a:bodyPr/>
                    <a:lstStyle/>
                    <a:p>
                      <a:pPr algn="l" fontAlgn="t"/>
                      <a:r>
                        <a:rPr lang="es-CO" sz="2400" u="none" strike="noStrike">
                          <a:effectLst/>
                          <a:latin typeface="Arial" panose="020B0604020202020204" pitchFamily="34" charset="0"/>
                          <a:cs typeface="Arial" panose="020B0604020202020204" pitchFamily="34" charset="0"/>
                        </a:rPr>
                        <a:t>M255-DOLOR EN ARTICULACION</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110</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81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29</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4136748"/>
                  </a:ext>
                </a:extLst>
              </a:tr>
              <a:tr h="656027">
                <a:tc>
                  <a:txBody>
                    <a:bodyPr/>
                    <a:lstStyle/>
                    <a:p>
                      <a:pPr algn="l" fontAlgn="t"/>
                      <a:r>
                        <a:rPr lang="es-CO" sz="2400" u="none" strike="noStrike">
                          <a:effectLst/>
                          <a:latin typeface="Arial" panose="020B0604020202020204" pitchFamily="34" charset="0"/>
                          <a:cs typeface="Arial" panose="020B0604020202020204" pitchFamily="34" charset="0"/>
                        </a:rPr>
                        <a:t>J449-ENFERMEDAD PULMONAR OBSTRUCTIVA CRONICA, NO ESPECIFICADA</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103</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47</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56</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4387531"/>
                  </a:ext>
                </a:extLst>
              </a:tr>
              <a:tr h="437351">
                <a:tc>
                  <a:txBody>
                    <a:bodyPr/>
                    <a:lstStyle/>
                    <a:p>
                      <a:pPr algn="l" fontAlgn="b"/>
                      <a:r>
                        <a:rPr lang="es-CO" sz="2400" u="none" strike="noStrike">
                          <a:effectLst/>
                          <a:latin typeface="Arial" panose="020B0604020202020204" pitchFamily="34" charset="0"/>
                          <a:cs typeface="Arial" panose="020B0604020202020204" pitchFamily="34" charset="0"/>
                        </a:rPr>
                        <a:t>TOTAL OTROS CASOS</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4626</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3008</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1618</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069064"/>
                  </a:ext>
                </a:extLst>
              </a:tr>
              <a:tr h="437351">
                <a:tc>
                  <a:txBody>
                    <a:bodyPr/>
                    <a:lstStyle/>
                    <a:p>
                      <a:pPr algn="l" fontAlgn="b"/>
                      <a:r>
                        <a:rPr lang="es-CO" sz="2400" u="none" strike="noStrike">
                          <a:effectLst/>
                          <a:latin typeface="Arial" panose="020B0604020202020204" pitchFamily="34" charset="0"/>
                          <a:cs typeface="Arial" panose="020B0604020202020204" pitchFamily="34" charset="0"/>
                        </a:rPr>
                        <a:t>TOTAL CASOS</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7295</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4773</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2522</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3249140"/>
                  </a:ext>
                </a:extLst>
              </a:tr>
            </a:tbl>
          </a:graphicData>
        </a:graphic>
      </p:graphicFrame>
    </p:spTree>
    <p:extLst>
      <p:ext uri="{BB962C8B-B14F-4D97-AF65-F5344CB8AC3E}">
        <p14:creationId xmlns:p14="http://schemas.microsoft.com/office/powerpoint/2010/main" val="3325641804"/>
      </p:ext>
    </p:extLst>
  </p:cSld>
  <p:clrMapOvr>
    <a:masterClrMapping/>
  </p:clrMapOvr>
  <p:transition spd="slow" advTm="4073">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s-CO" altLang="ja-JP" dirty="0"/>
              <a:t>Morbilidad </a:t>
            </a:r>
            <a:r>
              <a:rPr lang="es-CO" altLang="ja-JP" dirty="0">
                <a:solidFill>
                  <a:schemeClr val="accent1"/>
                </a:solidFill>
                <a:latin typeface="Route 159 Bold" pitchFamily="50" charset="0"/>
              </a:rPr>
              <a:t>Consulta Externa</a:t>
            </a:r>
            <a:endParaRPr kumimoji="1" lang="es-CO" altLang="ja-JP" dirty="0">
              <a:solidFill>
                <a:schemeClr val="accent1"/>
              </a:solidFill>
              <a:latin typeface="Route 159 Bold" pitchFamily="50" charset="0"/>
            </a:endParaRPr>
          </a:p>
        </p:txBody>
      </p:sp>
      <p:sp>
        <p:nvSpPr>
          <p:cNvPr id="2" name="フッター プレースホルダー 1"/>
          <p:cNvSpPr>
            <a:spLocks noGrp="1"/>
          </p:cNvSpPr>
          <p:nvPr>
            <p:ph type="ftr" sz="quarter" idx="10"/>
          </p:nvPr>
        </p:nvSpPr>
        <p:spPr/>
        <p:txBody>
          <a:bodyPr/>
          <a:lstStyle/>
          <a:p>
            <a:r>
              <a:rPr lang="es-CO" altLang="ja-JP" dirty="0"/>
              <a:t>E.S.E Hospital Padre Clemente Giraldo | Granada</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22</a:t>
            </a:fld>
            <a:endParaRPr lang="ja-JP" altLang="en-US"/>
          </a:p>
        </p:txBody>
      </p:sp>
      <p:graphicFrame>
        <p:nvGraphicFramePr>
          <p:cNvPr id="7" name="1 Gráfico">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615430430"/>
              </p:ext>
            </p:extLst>
          </p:nvPr>
        </p:nvGraphicFramePr>
        <p:xfrm>
          <a:off x="2235200" y="2209800"/>
          <a:ext cx="14063488" cy="6578600"/>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プレースホルダー 12">
            <a:extLst>
              <a:ext uri="{FF2B5EF4-FFF2-40B4-BE49-F238E27FC236}">
                <a16:creationId xmlns:a16="http://schemas.microsoft.com/office/drawing/2014/main" id="{F3A666FD-A3A1-4F35-9237-12762E0C37C6}"/>
              </a:ext>
            </a:extLst>
          </p:cNvPr>
          <p:cNvSpPr txBox="1">
            <a:spLocks/>
          </p:cNvSpPr>
          <p:nvPr/>
        </p:nvSpPr>
        <p:spPr>
          <a:xfrm>
            <a:off x="3072630" y="1534342"/>
            <a:ext cx="14329592" cy="504056"/>
          </a:xfrm>
          <a:prstGeom prst="rect">
            <a:avLst/>
          </a:prstGeom>
        </p:spPr>
        <p:txBody>
          <a:bodyPr vert="horz" lIns="163275" tIns="81638" rIns="163275" bIns="81638" rtlCol="0">
            <a:normAutofit fontScale="92500" lnSpcReduction="10000"/>
          </a:bodyPr>
          <a:lstStyle>
            <a:lvl1pPr marL="0" indent="0" algn="l" defTabSz="1632753" rtl="0" eaLnBrk="1" latinLnBrk="0" hangingPunct="1">
              <a:lnSpc>
                <a:spcPct val="120000"/>
              </a:lnSpc>
              <a:spcBef>
                <a:spcPts val="1200"/>
              </a:spcBef>
              <a:buFont typeface="Arial" panose="020B0604020202020204" pitchFamily="34" charset="0"/>
              <a:buNone/>
              <a:defRPr kumimoji="1" sz="2400" i="1" kern="1200" baseline="0">
                <a:solidFill>
                  <a:schemeClr val="tx1">
                    <a:lumMod val="50000"/>
                    <a:lumOff val="50000"/>
                  </a:schemeClr>
                </a:solidFill>
                <a:latin typeface="+mn-lt"/>
                <a:ea typeface="+mn-ea"/>
                <a:cs typeface="Open Sans Light" panose="020B0306030504020204" pitchFamily="34" charset="0"/>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s-CO" altLang="ja-JP" dirty="0"/>
              <a:t>Distribución de las primeras consultas por consulta externa</a:t>
            </a:r>
          </a:p>
        </p:txBody>
      </p:sp>
    </p:spTree>
    <p:extLst>
      <p:ext uri="{BB962C8B-B14F-4D97-AF65-F5344CB8AC3E}">
        <p14:creationId xmlns:p14="http://schemas.microsoft.com/office/powerpoint/2010/main" val="4126232316"/>
      </p:ext>
    </p:extLst>
  </p:cSld>
  <p:clrMapOvr>
    <a:masterClrMapping/>
  </p:clrMapOvr>
  <p:transition spd="slow" advTm="4073">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s-CO" altLang="ja-JP" dirty="0"/>
              <a:t>Morbilidad </a:t>
            </a:r>
            <a:r>
              <a:rPr lang="es-CO" altLang="ja-JP" dirty="0">
                <a:solidFill>
                  <a:schemeClr val="accent1"/>
                </a:solidFill>
                <a:latin typeface="Route 159 Bold" pitchFamily="50" charset="0"/>
              </a:rPr>
              <a:t>Odontología</a:t>
            </a:r>
            <a:endParaRPr kumimoji="1" lang="es-CO" altLang="ja-JP" dirty="0">
              <a:solidFill>
                <a:schemeClr val="accent1"/>
              </a:solidFill>
              <a:latin typeface="Route 159 Bold" pitchFamily="50" charset="0"/>
            </a:endParaRPr>
          </a:p>
        </p:txBody>
      </p:sp>
      <p:sp>
        <p:nvSpPr>
          <p:cNvPr id="2" name="フッター プレースホルダー 1"/>
          <p:cNvSpPr>
            <a:spLocks noGrp="1"/>
          </p:cNvSpPr>
          <p:nvPr>
            <p:ph type="ftr" sz="quarter" idx="10"/>
          </p:nvPr>
        </p:nvSpPr>
        <p:spPr/>
        <p:txBody>
          <a:bodyPr/>
          <a:lstStyle/>
          <a:p>
            <a:r>
              <a:rPr lang="es-CO" altLang="ja-JP" dirty="0"/>
              <a:t>E.S.E Hospital Padre Clemente Giraldo | Granada</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23</a:t>
            </a:fld>
            <a:endParaRPr lang="ja-JP" altLang="en-US"/>
          </a:p>
        </p:txBody>
      </p:sp>
      <p:graphicFrame>
        <p:nvGraphicFramePr>
          <p:cNvPr id="3" name="Tabla 2">
            <a:extLst>
              <a:ext uri="{FF2B5EF4-FFF2-40B4-BE49-F238E27FC236}">
                <a16:creationId xmlns:a16="http://schemas.microsoft.com/office/drawing/2014/main" id="{8B10D624-885F-4041-B849-BF29FAD532FB}"/>
              </a:ext>
            </a:extLst>
          </p:cNvPr>
          <p:cNvGraphicFramePr>
            <a:graphicFrameLocks noGrp="1"/>
          </p:cNvGraphicFramePr>
          <p:nvPr>
            <p:extLst>
              <p:ext uri="{D42A27DB-BD31-4B8C-83A1-F6EECF244321}">
                <p14:modId xmlns:p14="http://schemas.microsoft.com/office/powerpoint/2010/main" val="3972464644"/>
              </p:ext>
            </p:extLst>
          </p:nvPr>
        </p:nvGraphicFramePr>
        <p:xfrm>
          <a:off x="1723208" y="2667000"/>
          <a:ext cx="14329590" cy="6149489"/>
        </p:xfrm>
        <a:graphic>
          <a:graphicData uri="http://schemas.openxmlformats.org/drawingml/2006/table">
            <a:tbl>
              <a:tblPr>
                <a:tableStyleId>{5C22544A-7EE6-4342-B048-85BDC9FD1C3A}</a:tableStyleId>
              </a:tblPr>
              <a:tblGrid>
                <a:gridCol w="7419295">
                  <a:extLst>
                    <a:ext uri="{9D8B030D-6E8A-4147-A177-3AD203B41FA5}">
                      <a16:colId xmlns:a16="http://schemas.microsoft.com/office/drawing/2014/main" val="759507517"/>
                    </a:ext>
                  </a:extLst>
                </a:gridCol>
                <a:gridCol w="2174026">
                  <a:extLst>
                    <a:ext uri="{9D8B030D-6E8A-4147-A177-3AD203B41FA5}">
                      <a16:colId xmlns:a16="http://schemas.microsoft.com/office/drawing/2014/main" val="1375565567"/>
                    </a:ext>
                  </a:extLst>
                </a:gridCol>
                <a:gridCol w="2277549">
                  <a:extLst>
                    <a:ext uri="{9D8B030D-6E8A-4147-A177-3AD203B41FA5}">
                      <a16:colId xmlns:a16="http://schemas.microsoft.com/office/drawing/2014/main" val="4034188935"/>
                    </a:ext>
                  </a:extLst>
                </a:gridCol>
                <a:gridCol w="2458720">
                  <a:extLst>
                    <a:ext uri="{9D8B030D-6E8A-4147-A177-3AD203B41FA5}">
                      <a16:colId xmlns:a16="http://schemas.microsoft.com/office/drawing/2014/main" val="855012121"/>
                    </a:ext>
                  </a:extLst>
                </a:gridCol>
              </a:tblGrid>
              <a:tr h="688715">
                <a:tc>
                  <a:txBody>
                    <a:bodyPr/>
                    <a:lstStyle/>
                    <a:p>
                      <a:pPr algn="ctr" fontAlgn="ctr"/>
                      <a:r>
                        <a:rPr lang="es-CO" sz="2400" b="1" u="none" strike="noStrike" dirty="0">
                          <a:effectLst/>
                          <a:latin typeface="Arial" panose="020B0604020202020204" pitchFamily="34" charset="0"/>
                          <a:cs typeface="Arial" panose="020B0604020202020204" pitchFamily="34" charset="0"/>
                        </a:rPr>
                        <a:t>NOMBRE</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s-CO" sz="2400" b="1" u="none" strike="noStrike" dirty="0">
                          <a:effectLst/>
                          <a:latin typeface="Arial" panose="020B0604020202020204" pitchFamily="34" charset="0"/>
                          <a:cs typeface="Arial" panose="020B0604020202020204" pitchFamily="34" charset="0"/>
                        </a:rPr>
                        <a:t>TOTAL CASOS</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s-CO" sz="2400" b="1" u="none" strike="noStrike" dirty="0">
                          <a:effectLst/>
                          <a:latin typeface="Arial" panose="020B0604020202020204" pitchFamily="34" charset="0"/>
                          <a:cs typeface="Arial" panose="020B0604020202020204" pitchFamily="34" charset="0"/>
                        </a:rPr>
                        <a:t>FEMENINO</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s-CO" sz="2400" b="1" u="none" strike="noStrike" dirty="0">
                          <a:effectLst/>
                          <a:latin typeface="Arial" panose="020B0604020202020204" pitchFamily="34" charset="0"/>
                          <a:cs typeface="Arial" panose="020B0604020202020204" pitchFamily="34" charset="0"/>
                        </a:rPr>
                        <a:t>MASCULINO</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909486513"/>
                  </a:ext>
                </a:extLst>
              </a:tr>
              <a:tr h="405127">
                <a:tc>
                  <a:txBody>
                    <a:bodyPr/>
                    <a:lstStyle/>
                    <a:p>
                      <a:pPr algn="l" fontAlgn="ctr"/>
                      <a:r>
                        <a:rPr lang="es-CO" sz="2400" u="none" strike="noStrike">
                          <a:effectLst/>
                          <a:latin typeface="Arial" panose="020B0604020202020204" pitchFamily="34" charset="0"/>
                          <a:cs typeface="Arial" panose="020B0604020202020204" pitchFamily="34" charset="0"/>
                        </a:rPr>
                        <a:t>K021-CARIES DE LA DENTINA</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661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366</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295</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7669723"/>
                  </a:ext>
                </a:extLst>
              </a:tr>
              <a:tr h="405127">
                <a:tc>
                  <a:txBody>
                    <a:bodyPr/>
                    <a:lstStyle/>
                    <a:p>
                      <a:pPr algn="l" fontAlgn="ctr"/>
                      <a:r>
                        <a:rPr lang="es-CO" sz="2400" u="none" strike="noStrike">
                          <a:effectLst/>
                          <a:latin typeface="Arial" panose="020B0604020202020204" pitchFamily="34" charset="0"/>
                          <a:cs typeface="Arial" panose="020B0604020202020204" pitchFamily="34" charset="0"/>
                        </a:rPr>
                        <a:t>K051-GINGIVITIS CRONICA</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519</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315</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204</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6983247"/>
                  </a:ext>
                </a:extLst>
              </a:tr>
              <a:tr h="405127">
                <a:tc>
                  <a:txBody>
                    <a:bodyPr/>
                    <a:lstStyle/>
                    <a:p>
                      <a:pPr algn="l" fontAlgn="ctr"/>
                      <a:r>
                        <a:rPr lang="es-CO" sz="2400" u="none" strike="noStrike">
                          <a:effectLst/>
                          <a:latin typeface="Arial" panose="020B0604020202020204" pitchFamily="34" charset="0"/>
                          <a:cs typeface="Arial" panose="020B0604020202020204" pitchFamily="34" charset="0"/>
                        </a:rPr>
                        <a:t>Z012-PACIENTE SANO</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209</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104</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105</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9882049"/>
                  </a:ext>
                </a:extLst>
              </a:tr>
              <a:tr h="405127">
                <a:tc>
                  <a:txBody>
                    <a:bodyPr/>
                    <a:lstStyle/>
                    <a:p>
                      <a:pPr algn="l" fontAlgn="ctr"/>
                      <a:r>
                        <a:rPr lang="es-CO" sz="2400" u="none" strike="noStrike">
                          <a:effectLst/>
                          <a:latin typeface="Arial" panose="020B0604020202020204" pitchFamily="34" charset="0"/>
                          <a:cs typeface="Arial" panose="020B0604020202020204" pitchFamily="34" charset="0"/>
                        </a:rPr>
                        <a:t>K083-RAIZ DENTAL RETENIDA</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149</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81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68</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2244461"/>
                  </a:ext>
                </a:extLst>
              </a:tr>
              <a:tr h="405127">
                <a:tc>
                  <a:txBody>
                    <a:bodyPr/>
                    <a:lstStyle/>
                    <a:p>
                      <a:pPr algn="l" fontAlgn="ctr"/>
                      <a:r>
                        <a:rPr lang="es-CO" sz="2400" u="none" strike="noStrike">
                          <a:effectLst/>
                          <a:latin typeface="Arial" panose="020B0604020202020204" pitchFamily="34" charset="0"/>
                          <a:cs typeface="Arial" panose="020B0604020202020204" pitchFamily="34" charset="0"/>
                        </a:rPr>
                        <a:t>K041-NECROSIS DE LA PULPA</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110</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64</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46</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8730225"/>
                  </a:ext>
                </a:extLst>
              </a:tr>
              <a:tr h="405127">
                <a:tc>
                  <a:txBody>
                    <a:bodyPr/>
                    <a:lstStyle/>
                    <a:p>
                      <a:pPr algn="l" fontAlgn="ctr"/>
                      <a:r>
                        <a:rPr lang="es-CO" sz="2400" u="none" strike="noStrike">
                          <a:effectLst/>
                          <a:latin typeface="Arial" panose="020B0604020202020204" pitchFamily="34" charset="0"/>
                          <a:cs typeface="Arial" panose="020B0604020202020204" pitchFamily="34" charset="0"/>
                        </a:rPr>
                        <a:t>S025-FRACTURA DE LOS DIENTES</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7</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8696607"/>
                  </a:ext>
                </a:extLst>
              </a:tr>
              <a:tr h="405127">
                <a:tc>
                  <a:txBody>
                    <a:bodyPr/>
                    <a:lstStyle/>
                    <a:p>
                      <a:pPr algn="l" fontAlgn="ctr"/>
                      <a:r>
                        <a:rPr lang="es-CO" sz="2400" u="none" strike="noStrike">
                          <a:effectLst/>
                          <a:latin typeface="Arial" panose="020B0604020202020204" pitchFamily="34" charset="0"/>
                          <a:cs typeface="Arial" panose="020B0604020202020204" pitchFamily="34" charset="0"/>
                        </a:rPr>
                        <a:t>Z000-EXAMEN MEDICO GENERAL</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6</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7303004"/>
                  </a:ext>
                </a:extLst>
              </a:tr>
              <a:tr h="668459">
                <a:tc>
                  <a:txBody>
                    <a:bodyPr/>
                    <a:lstStyle/>
                    <a:p>
                      <a:pPr algn="l" fontAlgn="ctr"/>
                      <a:r>
                        <a:rPr lang="es-ES" sz="2400" u="none" strike="noStrike">
                          <a:effectLst/>
                          <a:latin typeface="Arial" panose="020B0604020202020204" pitchFamily="34" charset="0"/>
                          <a:cs typeface="Arial" panose="020B0604020202020204" pitchFamily="34" charset="0"/>
                        </a:rPr>
                        <a:t>K006-ALTERACIONES EN LA ERUPCION DENTARIA</a:t>
                      </a:r>
                      <a:endParaRPr lang="es-ES"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6</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4</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1222319"/>
                  </a:ext>
                </a:extLst>
              </a:tr>
              <a:tr h="405127">
                <a:tc>
                  <a:txBody>
                    <a:bodyPr/>
                    <a:lstStyle/>
                    <a:p>
                      <a:pPr algn="l" fontAlgn="ctr"/>
                      <a:r>
                        <a:rPr lang="es-ES" sz="2400" u="none" strike="noStrike">
                          <a:effectLst/>
                          <a:latin typeface="Arial" panose="020B0604020202020204" pitchFamily="34" charset="0"/>
                          <a:cs typeface="Arial" panose="020B0604020202020204" pitchFamily="34" charset="0"/>
                        </a:rPr>
                        <a:t>K073-ANOMALIAS DE LA POSICION DEL DIENTE</a:t>
                      </a:r>
                      <a:endParaRPr lang="es-ES"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1758012"/>
                  </a:ext>
                </a:extLst>
              </a:tr>
              <a:tr h="668459">
                <a:tc>
                  <a:txBody>
                    <a:bodyPr/>
                    <a:lstStyle/>
                    <a:p>
                      <a:pPr algn="l" fontAlgn="ctr"/>
                      <a:r>
                        <a:rPr lang="es-CO" sz="2400" u="none" strike="noStrike">
                          <a:effectLst/>
                          <a:latin typeface="Arial" panose="020B0604020202020204" pitchFamily="34" charset="0"/>
                          <a:cs typeface="Arial" panose="020B0604020202020204" pitchFamily="34" charset="0"/>
                        </a:rPr>
                        <a:t>K081-PERDIDA DE DIENTES DEBIDA A ACCIDENTE, EXTRACCION O ENFERMED</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 </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955439"/>
                  </a:ext>
                </a:extLst>
              </a:tr>
              <a:tr h="405127">
                <a:tc>
                  <a:txBody>
                    <a:bodyPr/>
                    <a:lstStyle/>
                    <a:p>
                      <a:pPr algn="l" fontAlgn="b"/>
                      <a:r>
                        <a:rPr lang="es-CO" sz="2400" u="none" strike="noStrike">
                          <a:effectLst/>
                          <a:latin typeface="Arial" panose="020B0604020202020204" pitchFamily="34" charset="0"/>
                          <a:cs typeface="Arial" panose="020B0604020202020204" pitchFamily="34" charset="0"/>
                        </a:rPr>
                        <a:t>TOTAL OTROS CASOS</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6</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6</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0</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5133312"/>
                  </a:ext>
                </a:extLst>
              </a:tr>
              <a:tr h="405127">
                <a:tc>
                  <a:txBody>
                    <a:bodyPr/>
                    <a:lstStyle/>
                    <a:p>
                      <a:pPr algn="l" fontAlgn="b"/>
                      <a:r>
                        <a:rPr lang="es-CO" sz="2400" u="none" strike="noStrike">
                          <a:effectLst/>
                          <a:latin typeface="Arial" panose="020B0604020202020204" pitchFamily="34" charset="0"/>
                          <a:cs typeface="Arial" panose="020B0604020202020204" pitchFamily="34" charset="0"/>
                        </a:rPr>
                        <a:t>TOTAL  CASOS</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1678</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949</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729</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5644682"/>
                  </a:ext>
                </a:extLst>
              </a:tr>
            </a:tbl>
          </a:graphicData>
        </a:graphic>
      </p:graphicFrame>
    </p:spTree>
    <p:extLst>
      <p:ext uri="{BB962C8B-B14F-4D97-AF65-F5344CB8AC3E}">
        <p14:creationId xmlns:p14="http://schemas.microsoft.com/office/powerpoint/2010/main" val="1970953939"/>
      </p:ext>
    </p:extLst>
  </p:cSld>
  <p:clrMapOvr>
    <a:masterClrMapping/>
  </p:clrMapOvr>
  <p:transition spd="slow" advTm="4073">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s-CO" altLang="ja-JP" dirty="0"/>
              <a:t>Morbilidad </a:t>
            </a:r>
            <a:r>
              <a:rPr lang="es-CO" altLang="ja-JP" dirty="0">
                <a:solidFill>
                  <a:schemeClr val="accent1"/>
                </a:solidFill>
                <a:latin typeface="Route 159 Bold" pitchFamily="50" charset="0"/>
              </a:rPr>
              <a:t>Odontología</a:t>
            </a:r>
            <a:endParaRPr kumimoji="1" lang="es-CO" altLang="ja-JP" dirty="0">
              <a:solidFill>
                <a:schemeClr val="accent1"/>
              </a:solidFill>
              <a:latin typeface="Route 159 Bold" pitchFamily="50" charset="0"/>
            </a:endParaRPr>
          </a:p>
        </p:txBody>
      </p:sp>
      <p:sp>
        <p:nvSpPr>
          <p:cNvPr id="13" name="テキスト プレースホルダー 12"/>
          <p:cNvSpPr>
            <a:spLocks noGrp="1"/>
          </p:cNvSpPr>
          <p:nvPr>
            <p:ph type="body" sz="quarter" idx="13"/>
          </p:nvPr>
        </p:nvSpPr>
        <p:spPr/>
        <p:txBody>
          <a:bodyPr>
            <a:normAutofit fontScale="92500" lnSpcReduction="10000"/>
          </a:bodyPr>
          <a:lstStyle/>
          <a:p>
            <a:r>
              <a:rPr lang="es-CO" altLang="ja-JP" dirty="0"/>
              <a:t>Distribución de las primeras consultas por odontología</a:t>
            </a:r>
          </a:p>
        </p:txBody>
      </p:sp>
      <p:sp>
        <p:nvSpPr>
          <p:cNvPr id="2" name="フッター プレースホルダー 1"/>
          <p:cNvSpPr>
            <a:spLocks noGrp="1"/>
          </p:cNvSpPr>
          <p:nvPr>
            <p:ph type="ftr" sz="quarter" idx="10"/>
          </p:nvPr>
        </p:nvSpPr>
        <p:spPr/>
        <p:txBody>
          <a:bodyPr/>
          <a:lstStyle/>
          <a:p>
            <a:r>
              <a:rPr lang="es-CO" altLang="ja-JP" dirty="0"/>
              <a:t>E.S.E Hospital Padre Clemente Giraldo | Granada</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24</a:t>
            </a:fld>
            <a:endParaRPr lang="ja-JP" altLang="en-US"/>
          </a:p>
        </p:txBody>
      </p:sp>
      <p:graphicFrame>
        <p:nvGraphicFramePr>
          <p:cNvPr id="7" name="4 Gráfico">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2702643937"/>
              </p:ext>
            </p:extLst>
          </p:nvPr>
        </p:nvGraphicFramePr>
        <p:xfrm>
          <a:off x="1524000" y="2489199"/>
          <a:ext cx="15036800" cy="63776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5040738"/>
      </p:ext>
    </p:extLst>
  </p:cSld>
  <p:clrMapOvr>
    <a:masterClrMapping/>
  </p:clrMapOvr>
  <p:transition spd="slow" advTm="4073">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s-CO" altLang="ja-JP" dirty="0"/>
              <a:t>Morbilidad </a:t>
            </a:r>
            <a:r>
              <a:rPr kumimoji="1" lang="es-CO" altLang="ja-JP" dirty="0">
                <a:solidFill>
                  <a:schemeClr val="accent1"/>
                </a:solidFill>
                <a:latin typeface="Route 159 Bold" pitchFamily="50" charset="0"/>
              </a:rPr>
              <a:t>Urgencias</a:t>
            </a:r>
          </a:p>
        </p:txBody>
      </p:sp>
      <p:sp>
        <p:nvSpPr>
          <p:cNvPr id="2" name="フッター プレースホルダー 1"/>
          <p:cNvSpPr>
            <a:spLocks noGrp="1"/>
          </p:cNvSpPr>
          <p:nvPr>
            <p:ph type="ftr" sz="quarter" idx="10"/>
          </p:nvPr>
        </p:nvSpPr>
        <p:spPr/>
        <p:txBody>
          <a:bodyPr/>
          <a:lstStyle/>
          <a:p>
            <a:r>
              <a:rPr lang="es-CO" altLang="ja-JP" dirty="0"/>
              <a:t>E.S.E Hospital Padre Clemente Giraldo | Granada</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25</a:t>
            </a:fld>
            <a:endParaRPr lang="ja-JP" altLang="en-US"/>
          </a:p>
        </p:txBody>
      </p:sp>
      <p:graphicFrame>
        <p:nvGraphicFramePr>
          <p:cNvPr id="3" name="Tabla 2">
            <a:extLst>
              <a:ext uri="{FF2B5EF4-FFF2-40B4-BE49-F238E27FC236}">
                <a16:creationId xmlns:a16="http://schemas.microsoft.com/office/drawing/2014/main" id="{2093B0A7-1CA6-42C9-A00D-455C04B711C3}"/>
              </a:ext>
            </a:extLst>
          </p:cNvPr>
          <p:cNvGraphicFramePr>
            <a:graphicFrameLocks noGrp="1"/>
          </p:cNvGraphicFramePr>
          <p:nvPr>
            <p:extLst>
              <p:ext uri="{D42A27DB-BD31-4B8C-83A1-F6EECF244321}">
                <p14:modId xmlns:p14="http://schemas.microsoft.com/office/powerpoint/2010/main" val="1399135699"/>
              </p:ext>
            </p:extLst>
          </p:nvPr>
        </p:nvGraphicFramePr>
        <p:xfrm>
          <a:off x="2170907" y="2260600"/>
          <a:ext cx="13944598" cy="6923590"/>
        </p:xfrm>
        <a:graphic>
          <a:graphicData uri="http://schemas.openxmlformats.org/drawingml/2006/table">
            <a:tbl>
              <a:tblPr>
                <a:tableStyleId>{5C22544A-7EE6-4342-B048-85BDC9FD1C3A}</a:tableStyleId>
              </a:tblPr>
              <a:tblGrid>
                <a:gridCol w="7219962">
                  <a:extLst>
                    <a:ext uri="{9D8B030D-6E8A-4147-A177-3AD203B41FA5}">
                      <a16:colId xmlns:a16="http://schemas.microsoft.com/office/drawing/2014/main" val="1179434922"/>
                    </a:ext>
                  </a:extLst>
                </a:gridCol>
                <a:gridCol w="2115615">
                  <a:extLst>
                    <a:ext uri="{9D8B030D-6E8A-4147-A177-3AD203B41FA5}">
                      <a16:colId xmlns:a16="http://schemas.microsoft.com/office/drawing/2014/main" val="1360796148"/>
                    </a:ext>
                  </a:extLst>
                </a:gridCol>
                <a:gridCol w="2216360">
                  <a:extLst>
                    <a:ext uri="{9D8B030D-6E8A-4147-A177-3AD203B41FA5}">
                      <a16:colId xmlns:a16="http://schemas.microsoft.com/office/drawing/2014/main" val="1513557787"/>
                    </a:ext>
                  </a:extLst>
                </a:gridCol>
                <a:gridCol w="2392661">
                  <a:extLst>
                    <a:ext uri="{9D8B030D-6E8A-4147-A177-3AD203B41FA5}">
                      <a16:colId xmlns:a16="http://schemas.microsoft.com/office/drawing/2014/main" val="3491592376"/>
                    </a:ext>
                  </a:extLst>
                </a:gridCol>
              </a:tblGrid>
              <a:tr h="586280">
                <a:tc>
                  <a:txBody>
                    <a:bodyPr/>
                    <a:lstStyle/>
                    <a:p>
                      <a:pPr algn="ctr" fontAlgn="ctr"/>
                      <a:r>
                        <a:rPr lang="es-CO" sz="2300" b="1" u="none" strike="noStrike" dirty="0">
                          <a:effectLst/>
                          <a:latin typeface="Arial" panose="020B0604020202020204" pitchFamily="34" charset="0"/>
                          <a:cs typeface="Arial" panose="020B0604020202020204" pitchFamily="34" charset="0"/>
                        </a:rPr>
                        <a:t>NOMBRE</a:t>
                      </a:r>
                      <a:endParaRPr lang="es-CO" sz="23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s-CO" sz="2300" b="1" u="none" strike="noStrike" dirty="0">
                          <a:effectLst/>
                          <a:latin typeface="Arial" panose="020B0604020202020204" pitchFamily="34" charset="0"/>
                          <a:cs typeface="Arial" panose="020B0604020202020204" pitchFamily="34" charset="0"/>
                        </a:rPr>
                        <a:t>TOTAL CASOS</a:t>
                      </a:r>
                      <a:endParaRPr lang="es-CO" sz="23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s-CO" sz="2300" b="1" u="none" strike="noStrike" dirty="0">
                          <a:effectLst/>
                          <a:latin typeface="Arial" panose="020B0604020202020204" pitchFamily="34" charset="0"/>
                          <a:cs typeface="Arial" panose="020B0604020202020204" pitchFamily="34" charset="0"/>
                        </a:rPr>
                        <a:t>FEMENINO</a:t>
                      </a:r>
                      <a:endParaRPr lang="es-CO" sz="23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s-CO" sz="2300" b="1" u="none" strike="noStrike" dirty="0">
                          <a:effectLst/>
                          <a:latin typeface="Arial" panose="020B0604020202020204" pitchFamily="34" charset="0"/>
                          <a:cs typeface="Arial" panose="020B0604020202020204" pitchFamily="34" charset="0"/>
                        </a:rPr>
                        <a:t>MASCULINO</a:t>
                      </a:r>
                      <a:endParaRPr lang="es-CO" sz="23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80809141"/>
                  </a:ext>
                </a:extLst>
              </a:tr>
              <a:tr h="624215">
                <a:tc>
                  <a:txBody>
                    <a:bodyPr/>
                    <a:lstStyle/>
                    <a:p>
                      <a:pPr algn="l" fontAlgn="b"/>
                      <a:r>
                        <a:rPr lang="es-ES" sz="2300" u="none" strike="noStrike">
                          <a:effectLst/>
                          <a:latin typeface="Arial" panose="020B0604020202020204" pitchFamily="34" charset="0"/>
                          <a:cs typeface="Arial" panose="020B0604020202020204" pitchFamily="34" charset="0"/>
                        </a:rPr>
                        <a:t>R104-OTROS DOLORES ABDOMINALES Y LOS NO ESPECIFICADOS</a:t>
                      </a:r>
                      <a:endParaRPr lang="es-ES"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219</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151</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68</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5862361"/>
                  </a:ext>
                </a:extLst>
              </a:tr>
              <a:tr h="344871">
                <a:tc>
                  <a:txBody>
                    <a:bodyPr/>
                    <a:lstStyle/>
                    <a:p>
                      <a:pPr algn="l" fontAlgn="b"/>
                      <a:r>
                        <a:rPr lang="es-CO" sz="2300" u="none" strike="noStrike">
                          <a:effectLst/>
                          <a:latin typeface="Arial" panose="020B0604020202020204" pitchFamily="34" charset="0"/>
                          <a:cs typeface="Arial" panose="020B0604020202020204" pitchFamily="34" charset="0"/>
                        </a:rPr>
                        <a:t>R51X-CEFALEA</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99</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73</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26</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0236496"/>
                  </a:ext>
                </a:extLst>
              </a:tr>
              <a:tr h="624215">
                <a:tc>
                  <a:txBody>
                    <a:bodyPr/>
                    <a:lstStyle/>
                    <a:p>
                      <a:pPr algn="l" fontAlgn="b"/>
                      <a:r>
                        <a:rPr lang="es-CO" sz="2300" u="none" strike="noStrike">
                          <a:effectLst/>
                          <a:latin typeface="Arial" panose="020B0604020202020204" pitchFamily="34" charset="0"/>
                          <a:cs typeface="Arial" panose="020B0604020202020204" pitchFamily="34" charset="0"/>
                        </a:rPr>
                        <a:t>J440-J449 ENFERMEDAD PULMONAR OBSTRUCTIVA</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73</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30</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43</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80916"/>
                  </a:ext>
                </a:extLst>
              </a:tr>
              <a:tr h="624215">
                <a:tc>
                  <a:txBody>
                    <a:bodyPr/>
                    <a:lstStyle/>
                    <a:p>
                      <a:pPr algn="l" fontAlgn="b"/>
                      <a:r>
                        <a:rPr lang="pt-BR" sz="2300" u="none" strike="noStrike">
                          <a:effectLst/>
                          <a:latin typeface="Arial" panose="020B0604020202020204" pitchFamily="34" charset="0"/>
                          <a:cs typeface="Arial" panose="020B0604020202020204" pitchFamily="34" charset="0"/>
                        </a:rPr>
                        <a:t>N390-INFECCION DE VIAS URINARIAS, SITIO NO ESPECIFICADO</a:t>
                      </a:r>
                      <a:endParaRPr lang="pt-BR"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65</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51</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14</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4681704"/>
                  </a:ext>
                </a:extLst>
              </a:tr>
              <a:tr h="624215">
                <a:tc>
                  <a:txBody>
                    <a:bodyPr/>
                    <a:lstStyle/>
                    <a:p>
                      <a:pPr algn="l" fontAlgn="b"/>
                      <a:r>
                        <a:rPr lang="es-ES" sz="2300" u="none" strike="noStrike">
                          <a:effectLst/>
                          <a:latin typeface="Arial" panose="020B0604020202020204" pitchFamily="34" charset="0"/>
                          <a:cs typeface="Arial" panose="020B0604020202020204" pitchFamily="34" charset="0"/>
                        </a:rPr>
                        <a:t>S610-HERIDA DE DEDO(S) DE LA MANO, SIN DANO DE LA(S) UNA(S)</a:t>
                      </a:r>
                      <a:endParaRPr lang="es-ES"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59</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10</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49</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649857"/>
                  </a:ext>
                </a:extLst>
              </a:tr>
              <a:tr h="344871">
                <a:tc>
                  <a:txBody>
                    <a:bodyPr/>
                    <a:lstStyle/>
                    <a:p>
                      <a:pPr algn="l" fontAlgn="b"/>
                      <a:r>
                        <a:rPr lang="es-CO" sz="2300" u="none" strike="noStrike">
                          <a:effectLst/>
                          <a:latin typeface="Arial" panose="020B0604020202020204" pitchFamily="34" charset="0"/>
                          <a:cs typeface="Arial" panose="020B0604020202020204" pitchFamily="34" charset="0"/>
                        </a:rPr>
                        <a:t>R509-FIEBRE, NO ESPECIFICADA</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50</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22</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28</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7055309"/>
                  </a:ext>
                </a:extLst>
              </a:tr>
              <a:tr h="624215">
                <a:tc>
                  <a:txBody>
                    <a:bodyPr/>
                    <a:lstStyle/>
                    <a:p>
                      <a:pPr algn="l" fontAlgn="b"/>
                      <a:r>
                        <a:rPr lang="es-CO" sz="2300" u="none" strike="noStrike">
                          <a:effectLst/>
                          <a:latin typeface="Arial" panose="020B0604020202020204" pitchFamily="34" charset="0"/>
                          <a:cs typeface="Arial" panose="020B0604020202020204" pitchFamily="34" charset="0"/>
                        </a:rPr>
                        <a:t>S019-HERIDA DE LA CABEZA, PARTE NO ESPECIFICADA</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47</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15</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32</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8103387"/>
                  </a:ext>
                </a:extLst>
              </a:tr>
              <a:tr h="624215">
                <a:tc>
                  <a:txBody>
                    <a:bodyPr/>
                    <a:lstStyle/>
                    <a:p>
                      <a:pPr algn="l" fontAlgn="b"/>
                      <a:r>
                        <a:rPr lang="es-ES" sz="2300" u="none" strike="noStrike">
                          <a:effectLst/>
                          <a:latin typeface="Arial" panose="020B0604020202020204" pitchFamily="34" charset="0"/>
                          <a:cs typeface="Arial" panose="020B0604020202020204" pitchFamily="34" charset="0"/>
                        </a:rPr>
                        <a:t>R074-DOLOR EN EL PECHO, NO ESPECIFICADO</a:t>
                      </a:r>
                      <a:endParaRPr lang="es-ES"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35</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11</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24</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4823903"/>
                  </a:ext>
                </a:extLst>
              </a:tr>
              <a:tr h="344871">
                <a:tc>
                  <a:txBody>
                    <a:bodyPr/>
                    <a:lstStyle/>
                    <a:p>
                      <a:pPr algn="l" fontAlgn="b"/>
                      <a:r>
                        <a:rPr lang="es-CO" sz="2300" u="none" strike="noStrike">
                          <a:effectLst/>
                          <a:latin typeface="Arial" panose="020B0604020202020204" pitchFamily="34" charset="0"/>
                          <a:cs typeface="Arial" panose="020B0604020202020204" pitchFamily="34" charset="0"/>
                        </a:rPr>
                        <a:t>J459-ASMA, NO ESPECIFICADO</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25</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11</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14</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618646"/>
                  </a:ext>
                </a:extLst>
              </a:tr>
              <a:tr h="344871">
                <a:tc>
                  <a:txBody>
                    <a:bodyPr/>
                    <a:lstStyle/>
                    <a:p>
                      <a:pPr algn="l" fontAlgn="b"/>
                      <a:r>
                        <a:rPr lang="es-CO" sz="2300" u="none" strike="noStrike">
                          <a:effectLst/>
                          <a:latin typeface="Arial" panose="020B0604020202020204" pitchFamily="34" charset="0"/>
                          <a:cs typeface="Arial" panose="020B0604020202020204" pitchFamily="34" charset="0"/>
                        </a:rPr>
                        <a:t>G439-MIGRANA, NO ESPECIFICADA</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25</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21</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4</a:t>
                      </a:r>
                      <a:endParaRPr lang="es-CO" sz="2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6297211"/>
                  </a:ext>
                </a:extLst>
              </a:tr>
              <a:tr h="344871">
                <a:tc>
                  <a:txBody>
                    <a:bodyPr/>
                    <a:lstStyle/>
                    <a:p>
                      <a:pPr algn="l" fontAlgn="b"/>
                      <a:r>
                        <a:rPr lang="es-CO" sz="2300" u="none" strike="noStrike">
                          <a:effectLst/>
                          <a:latin typeface="Arial" panose="020B0604020202020204" pitchFamily="34" charset="0"/>
                          <a:cs typeface="Arial" panose="020B0604020202020204" pitchFamily="34" charset="0"/>
                        </a:rPr>
                        <a:t>TOTAL OTROS CASOS</a:t>
                      </a:r>
                      <a:endParaRPr lang="es-CO" sz="23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1214</a:t>
                      </a:r>
                      <a:endParaRPr lang="es-CO" sz="23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617</a:t>
                      </a:r>
                      <a:endParaRPr lang="es-CO" sz="23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598</a:t>
                      </a:r>
                      <a:endParaRPr lang="es-CO" sz="23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7431943"/>
                  </a:ext>
                </a:extLst>
              </a:tr>
              <a:tr h="344871">
                <a:tc>
                  <a:txBody>
                    <a:bodyPr/>
                    <a:lstStyle/>
                    <a:p>
                      <a:pPr algn="l" fontAlgn="b"/>
                      <a:r>
                        <a:rPr lang="es-CO" sz="2300" u="none" strike="noStrike">
                          <a:effectLst/>
                          <a:latin typeface="Arial" panose="020B0604020202020204" pitchFamily="34" charset="0"/>
                          <a:cs typeface="Arial" panose="020B0604020202020204" pitchFamily="34" charset="0"/>
                        </a:rPr>
                        <a:t>TOTAL  CASOS</a:t>
                      </a:r>
                      <a:endParaRPr lang="es-CO" sz="23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1912</a:t>
                      </a:r>
                      <a:endParaRPr lang="es-CO" sz="23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a:effectLst/>
                          <a:latin typeface="Arial" panose="020B0604020202020204" pitchFamily="34" charset="0"/>
                          <a:cs typeface="Arial" panose="020B0604020202020204" pitchFamily="34" charset="0"/>
                        </a:rPr>
                        <a:t>1012</a:t>
                      </a:r>
                      <a:endParaRPr lang="es-CO" sz="23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300" u="none" strike="noStrike" dirty="0">
                          <a:effectLst/>
                          <a:latin typeface="Arial" panose="020B0604020202020204" pitchFamily="34" charset="0"/>
                          <a:cs typeface="Arial" panose="020B0604020202020204" pitchFamily="34" charset="0"/>
                        </a:rPr>
                        <a:t>900</a:t>
                      </a:r>
                      <a:endParaRPr lang="es-CO" sz="23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4279186"/>
                  </a:ext>
                </a:extLst>
              </a:tr>
            </a:tbl>
          </a:graphicData>
        </a:graphic>
      </p:graphicFrame>
    </p:spTree>
    <p:extLst>
      <p:ext uri="{BB962C8B-B14F-4D97-AF65-F5344CB8AC3E}">
        <p14:creationId xmlns:p14="http://schemas.microsoft.com/office/powerpoint/2010/main" val="1836844892"/>
      </p:ext>
    </p:extLst>
  </p:cSld>
  <p:clrMapOvr>
    <a:masterClrMapping/>
  </p:clrMapOvr>
  <p:transition spd="slow" advTm="4073">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s-CO" altLang="ja-JP" dirty="0"/>
              <a:t>Morbilidad </a:t>
            </a:r>
            <a:r>
              <a:rPr kumimoji="1" lang="es-CO" altLang="ja-JP" dirty="0">
                <a:solidFill>
                  <a:schemeClr val="accent1"/>
                </a:solidFill>
                <a:latin typeface="Route 159 Bold" pitchFamily="50" charset="0"/>
              </a:rPr>
              <a:t>Urgencias</a:t>
            </a:r>
          </a:p>
        </p:txBody>
      </p:sp>
      <p:sp>
        <p:nvSpPr>
          <p:cNvPr id="13" name="テキスト プレースホルダー 12"/>
          <p:cNvSpPr>
            <a:spLocks noGrp="1"/>
          </p:cNvSpPr>
          <p:nvPr>
            <p:ph type="body" sz="quarter" idx="13"/>
          </p:nvPr>
        </p:nvSpPr>
        <p:spPr/>
        <p:txBody>
          <a:bodyPr>
            <a:normAutofit fontScale="92500" lnSpcReduction="10000"/>
          </a:bodyPr>
          <a:lstStyle/>
          <a:p>
            <a:r>
              <a:rPr lang="es-CO" altLang="ja-JP" dirty="0"/>
              <a:t>Distribución de las primeras causas de urgencias según género</a:t>
            </a:r>
          </a:p>
        </p:txBody>
      </p:sp>
      <p:sp>
        <p:nvSpPr>
          <p:cNvPr id="2" name="フッター プレースホルダー 1"/>
          <p:cNvSpPr>
            <a:spLocks noGrp="1"/>
          </p:cNvSpPr>
          <p:nvPr>
            <p:ph type="ftr" sz="quarter" idx="10"/>
          </p:nvPr>
        </p:nvSpPr>
        <p:spPr/>
        <p:txBody>
          <a:bodyPr/>
          <a:lstStyle/>
          <a:p>
            <a:r>
              <a:rPr lang="es-CO" altLang="ja-JP" dirty="0"/>
              <a:t>E.S.E Hospital Padre Clemente Giraldo | Granada</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26</a:t>
            </a:fld>
            <a:endParaRPr lang="ja-JP" altLang="en-US"/>
          </a:p>
        </p:txBody>
      </p:sp>
      <p:graphicFrame>
        <p:nvGraphicFramePr>
          <p:cNvPr id="9" name="3 Gráfico">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4281947492"/>
              </p:ext>
            </p:extLst>
          </p:nvPr>
        </p:nvGraphicFramePr>
        <p:xfrm>
          <a:off x="1949121" y="2140150"/>
          <a:ext cx="14941879" cy="67266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6517365"/>
      </p:ext>
    </p:extLst>
  </p:cSld>
  <p:clrMapOvr>
    <a:masterClrMapping/>
  </p:clrMapOvr>
  <p:transition spd="slow" advTm="4073">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s-CO" altLang="ja-JP" dirty="0"/>
              <a:t>Morbilidad </a:t>
            </a:r>
            <a:r>
              <a:rPr kumimoji="1" lang="es-CO" altLang="ja-JP" dirty="0">
                <a:solidFill>
                  <a:schemeClr val="accent1"/>
                </a:solidFill>
                <a:latin typeface="Route 159 Bold" pitchFamily="50" charset="0"/>
              </a:rPr>
              <a:t>Hospitalización</a:t>
            </a:r>
          </a:p>
        </p:txBody>
      </p:sp>
      <p:sp>
        <p:nvSpPr>
          <p:cNvPr id="2" name="フッター プレースホルダー 1"/>
          <p:cNvSpPr>
            <a:spLocks noGrp="1"/>
          </p:cNvSpPr>
          <p:nvPr>
            <p:ph type="ftr" sz="quarter" idx="10"/>
          </p:nvPr>
        </p:nvSpPr>
        <p:spPr/>
        <p:txBody>
          <a:bodyPr/>
          <a:lstStyle/>
          <a:p>
            <a:r>
              <a:rPr lang="es-CO" altLang="ja-JP" dirty="0"/>
              <a:t>E.S.E Hospital Padre Clemente Giraldo | Granada</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27</a:t>
            </a:fld>
            <a:endParaRPr lang="ja-JP" altLang="en-US"/>
          </a:p>
        </p:txBody>
      </p:sp>
      <p:graphicFrame>
        <p:nvGraphicFramePr>
          <p:cNvPr id="3" name="Tabla 2">
            <a:extLst>
              <a:ext uri="{FF2B5EF4-FFF2-40B4-BE49-F238E27FC236}">
                <a16:creationId xmlns:a16="http://schemas.microsoft.com/office/drawing/2014/main" id="{E61DACCC-D9C4-4D91-B15E-886F3FE794A1}"/>
              </a:ext>
            </a:extLst>
          </p:cNvPr>
          <p:cNvGraphicFramePr>
            <a:graphicFrameLocks noGrp="1"/>
          </p:cNvGraphicFramePr>
          <p:nvPr>
            <p:extLst>
              <p:ext uri="{D42A27DB-BD31-4B8C-83A1-F6EECF244321}">
                <p14:modId xmlns:p14="http://schemas.microsoft.com/office/powerpoint/2010/main" val="540416934"/>
              </p:ext>
            </p:extLst>
          </p:nvPr>
        </p:nvGraphicFramePr>
        <p:xfrm>
          <a:off x="1803400" y="2463801"/>
          <a:ext cx="14495287" cy="6845180"/>
        </p:xfrm>
        <a:graphic>
          <a:graphicData uri="http://schemas.openxmlformats.org/drawingml/2006/table">
            <a:tbl>
              <a:tblPr>
                <a:tableStyleId>{5C22544A-7EE6-4342-B048-85BDC9FD1C3A}</a:tableStyleId>
              </a:tblPr>
              <a:tblGrid>
                <a:gridCol w="7505086">
                  <a:extLst>
                    <a:ext uri="{9D8B030D-6E8A-4147-A177-3AD203B41FA5}">
                      <a16:colId xmlns:a16="http://schemas.microsoft.com/office/drawing/2014/main" val="791896742"/>
                    </a:ext>
                  </a:extLst>
                </a:gridCol>
                <a:gridCol w="2199164">
                  <a:extLst>
                    <a:ext uri="{9D8B030D-6E8A-4147-A177-3AD203B41FA5}">
                      <a16:colId xmlns:a16="http://schemas.microsoft.com/office/drawing/2014/main" val="1345345769"/>
                    </a:ext>
                  </a:extLst>
                </a:gridCol>
                <a:gridCol w="2303887">
                  <a:extLst>
                    <a:ext uri="{9D8B030D-6E8A-4147-A177-3AD203B41FA5}">
                      <a16:colId xmlns:a16="http://schemas.microsoft.com/office/drawing/2014/main" val="574889543"/>
                    </a:ext>
                  </a:extLst>
                </a:gridCol>
                <a:gridCol w="2487150">
                  <a:extLst>
                    <a:ext uri="{9D8B030D-6E8A-4147-A177-3AD203B41FA5}">
                      <a16:colId xmlns:a16="http://schemas.microsoft.com/office/drawing/2014/main" val="3356529994"/>
                    </a:ext>
                  </a:extLst>
                </a:gridCol>
              </a:tblGrid>
              <a:tr h="569699">
                <a:tc>
                  <a:txBody>
                    <a:bodyPr/>
                    <a:lstStyle/>
                    <a:p>
                      <a:pPr algn="ctr" fontAlgn="ctr"/>
                      <a:r>
                        <a:rPr lang="es-CO" sz="2400" b="1" u="none" strike="noStrike" dirty="0">
                          <a:effectLst/>
                          <a:latin typeface="Arial" panose="020B0604020202020204" pitchFamily="34" charset="0"/>
                          <a:cs typeface="Arial" panose="020B0604020202020204" pitchFamily="34" charset="0"/>
                        </a:rPr>
                        <a:t>NOMBRE</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s-CO" sz="2400" b="1" u="none" strike="noStrike" dirty="0">
                          <a:effectLst/>
                          <a:latin typeface="Arial" panose="020B0604020202020204" pitchFamily="34" charset="0"/>
                          <a:cs typeface="Arial" panose="020B0604020202020204" pitchFamily="34" charset="0"/>
                        </a:rPr>
                        <a:t>TOTAL CASOS</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s-CO" sz="2400" b="1" u="none" strike="noStrike" dirty="0">
                          <a:effectLst/>
                          <a:latin typeface="Arial" panose="020B0604020202020204" pitchFamily="34" charset="0"/>
                          <a:cs typeface="Arial" panose="020B0604020202020204" pitchFamily="34" charset="0"/>
                        </a:rPr>
                        <a:t>FEMENINO</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s-CO" sz="2400" b="1" u="none" strike="noStrike" dirty="0">
                          <a:effectLst/>
                          <a:latin typeface="Arial" panose="020B0604020202020204" pitchFamily="34" charset="0"/>
                          <a:cs typeface="Arial" panose="020B0604020202020204" pitchFamily="34" charset="0"/>
                        </a:rPr>
                        <a:t>MASCULINO</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711681846"/>
                  </a:ext>
                </a:extLst>
              </a:tr>
              <a:tr h="722056">
                <a:tc>
                  <a:txBody>
                    <a:bodyPr/>
                    <a:lstStyle/>
                    <a:p>
                      <a:pPr algn="l" fontAlgn="b"/>
                      <a:r>
                        <a:rPr lang="es-CO" sz="2400" u="none" strike="noStrike">
                          <a:effectLst/>
                          <a:latin typeface="Arial" panose="020B0604020202020204" pitchFamily="34" charset="0"/>
                          <a:cs typeface="Arial" panose="020B0604020202020204" pitchFamily="34" charset="0"/>
                        </a:rPr>
                        <a:t>J440-J449 ENFERMEDAD PULMONAR OBSTRUCTIVA</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24</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19</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8492585"/>
                  </a:ext>
                </a:extLst>
              </a:tr>
              <a:tr h="722056">
                <a:tc>
                  <a:txBody>
                    <a:bodyPr/>
                    <a:lstStyle/>
                    <a:p>
                      <a:pPr algn="l" fontAlgn="b"/>
                      <a:r>
                        <a:rPr lang="pt-BR" sz="2400" u="none" strike="noStrike">
                          <a:effectLst/>
                          <a:latin typeface="Arial" panose="020B0604020202020204" pitchFamily="34" charset="0"/>
                          <a:cs typeface="Arial" panose="020B0604020202020204" pitchFamily="34" charset="0"/>
                        </a:rPr>
                        <a:t>N390-INFECCION DE VIAS URINARIAS, SITIO NO ESPECIFICADO</a:t>
                      </a:r>
                      <a:endParaRPr lang="pt-BR"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23</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18</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125159"/>
                  </a:ext>
                </a:extLst>
              </a:tr>
              <a:tr h="606562">
                <a:tc>
                  <a:txBody>
                    <a:bodyPr/>
                    <a:lstStyle/>
                    <a:p>
                      <a:pPr algn="l" fontAlgn="b"/>
                      <a:r>
                        <a:rPr lang="es-CO" sz="2400" u="none" strike="noStrike">
                          <a:effectLst/>
                          <a:latin typeface="Arial" panose="020B0604020202020204" pitchFamily="34" charset="0"/>
                          <a:cs typeface="Arial" panose="020B0604020202020204" pitchFamily="34" charset="0"/>
                        </a:rPr>
                        <a:t>J159-NEUMONIA BACTERIANA, NO ESPECIFICADA</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8</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856487"/>
                  </a:ext>
                </a:extLst>
              </a:tr>
              <a:tr h="606562">
                <a:tc>
                  <a:txBody>
                    <a:bodyPr/>
                    <a:lstStyle/>
                    <a:p>
                      <a:pPr algn="l" fontAlgn="b"/>
                      <a:r>
                        <a:rPr lang="es-CO" sz="2400" u="none" strike="noStrike">
                          <a:effectLst/>
                          <a:latin typeface="Arial" panose="020B0604020202020204" pitchFamily="34" charset="0"/>
                          <a:cs typeface="Arial" panose="020B0604020202020204" pitchFamily="34" charset="0"/>
                        </a:rPr>
                        <a:t>J219-BRONQUIOLITIS AGUDA, NO ESPECIFICADA</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 </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6372879"/>
                  </a:ext>
                </a:extLst>
              </a:tr>
              <a:tr h="722056">
                <a:tc>
                  <a:txBody>
                    <a:bodyPr/>
                    <a:lstStyle/>
                    <a:p>
                      <a:pPr algn="l" fontAlgn="b"/>
                      <a:r>
                        <a:rPr lang="es-ES" sz="2400" u="none" strike="noStrike">
                          <a:effectLst/>
                          <a:latin typeface="Arial" panose="020B0604020202020204" pitchFamily="34" charset="0"/>
                          <a:cs typeface="Arial" panose="020B0604020202020204" pitchFamily="34" charset="0"/>
                        </a:rPr>
                        <a:t>R568-OTRAS CONVULSIONES Y LAS NO ESPECIFICADAS</a:t>
                      </a:r>
                      <a:endParaRPr lang="es-ES"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4</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3772037"/>
                  </a:ext>
                </a:extLst>
              </a:tr>
              <a:tr h="606562">
                <a:tc>
                  <a:txBody>
                    <a:bodyPr/>
                    <a:lstStyle/>
                    <a:p>
                      <a:pPr algn="l" fontAlgn="b"/>
                      <a:r>
                        <a:rPr lang="es-CO" sz="2400" u="none" strike="noStrike">
                          <a:effectLst/>
                          <a:latin typeface="Arial" panose="020B0604020202020204" pitchFamily="34" charset="0"/>
                          <a:cs typeface="Arial" panose="020B0604020202020204" pitchFamily="34" charset="0"/>
                        </a:rPr>
                        <a:t>I500-INSUFICIENCIA CARDIACA CONGESTIVA</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5415060"/>
                  </a:ext>
                </a:extLst>
              </a:tr>
              <a:tr h="722056">
                <a:tc>
                  <a:txBody>
                    <a:bodyPr/>
                    <a:lstStyle/>
                    <a:p>
                      <a:pPr algn="l" fontAlgn="b"/>
                      <a:r>
                        <a:rPr lang="es-ES" sz="2400" u="none" strike="noStrike">
                          <a:effectLst/>
                          <a:latin typeface="Arial" panose="020B0604020202020204" pitchFamily="34" charset="0"/>
                          <a:cs typeface="Arial" panose="020B0604020202020204" pitchFamily="34" charset="0"/>
                        </a:rPr>
                        <a:t>L031-CELULITIS DE OTRAS PARTES DE LOS MIEMBROS</a:t>
                      </a:r>
                      <a:endParaRPr lang="es-ES"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4</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5482686"/>
                  </a:ext>
                </a:extLst>
              </a:tr>
              <a:tr h="722056">
                <a:tc>
                  <a:txBody>
                    <a:bodyPr/>
                    <a:lstStyle/>
                    <a:p>
                      <a:pPr algn="l" fontAlgn="b"/>
                      <a:r>
                        <a:rPr lang="es-CO" sz="2400" u="none" strike="noStrike">
                          <a:effectLst/>
                          <a:latin typeface="Arial" panose="020B0604020202020204" pitchFamily="34" charset="0"/>
                          <a:cs typeface="Arial" panose="020B0604020202020204" pitchFamily="34" charset="0"/>
                        </a:rPr>
                        <a:t>N219-CALCULO DE LAS VIAS URINARIAS INFERIORES, NO ESPECIFICADO</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 </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0089273"/>
                  </a:ext>
                </a:extLst>
              </a:tr>
              <a:tr h="365668">
                <a:tc>
                  <a:txBody>
                    <a:bodyPr/>
                    <a:lstStyle/>
                    <a:p>
                      <a:pPr algn="l" fontAlgn="b"/>
                      <a:r>
                        <a:rPr lang="es-CO" sz="2400" u="none" strike="noStrike">
                          <a:effectLst/>
                          <a:latin typeface="Arial" panose="020B0604020202020204" pitchFamily="34" charset="0"/>
                          <a:cs typeface="Arial" panose="020B0604020202020204" pitchFamily="34" charset="0"/>
                        </a:rPr>
                        <a:t>TOTAL OTROS CASOS</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72</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41</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31</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8144433"/>
                  </a:ext>
                </a:extLst>
              </a:tr>
              <a:tr h="365668">
                <a:tc>
                  <a:txBody>
                    <a:bodyPr/>
                    <a:lstStyle/>
                    <a:p>
                      <a:pPr algn="l" fontAlgn="b"/>
                      <a:r>
                        <a:rPr lang="es-CO" sz="2400" u="none" strike="noStrike">
                          <a:effectLst/>
                          <a:latin typeface="Arial" panose="020B0604020202020204" pitchFamily="34" charset="0"/>
                          <a:cs typeface="Arial" panose="020B0604020202020204" pitchFamily="34" charset="0"/>
                        </a:rPr>
                        <a:t>TOTAL  CASOS</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145</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76</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69</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6179751"/>
                  </a:ext>
                </a:extLst>
              </a:tr>
            </a:tbl>
          </a:graphicData>
        </a:graphic>
      </p:graphicFrame>
    </p:spTree>
    <p:extLst>
      <p:ext uri="{BB962C8B-B14F-4D97-AF65-F5344CB8AC3E}">
        <p14:creationId xmlns:p14="http://schemas.microsoft.com/office/powerpoint/2010/main" val="2353773707"/>
      </p:ext>
    </p:extLst>
  </p:cSld>
  <p:clrMapOvr>
    <a:masterClrMapping/>
  </p:clrMapOvr>
  <p:transition spd="slow" advTm="4073">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s-CO" altLang="ja-JP" dirty="0"/>
              <a:t>Morbilidad </a:t>
            </a:r>
            <a:r>
              <a:rPr kumimoji="1" lang="es-CO" altLang="ja-JP" dirty="0">
                <a:solidFill>
                  <a:schemeClr val="accent1"/>
                </a:solidFill>
                <a:latin typeface="Route 159 Bold" pitchFamily="50" charset="0"/>
              </a:rPr>
              <a:t>Hospitalización</a:t>
            </a:r>
          </a:p>
        </p:txBody>
      </p:sp>
      <p:sp>
        <p:nvSpPr>
          <p:cNvPr id="13" name="テキスト プレースホルダー 12"/>
          <p:cNvSpPr>
            <a:spLocks noGrp="1"/>
          </p:cNvSpPr>
          <p:nvPr>
            <p:ph type="body" sz="quarter" idx="13"/>
          </p:nvPr>
        </p:nvSpPr>
        <p:spPr/>
        <p:txBody>
          <a:bodyPr>
            <a:normAutofit fontScale="92500" lnSpcReduction="10000"/>
          </a:bodyPr>
          <a:lstStyle/>
          <a:p>
            <a:r>
              <a:rPr lang="es-CO" altLang="ja-JP" dirty="0"/>
              <a:t>Distribución de las primeras causas de Hospitalización según género</a:t>
            </a:r>
          </a:p>
        </p:txBody>
      </p:sp>
      <p:sp>
        <p:nvSpPr>
          <p:cNvPr id="2" name="フッター プレースホルダー 1"/>
          <p:cNvSpPr>
            <a:spLocks noGrp="1"/>
          </p:cNvSpPr>
          <p:nvPr>
            <p:ph type="ftr" sz="quarter" idx="10"/>
          </p:nvPr>
        </p:nvSpPr>
        <p:spPr/>
        <p:txBody>
          <a:bodyPr/>
          <a:lstStyle/>
          <a:p>
            <a:r>
              <a:rPr lang="es-CO" altLang="ja-JP" dirty="0"/>
              <a:t>E.S.E Hospital Padre Clemente Giraldo | Granada</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28</a:t>
            </a:fld>
            <a:endParaRPr lang="ja-JP" altLang="en-US"/>
          </a:p>
        </p:txBody>
      </p:sp>
      <p:graphicFrame>
        <p:nvGraphicFramePr>
          <p:cNvPr id="7" name="2 Gráfico">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651826229"/>
              </p:ext>
            </p:extLst>
          </p:nvPr>
        </p:nvGraphicFramePr>
        <p:xfrm>
          <a:off x="2235200" y="2387600"/>
          <a:ext cx="14063488" cy="6705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3681409"/>
      </p:ext>
    </p:extLst>
  </p:cSld>
  <p:clrMapOvr>
    <a:masterClrMapping/>
  </p:clrMapOvr>
  <p:transition spd="slow" advTm="4073">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s-CO" altLang="ja-JP" dirty="0"/>
              <a:t>Motivos de consulta general</a:t>
            </a:r>
            <a:endParaRPr kumimoji="1" lang="es-CO" altLang="ja-JP" dirty="0">
              <a:solidFill>
                <a:schemeClr val="accent1"/>
              </a:solidFill>
              <a:latin typeface="Route 159 Bold" pitchFamily="50" charset="0"/>
            </a:endParaRPr>
          </a:p>
        </p:txBody>
      </p:sp>
      <p:sp>
        <p:nvSpPr>
          <p:cNvPr id="2" name="フッター プレースホルダー 1"/>
          <p:cNvSpPr>
            <a:spLocks noGrp="1"/>
          </p:cNvSpPr>
          <p:nvPr>
            <p:ph type="ftr" sz="quarter" idx="10"/>
          </p:nvPr>
        </p:nvSpPr>
        <p:spPr/>
        <p:txBody>
          <a:bodyPr/>
          <a:lstStyle/>
          <a:p>
            <a:r>
              <a:rPr lang="es-CO" altLang="ja-JP" dirty="0"/>
              <a:t>E.S.E Hospital Padre Clemente Giraldo | Granada</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29</a:t>
            </a:fld>
            <a:endParaRPr lang="ja-JP" altLang="en-US"/>
          </a:p>
        </p:txBody>
      </p:sp>
      <p:graphicFrame>
        <p:nvGraphicFramePr>
          <p:cNvPr id="3" name="Tabla 2">
            <a:extLst>
              <a:ext uri="{FF2B5EF4-FFF2-40B4-BE49-F238E27FC236}">
                <a16:creationId xmlns:a16="http://schemas.microsoft.com/office/drawing/2014/main" id="{AB7095D0-8916-4E67-B5B7-4E863F8C79F6}"/>
              </a:ext>
            </a:extLst>
          </p:cNvPr>
          <p:cNvGraphicFramePr>
            <a:graphicFrameLocks noGrp="1"/>
          </p:cNvGraphicFramePr>
          <p:nvPr>
            <p:extLst>
              <p:ext uri="{D42A27DB-BD31-4B8C-83A1-F6EECF244321}">
                <p14:modId xmlns:p14="http://schemas.microsoft.com/office/powerpoint/2010/main" val="2290378996"/>
              </p:ext>
            </p:extLst>
          </p:nvPr>
        </p:nvGraphicFramePr>
        <p:xfrm>
          <a:off x="1574800" y="2209800"/>
          <a:ext cx="14960600" cy="7152797"/>
        </p:xfrm>
        <a:graphic>
          <a:graphicData uri="http://schemas.openxmlformats.org/drawingml/2006/table">
            <a:tbl>
              <a:tblPr>
                <a:tableStyleId>{5C22544A-7EE6-4342-B048-85BDC9FD1C3A}</a:tableStyleId>
              </a:tblPr>
              <a:tblGrid>
                <a:gridCol w="7746007">
                  <a:extLst>
                    <a:ext uri="{9D8B030D-6E8A-4147-A177-3AD203B41FA5}">
                      <a16:colId xmlns:a16="http://schemas.microsoft.com/office/drawing/2014/main" val="2188457000"/>
                    </a:ext>
                  </a:extLst>
                </a:gridCol>
                <a:gridCol w="2269760">
                  <a:extLst>
                    <a:ext uri="{9D8B030D-6E8A-4147-A177-3AD203B41FA5}">
                      <a16:colId xmlns:a16="http://schemas.microsoft.com/office/drawing/2014/main" val="2353637168"/>
                    </a:ext>
                  </a:extLst>
                </a:gridCol>
                <a:gridCol w="2377843">
                  <a:extLst>
                    <a:ext uri="{9D8B030D-6E8A-4147-A177-3AD203B41FA5}">
                      <a16:colId xmlns:a16="http://schemas.microsoft.com/office/drawing/2014/main" val="2315143407"/>
                    </a:ext>
                  </a:extLst>
                </a:gridCol>
                <a:gridCol w="2566990">
                  <a:extLst>
                    <a:ext uri="{9D8B030D-6E8A-4147-A177-3AD203B41FA5}">
                      <a16:colId xmlns:a16="http://schemas.microsoft.com/office/drawing/2014/main" val="25217613"/>
                    </a:ext>
                  </a:extLst>
                </a:gridCol>
              </a:tblGrid>
              <a:tr h="665253">
                <a:tc>
                  <a:txBody>
                    <a:bodyPr/>
                    <a:lstStyle/>
                    <a:p>
                      <a:pPr algn="ctr" fontAlgn="ctr"/>
                      <a:r>
                        <a:rPr lang="es-CO" sz="2400" b="1" u="none" strike="noStrike" dirty="0">
                          <a:effectLst/>
                          <a:latin typeface="Arial" panose="020B0604020202020204" pitchFamily="34" charset="0"/>
                          <a:cs typeface="Arial" panose="020B0604020202020204" pitchFamily="34" charset="0"/>
                        </a:rPr>
                        <a:t>NOMBRE</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s-CO" sz="2400" b="1" u="none" strike="noStrike" dirty="0">
                          <a:effectLst/>
                          <a:latin typeface="Arial" panose="020B0604020202020204" pitchFamily="34" charset="0"/>
                          <a:cs typeface="Arial" panose="020B0604020202020204" pitchFamily="34" charset="0"/>
                        </a:rPr>
                        <a:t>TOTAL REGISTROS</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s-CO" sz="2400" b="1" u="none" strike="noStrike" dirty="0">
                          <a:effectLst/>
                          <a:latin typeface="Arial" panose="020B0604020202020204" pitchFamily="34" charset="0"/>
                          <a:cs typeface="Arial" panose="020B0604020202020204" pitchFamily="34" charset="0"/>
                        </a:rPr>
                        <a:t>FEMENINO</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s-CO" sz="2400" b="1" u="none" strike="noStrike" dirty="0">
                          <a:effectLst/>
                          <a:latin typeface="Arial" panose="020B0604020202020204" pitchFamily="34" charset="0"/>
                          <a:cs typeface="Arial" panose="020B0604020202020204" pitchFamily="34" charset="0"/>
                        </a:rPr>
                        <a:t>MASCULINO</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70450925"/>
                  </a:ext>
                </a:extLst>
              </a:tr>
              <a:tr h="391325">
                <a:tc>
                  <a:txBody>
                    <a:bodyPr/>
                    <a:lstStyle/>
                    <a:p>
                      <a:pPr algn="l" fontAlgn="ctr"/>
                      <a:r>
                        <a:rPr lang="es-CO" sz="2400" u="none" strike="noStrike">
                          <a:effectLst/>
                          <a:latin typeface="Arial" panose="020B0604020202020204" pitchFamily="34" charset="0"/>
                          <a:cs typeface="Arial" panose="020B0604020202020204" pitchFamily="34" charset="0"/>
                        </a:rPr>
                        <a:t>I10X-HIPERTENSION ESENCIAL (PRIMARIA)</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5524</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3690</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1834</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0454849"/>
                  </a:ext>
                </a:extLst>
              </a:tr>
              <a:tr h="708297">
                <a:tc>
                  <a:txBody>
                    <a:bodyPr/>
                    <a:lstStyle/>
                    <a:p>
                      <a:pPr algn="l" fontAlgn="ctr"/>
                      <a:r>
                        <a:rPr lang="es-ES" sz="2400" u="none" strike="noStrike">
                          <a:effectLst/>
                          <a:latin typeface="Arial" panose="020B0604020202020204" pitchFamily="34" charset="0"/>
                          <a:cs typeface="Arial" panose="020B0604020202020204" pitchFamily="34" charset="0"/>
                        </a:rPr>
                        <a:t>Z001-CONTROL DE SALUD DE RUTINA DEL NINO</a:t>
                      </a:r>
                      <a:endParaRPr lang="es-ES"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2007</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961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1046</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8182378"/>
                  </a:ext>
                </a:extLst>
              </a:tr>
              <a:tr h="708297">
                <a:tc>
                  <a:txBody>
                    <a:bodyPr/>
                    <a:lstStyle/>
                    <a:p>
                      <a:pPr algn="l" fontAlgn="ctr"/>
                      <a:r>
                        <a:rPr lang="es-ES" sz="2400" u="none" strike="noStrike">
                          <a:effectLst/>
                          <a:latin typeface="Arial" panose="020B0604020202020204" pitchFamily="34" charset="0"/>
                          <a:cs typeface="Arial" panose="020B0604020202020204" pitchFamily="34" charset="0"/>
                        </a:rPr>
                        <a:t>Z352-SUPERVISION DE EMBARAZO CON OTRO RIESGO EN LA HISTORIA OBSTE</a:t>
                      </a:r>
                      <a:endParaRPr lang="es-ES"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700</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700</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 </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3558379"/>
                  </a:ext>
                </a:extLst>
              </a:tr>
              <a:tr h="391325">
                <a:tc>
                  <a:txBody>
                    <a:bodyPr/>
                    <a:lstStyle/>
                    <a:p>
                      <a:pPr algn="l" fontAlgn="ctr"/>
                      <a:r>
                        <a:rPr lang="es-CO" sz="2400" u="none" strike="noStrike">
                          <a:effectLst/>
                          <a:latin typeface="Arial" panose="020B0604020202020204" pitchFamily="34" charset="0"/>
                          <a:cs typeface="Arial" panose="020B0604020202020204" pitchFamily="34" charset="0"/>
                        </a:rPr>
                        <a:t>K021-CARIES DE LA DENTINA</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661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366</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295</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0429225"/>
                  </a:ext>
                </a:extLst>
              </a:tr>
              <a:tr h="391325">
                <a:tc>
                  <a:txBody>
                    <a:bodyPr/>
                    <a:lstStyle/>
                    <a:p>
                      <a:pPr algn="l" fontAlgn="ctr"/>
                      <a:r>
                        <a:rPr lang="es-CO" sz="2400" u="none" strike="noStrike">
                          <a:effectLst/>
                          <a:latin typeface="Arial" panose="020B0604020202020204" pitchFamily="34" charset="0"/>
                          <a:cs typeface="Arial" panose="020B0604020202020204" pitchFamily="34" charset="0"/>
                        </a:rPr>
                        <a:t>K051-GINGIVITIS CRONICA</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520</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316</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204</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261560"/>
                  </a:ext>
                </a:extLst>
              </a:tr>
              <a:tr h="708297">
                <a:tc>
                  <a:txBody>
                    <a:bodyPr/>
                    <a:lstStyle/>
                    <a:p>
                      <a:pPr algn="l" fontAlgn="ctr"/>
                      <a:r>
                        <a:rPr lang="es-ES" sz="2400" u="none" strike="noStrike">
                          <a:effectLst/>
                          <a:latin typeface="Arial" panose="020B0604020202020204" pitchFamily="34" charset="0"/>
                          <a:cs typeface="Arial" panose="020B0604020202020204" pitchFamily="34" charset="0"/>
                        </a:rPr>
                        <a:t>Z003-EXAMEN DEL ESTADO DE DESARROLLO DEL ADOLESCENTE</a:t>
                      </a:r>
                      <a:endParaRPr lang="es-ES"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444</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252</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192</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3691468"/>
                  </a:ext>
                </a:extLst>
              </a:tr>
              <a:tr h="391325">
                <a:tc>
                  <a:txBody>
                    <a:bodyPr/>
                    <a:lstStyle/>
                    <a:p>
                      <a:pPr algn="l" fontAlgn="ctr"/>
                      <a:r>
                        <a:rPr lang="es-CO" sz="2400" u="none" strike="noStrike">
                          <a:effectLst/>
                          <a:latin typeface="Arial" panose="020B0604020202020204" pitchFamily="34" charset="0"/>
                          <a:cs typeface="Arial" panose="020B0604020202020204" pitchFamily="34" charset="0"/>
                        </a:rPr>
                        <a:t>E039-HIPOTIROIDISMO, NO ESPECIFICADO</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363</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310</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53</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9777699"/>
                  </a:ext>
                </a:extLst>
              </a:tr>
              <a:tr h="391325">
                <a:tc>
                  <a:txBody>
                    <a:bodyPr/>
                    <a:lstStyle/>
                    <a:p>
                      <a:pPr algn="l" fontAlgn="ctr"/>
                      <a:r>
                        <a:rPr lang="es-CO" sz="2400" u="none" strike="noStrike">
                          <a:effectLst/>
                          <a:latin typeface="Arial" panose="020B0604020202020204" pitchFamily="34" charset="0"/>
                          <a:cs typeface="Arial" panose="020B0604020202020204" pitchFamily="34" charset="0"/>
                        </a:rPr>
                        <a:t>Z012-PACIENTE SANO</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360</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187</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173</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3221737"/>
                  </a:ext>
                </a:extLst>
              </a:tr>
              <a:tr h="708297">
                <a:tc>
                  <a:txBody>
                    <a:bodyPr/>
                    <a:lstStyle/>
                    <a:p>
                      <a:pPr algn="l" fontAlgn="ctr"/>
                      <a:r>
                        <a:rPr lang="pt-BR" sz="2400" u="none" strike="noStrike">
                          <a:effectLst/>
                          <a:latin typeface="Arial" panose="020B0604020202020204" pitchFamily="34" charset="0"/>
                          <a:cs typeface="Arial" panose="020B0604020202020204" pitchFamily="34" charset="0"/>
                        </a:rPr>
                        <a:t>N390-INFECCION DE VIAS URINARIAS, SITIO NO ESPECIFICADO</a:t>
                      </a:r>
                      <a:endParaRPr lang="pt-BR"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357</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285</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72</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2077310"/>
                  </a:ext>
                </a:extLst>
              </a:tr>
              <a:tr h="645684">
                <a:tc>
                  <a:txBody>
                    <a:bodyPr/>
                    <a:lstStyle/>
                    <a:p>
                      <a:pPr algn="l" fontAlgn="ctr"/>
                      <a:r>
                        <a:rPr lang="es-ES" sz="2400" u="none" strike="noStrike">
                          <a:effectLst/>
                          <a:latin typeface="Arial" panose="020B0604020202020204" pitchFamily="34" charset="0"/>
                          <a:cs typeface="Arial" panose="020B0604020202020204" pitchFamily="34" charset="0"/>
                        </a:rPr>
                        <a:t>Z300-CONSEJO Y ASESORAMIENTO GENERAL SOBRE LA ANTICONCEPCION</a:t>
                      </a:r>
                      <a:endParaRPr lang="es-ES"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347</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347</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 </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561617"/>
                  </a:ext>
                </a:extLst>
              </a:tr>
              <a:tr h="391325">
                <a:tc>
                  <a:txBody>
                    <a:bodyPr/>
                    <a:lstStyle/>
                    <a:p>
                      <a:pPr algn="l" fontAlgn="b"/>
                      <a:r>
                        <a:rPr lang="es-CO" sz="2400" u="none" strike="noStrike">
                          <a:effectLst/>
                          <a:latin typeface="Arial" panose="020B0604020202020204" pitchFamily="34" charset="0"/>
                          <a:cs typeface="Arial" panose="020B0604020202020204" pitchFamily="34" charset="0"/>
                        </a:rPr>
                        <a:t>TOTAL OTROS CASOS</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8598</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5449</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3149</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40212"/>
                  </a:ext>
                </a:extLst>
              </a:tr>
              <a:tr h="391325">
                <a:tc>
                  <a:txBody>
                    <a:bodyPr/>
                    <a:lstStyle/>
                    <a:p>
                      <a:pPr algn="l" fontAlgn="b"/>
                      <a:r>
                        <a:rPr lang="es-CO" sz="2400" u="none" strike="noStrike">
                          <a:effectLst/>
                          <a:latin typeface="Arial" panose="020B0604020202020204" pitchFamily="34" charset="0"/>
                          <a:cs typeface="Arial" panose="020B0604020202020204" pitchFamily="34" charset="0"/>
                        </a:rPr>
                        <a:t>TOTAL CASOS</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19881</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12863</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7018</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4064187"/>
                  </a:ext>
                </a:extLst>
              </a:tr>
            </a:tbl>
          </a:graphicData>
        </a:graphic>
      </p:graphicFrame>
    </p:spTree>
    <p:extLst>
      <p:ext uri="{BB962C8B-B14F-4D97-AF65-F5344CB8AC3E}">
        <p14:creationId xmlns:p14="http://schemas.microsoft.com/office/powerpoint/2010/main" val="2280630734"/>
      </p:ext>
    </p:extLst>
  </p:cSld>
  <p:clrMapOvr>
    <a:masterClrMapping/>
  </p:clrMapOvr>
  <p:transition spd="slow" advTm="4073">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descr="Imagen que contiene persona, mujer, sujetando, pared&#10;&#10;Descripción generada automáticamente">
            <a:extLst>
              <a:ext uri="{FF2B5EF4-FFF2-40B4-BE49-F238E27FC236}">
                <a16:creationId xmlns:a16="http://schemas.microsoft.com/office/drawing/2014/main" id="{4307D369-7706-46DF-8330-C3B60800051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377" b="2377"/>
          <a:stretch>
            <a:fillRect/>
          </a:stretch>
        </p:blipFill>
        <p:spPr/>
      </p:pic>
      <p:sp>
        <p:nvSpPr>
          <p:cNvPr id="3" name="Marcador de texto 2">
            <a:extLst>
              <a:ext uri="{FF2B5EF4-FFF2-40B4-BE49-F238E27FC236}">
                <a16:creationId xmlns:a16="http://schemas.microsoft.com/office/drawing/2014/main" id="{3C508ABC-F4EB-49EF-B122-7AE1BE6ED7AE}"/>
              </a:ext>
            </a:extLst>
          </p:cNvPr>
          <p:cNvSpPr>
            <a:spLocks noGrp="1"/>
          </p:cNvSpPr>
          <p:nvPr>
            <p:ph type="body" sz="quarter" idx="11"/>
          </p:nvPr>
        </p:nvSpPr>
        <p:spPr/>
        <p:txBody>
          <a:bodyPr/>
          <a:lstStyle/>
          <a:p>
            <a:pPr algn="ctr"/>
            <a:endParaRPr lang="es-CO" dirty="0"/>
          </a:p>
        </p:txBody>
      </p:sp>
      <p:sp>
        <p:nvSpPr>
          <p:cNvPr id="4" name="Marcador de texto 3">
            <a:extLst>
              <a:ext uri="{FF2B5EF4-FFF2-40B4-BE49-F238E27FC236}">
                <a16:creationId xmlns:a16="http://schemas.microsoft.com/office/drawing/2014/main" id="{48026B1F-CB47-4C69-A954-2BA2D3B43570}"/>
              </a:ext>
            </a:extLst>
          </p:cNvPr>
          <p:cNvSpPr>
            <a:spLocks noGrp="1"/>
          </p:cNvSpPr>
          <p:nvPr>
            <p:ph type="body" sz="quarter" idx="12"/>
          </p:nvPr>
        </p:nvSpPr>
        <p:spPr/>
        <p:txBody>
          <a:bodyPr/>
          <a:lstStyle/>
          <a:p>
            <a:endParaRPr lang="en-US" dirty="0"/>
          </a:p>
        </p:txBody>
      </p:sp>
      <p:sp>
        <p:nvSpPr>
          <p:cNvPr id="5" name="Marcador de texto 4">
            <a:extLst>
              <a:ext uri="{FF2B5EF4-FFF2-40B4-BE49-F238E27FC236}">
                <a16:creationId xmlns:a16="http://schemas.microsoft.com/office/drawing/2014/main" id="{92DA5882-3D11-4FEA-AD03-FD7734E75ED8}"/>
              </a:ext>
            </a:extLst>
          </p:cNvPr>
          <p:cNvSpPr>
            <a:spLocks noGrp="1"/>
          </p:cNvSpPr>
          <p:nvPr>
            <p:ph type="body" sz="quarter" idx="13"/>
          </p:nvPr>
        </p:nvSpPr>
        <p:spPr/>
        <p:txBody>
          <a:bodyPr/>
          <a:lstStyle/>
          <a:p>
            <a:endParaRPr lang="en-US" dirty="0"/>
          </a:p>
        </p:txBody>
      </p:sp>
      <p:sp>
        <p:nvSpPr>
          <p:cNvPr id="6" name="Marcador de texto 5">
            <a:extLst>
              <a:ext uri="{FF2B5EF4-FFF2-40B4-BE49-F238E27FC236}">
                <a16:creationId xmlns:a16="http://schemas.microsoft.com/office/drawing/2014/main" id="{2CA7181C-F081-4094-BAA4-53F6FC5F1B64}"/>
              </a:ext>
            </a:extLst>
          </p:cNvPr>
          <p:cNvSpPr>
            <a:spLocks noGrp="1"/>
          </p:cNvSpPr>
          <p:nvPr>
            <p:ph type="body" sz="quarter" idx="14"/>
          </p:nvPr>
        </p:nvSpPr>
        <p:spPr/>
        <p:txBody>
          <a:bodyPr/>
          <a:lstStyle/>
          <a:p>
            <a:endParaRPr lang="en-US" dirty="0"/>
          </a:p>
        </p:txBody>
      </p:sp>
      <p:sp>
        <p:nvSpPr>
          <p:cNvPr id="7" name="Marcador de texto 6">
            <a:extLst>
              <a:ext uri="{FF2B5EF4-FFF2-40B4-BE49-F238E27FC236}">
                <a16:creationId xmlns:a16="http://schemas.microsoft.com/office/drawing/2014/main" id="{0ADF6B48-CFE3-47AE-9B67-51F8F9EF3CBF}"/>
              </a:ext>
            </a:extLst>
          </p:cNvPr>
          <p:cNvSpPr>
            <a:spLocks noGrp="1"/>
          </p:cNvSpPr>
          <p:nvPr>
            <p:ph type="body" sz="quarter" idx="15"/>
          </p:nvPr>
        </p:nvSpPr>
        <p:spPr/>
        <p:txBody>
          <a:bodyPr/>
          <a:lstStyle/>
          <a:p>
            <a:r>
              <a:rPr lang="en-US" dirty="0"/>
              <a:t>1</a:t>
            </a:r>
          </a:p>
        </p:txBody>
      </p:sp>
      <p:pic>
        <p:nvPicPr>
          <p:cNvPr id="15" name="Marcador de posición de imagen 14" descr="Investigación">
            <a:extLst>
              <a:ext uri="{FF2B5EF4-FFF2-40B4-BE49-F238E27FC236}">
                <a16:creationId xmlns:a16="http://schemas.microsoft.com/office/drawing/2014/main" id="{135A56EA-D980-439A-B045-060338064DF2}"/>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805793" y="4086216"/>
            <a:ext cx="2342078" cy="2342078"/>
          </a:xfrm>
        </p:spPr>
      </p:pic>
      <p:sp>
        <p:nvSpPr>
          <p:cNvPr id="9" name="Marcador de texto 8">
            <a:extLst>
              <a:ext uri="{FF2B5EF4-FFF2-40B4-BE49-F238E27FC236}">
                <a16:creationId xmlns:a16="http://schemas.microsoft.com/office/drawing/2014/main" id="{15A95033-E38B-425A-B3DF-36B669C87C93}"/>
              </a:ext>
            </a:extLst>
          </p:cNvPr>
          <p:cNvSpPr>
            <a:spLocks noGrp="1"/>
          </p:cNvSpPr>
          <p:nvPr>
            <p:ph type="body" sz="quarter" idx="17"/>
          </p:nvPr>
        </p:nvSpPr>
        <p:spPr>
          <a:xfrm>
            <a:off x="1222326" y="6295529"/>
            <a:ext cx="5509013" cy="2767843"/>
          </a:xfrm>
        </p:spPr>
        <p:txBody>
          <a:bodyPr>
            <a:normAutofit/>
          </a:bodyPr>
          <a:lstStyle/>
          <a:p>
            <a:pPr>
              <a:lnSpc>
                <a:spcPct val="80000"/>
              </a:lnSpc>
              <a:spcBef>
                <a:spcPts val="600"/>
              </a:spcBef>
            </a:pPr>
            <a:r>
              <a:rPr lang="es-CO" sz="6600" dirty="0"/>
              <a:t>Prestación de servicios</a:t>
            </a:r>
          </a:p>
        </p:txBody>
      </p:sp>
      <p:sp>
        <p:nvSpPr>
          <p:cNvPr id="10" name="Marcador de texto 9">
            <a:extLst>
              <a:ext uri="{FF2B5EF4-FFF2-40B4-BE49-F238E27FC236}">
                <a16:creationId xmlns:a16="http://schemas.microsoft.com/office/drawing/2014/main" id="{F4CED43D-95BE-46A7-AE93-428BADF5202C}"/>
              </a:ext>
            </a:extLst>
          </p:cNvPr>
          <p:cNvSpPr>
            <a:spLocks noGrp="1"/>
          </p:cNvSpPr>
          <p:nvPr>
            <p:ph type="body" sz="quarter" idx="18"/>
          </p:nvPr>
        </p:nvSpPr>
        <p:spPr/>
        <p:txBody>
          <a:bodyPr/>
          <a:lstStyle/>
          <a:p>
            <a:endParaRPr lang="en-US" dirty="0"/>
          </a:p>
        </p:txBody>
      </p:sp>
      <p:sp>
        <p:nvSpPr>
          <p:cNvPr id="11" name="Marcador de texto 10">
            <a:extLst>
              <a:ext uri="{FF2B5EF4-FFF2-40B4-BE49-F238E27FC236}">
                <a16:creationId xmlns:a16="http://schemas.microsoft.com/office/drawing/2014/main" id="{72C8613F-AB16-4703-84B3-6553A425D04E}"/>
              </a:ext>
            </a:extLst>
          </p:cNvPr>
          <p:cNvSpPr>
            <a:spLocks noGrp="1"/>
          </p:cNvSpPr>
          <p:nvPr>
            <p:ph type="body" sz="quarter" idx="19"/>
          </p:nvPr>
        </p:nvSpPr>
        <p:spPr/>
        <p:txBody>
          <a:bodyPr>
            <a:normAutofit lnSpcReduction="10000"/>
          </a:bodyPr>
          <a:lstStyle/>
          <a:p>
            <a:endParaRPr lang="en-US" dirty="0"/>
          </a:p>
        </p:txBody>
      </p:sp>
    </p:spTree>
    <p:extLst>
      <p:ext uri="{BB962C8B-B14F-4D97-AF65-F5344CB8AC3E}">
        <p14:creationId xmlns:p14="http://schemas.microsoft.com/office/powerpoint/2010/main" val="864840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s-CO" altLang="ja-JP" dirty="0"/>
              <a:t>Motivos de consulta general</a:t>
            </a:r>
            <a:endParaRPr kumimoji="1" lang="es-CO" altLang="ja-JP" dirty="0">
              <a:solidFill>
                <a:schemeClr val="accent1"/>
              </a:solidFill>
              <a:latin typeface="Route 159 Bold" pitchFamily="50" charset="0"/>
            </a:endParaRPr>
          </a:p>
        </p:txBody>
      </p:sp>
      <p:sp>
        <p:nvSpPr>
          <p:cNvPr id="13" name="テキスト プレースホルダー 12"/>
          <p:cNvSpPr>
            <a:spLocks noGrp="1"/>
          </p:cNvSpPr>
          <p:nvPr>
            <p:ph type="body" sz="quarter" idx="13"/>
          </p:nvPr>
        </p:nvSpPr>
        <p:spPr/>
        <p:txBody>
          <a:bodyPr>
            <a:normAutofit fontScale="92500" lnSpcReduction="10000"/>
          </a:bodyPr>
          <a:lstStyle/>
          <a:p>
            <a:r>
              <a:rPr lang="es-CO" altLang="ja-JP" dirty="0"/>
              <a:t>Distribución de los primeros motivos de consulta en general</a:t>
            </a:r>
          </a:p>
        </p:txBody>
      </p:sp>
      <p:sp>
        <p:nvSpPr>
          <p:cNvPr id="2" name="フッター プレースホルダー 1"/>
          <p:cNvSpPr>
            <a:spLocks noGrp="1"/>
          </p:cNvSpPr>
          <p:nvPr>
            <p:ph type="ftr" sz="quarter" idx="10"/>
          </p:nvPr>
        </p:nvSpPr>
        <p:spPr/>
        <p:txBody>
          <a:bodyPr/>
          <a:lstStyle/>
          <a:p>
            <a:r>
              <a:rPr lang="es-CO" altLang="ja-JP" dirty="0"/>
              <a:t>E.S.E Hospital Padre Clemente Giraldo | Granada</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30</a:t>
            </a:fld>
            <a:endParaRPr lang="ja-JP" altLang="en-US"/>
          </a:p>
        </p:txBody>
      </p:sp>
      <p:graphicFrame>
        <p:nvGraphicFramePr>
          <p:cNvPr id="7" name="5 Gráfico">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3562143431"/>
              </p:ext>
            </p:extLst>
          </p:nvPr>
        </p:nvGraphicFramePr>
        <p:xfrm>
          <a:off x="1803400" y="2140150"/>
          <a:ext cx="14495287" cy="6978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4489273"/>
      </p:ext>
    </p:extLst>
  </p:cSld>
  <p:clrMapOvr>
    <a:masterClrMapping/>
  </p:clrMapOvr>
  <p:transition spd="slow" advTm="4073">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s-CO" altLang="ja-JP" dirty="0"/>
              <a:t>Mortalidad </a:t>
            </a:r>
            <a:r>
              <a:rPr kumimoji="1" lang="es-CO" altLang="ja-JP" dirty="0">
                <a:solidFill>
                  <a:schemeClr val="accent1"/>
                </a:solidFill>
                <a:latin typeface="Route 159 Bold" pitchFamily="50" charset="0"/>
              </a:rPr>
              <a:t>2019</a:t>
            </a:r>
          </a:p>
        </p:txBody>
      </p:sp>
      <p:sp>
        <p:nvSpPr>
          <p:cNvPr id="2" name="フッター プレースホルダー 1"/>
          <p:cNvSpPr>
            <a:spLocks noGrp="1"/>
          </p:cNvSpPr>
          <p:nvPr>
            <p:ph type="ftr" sz="quarter" idx="10"/>
          </p:nvPr>
        </p:nvSpPr>
        <p:spPr/>
        <p:txBody>
          <a:bodyPr/>
          <a:lstStyle/>
          <a:p>
            <a:r>
              <a:rPr lang="es-CO" altLang="ja-JP" dirty="0"/>
              <a:t>E.S.E Hospital Padre Clemente Giraldo | Granada</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31</a:t>
            </a:fld>
            <a:endParaRPr lang="ja-JP" altLang="en-US"/>
          </a:p>
        </p:txBody>
      </p:sp>
      <p:graphicFrame>
        <p:nvGraphicFramePr>
          <p:cNvPr id="6" name="Tabla 5">
            <a:extLst>
              <a:ext uri="{FF2B5EF4-FFF2-40B4-BE49-F238E27FC236}">
                <a16:creationId xmlns:a16="http://schemas.microsoft.com/office/drawing/2014/main" id="{063883F5-8C76-43BC-BFCB-5040E8506E2B}"/>
              </a:ext>
            </a:extLst>
          </p:cNvPr>
          <p:cNvGraphicFramePr>
            <a:graphicFrameLocks noGrp="1"/>
          </p:cNvGraphicFramePr>
          <p:nvPr>
            <p:extLst>
              <p:ext uri="{D42A27DB-BD31-4B8C-83A1-F6EECF244321}">
                <p14:modId xmlns:p14="http://schemas.microsoft.com/office/powerpoint/2010/main" val="3396805448"/>
              </p:ext>
            </p:extLst>
          </p:nvPr>
        </p:nvGraphicFramePr>
        <p:xfrm>
          <a:off x="2032000" y="2387600"/>
          <a:ext cx="14266689" cy="6629403"/>
        </p:xfrm>
        <a:graphic>
          <a:graphicData uri="http://schemas.openxmlformats.org/drawingml/2006/table">
            <a:tbl>
              <a:tblPr>
                <a:tableStyleId>{5C22544A-7EE6-4342-B048-85BDC9FD1C3A}</a:tableStyleId>
              </a:tblPr>
              <a:tblGrid>
                <a:gridCol w="9725567">
                  <a:extLst>
                    <a:ext uri="{9D8B030D-6E8A-4147-A177-3AD203B41FA5}">
                      <a16:colId xmlns:a16="http://schemas.microsoft.com/office/drawing/2014/main" val="528382642"/>
                    </a:ext>
                  </a:extLst>
                </a:gridCol>
                <a:gridCol w="2270561">
                  <a:extLst>
                    <a:ext uri="{9D8B030D-6E8A-4147-A177-3AD203B41FA5}">
                      <a16:colId xmlns:a16="http://schemas.microsoft.com/office/drawing/2014/main" val="3665926786"/>
                    </a:ext>
                  </a:extLst>
                </a:gridCol>
                <a:gridCol w="2270561">
                  <a:extLst>
                    <a:ext uri="{9D8B030D-6E8A-4147-A177-3AD203B41FA5}">
                      <a16:colId xmlns:a16="http://schemas.microsoft.com/office/drawing/2014/main" val="2368739098"/>
                    </a:ext>
                  </a:extLst>
                </a:gridCol>
              </a:tblGrid>
              <a:tr h="721975">
                <a:tc>
                  <a:txBody>
                    <a:bodyPr/>
                    <a:lstStyle/>
                    <a:p>
                      <a:pPr algn="ctr" fontAlgn="ctr"/>
                      <a:r>
                        <a:rPr lang="es-CO" sz="2400" b="1" u="none" strike="noStrike" dirty="0">
                          <a:effectLst/>
                          <a:latin typeface="Arial" panose="020B0604020202020204" pitchFamily="34" charset="0"/>
                          <a:cs typeface="Arial" panose="020B0604020202020204" pitchFamily="34" charset="0"/>
                        </a:rPr>
                        <a:t>CAUSA  DIRECTA</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s-CO" sz="2400" b="1" u="none" strike="noStrike" dirty="0">
                          <a:effectLst/>
                          <a:latin typeface="Arial" panose="020B0604020202020204" pitchFamily="34" charset="0"/>
                          <a:cs typeface="Arial" panose="020B0604020202020204" pitchFamily="34" charset="0"/>
                        </a:rPr>
                        <a:t>FEMENINO</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s-CO" sz="2400" b="1" u="none" strike="noStrike" dirty="0">
                          <a:effectLst/>
                          <a:latin typeface="Arial" panose="020B0604020202020204" pitchFamily="34" charset="0"/>
                          <a:cs typeface="Arial" panose="020B0604020202020204" pitchFamily="34" charset="0"/>
                        </a:rPr>
                        <a:t>MASCULINO</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183020251"/>
                  </a:ext>
                </a:extLst>
              </a:tr>
              <a:tr h="398881">
                <a:tc>
                  <a:txBody>
                    <a:bodyPr/>
                    <a:lstStyle/>
                    <a:p>
                      <a:pPr algn="l" fontAlgn="b"/>
                      <a:r>
                        <a:rPr lang="es-CO" sz="2400" u="none" strike="noStrike">
                          <a:effectLst/>
                          <a:latin typeface="Arial" panose="020B0604020202020204" pitchFamily="34" charset="0"/>
                          <a:cs typeface="Arial" panose="020B0604020202020204" pitchFamily="34" charset="0"/>
                        </a:rPr>
                        <a:t>PARO CARDIORESPIRATORIO</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10</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1620527"/>
                  </a:ext>
                </a:extLst>
              </a:tr>
              <a:tr h="398881">
                <a:tc>
                  <a:txBody>
                    <a:bodyPr/>
                    <a:lstStyle/>
                    <a:p>
                      <a:pPr algn="l" fontAlgn="b"/>
                      <a:r>
                        <a:rPr lang="es-CO" sz="2400" u="none" strike="noStrike">
                          <a:effectLst/>
                          <a:latin typeface="Arial" panose="020B0604020202020204" pitchFamily="34" charset="0"/>
                          <a:cs typeface="Arial" panose="020B0604020202020204" pitchFamily="34" charset="0"/>
                        </a:rPr>
                        <a:t>FALLA ORGANICA MULTISISTEMICA</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6</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 </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7709023"/>
                  </a:ext>
                </a:extLst>
              </a:tr>
              <a:tr h="398881">
                <a:tc>
                  <a:txBody>
                    <a:bodyPr/>
                    <a:lstStyle/>
                    <a:p>
                      <a:pPr algn="l" fontAlgn="b"/>
                      <a:r>
                        <a:rPr lang="es-CO" sz="2400" u="none" strike="noStrike">
                          <a:effectLst/>
                          <a:latin typeface="Arial" panose="020B0604020202020204" pitchFamily="34" charset="0"/>
                          <a:cs typeface="Arial" panose="020B0604020202020204" pitchFamily="34" charset="0"/>
                        </a:rPr>
                        <a:t>PARO RESPIRATORIO</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2</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8416666"/>
                  </a:ext>
                </a:extLst>
              </a:tr>
              <a:tr h="398881">
                <a:tc>
                  <a:txBody>
                    <a:bodyPr/>
                    <a:lstStyle/>
                    <a:p>
                      <a:pPr algn="l" fontAlgn="b"/>
                      <a:r>
                        <a:rPr lang="es-CO" sz="2400" u="none" strike="noStrike">
                          <a:effectLst/>
                          <a:latin typeface="Arial" panose="020B0604020202020204" pitchFamily="34" charset="0"/>
                          <a:cs typeface="Arial" panose="020B0604020202020204" pitchFamily="34" charset="0"/>
                        </a:rPr>
                        <a:t>PARO CARDIACO</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5102531"/>
                  </a:ext>
                </a:extLst>
              </a:tr>
              <a:tr h="398881">
                <a:tc>
                  <a:txBody>
                    <a:bodyPr/>
                    <a:lstStyle/>
                    <a:p>
                      <a:pPr algn="l" fontAlgn="b"/>
                      <a:r>
                        <a:rPr lang="es-CO" sz="2400" u="none" strike="noStrike">
                          <a:effectLst/>
                          <a:latin typeface="Arial" panose="020B0604020202020204" pitchFamily="34" charset="0"/>
                          <a:cs typeface="Arial" panose="020B0604020202020204" pitchFamily="34" charset="0"/>
                        </a:rPr>
                        <a:t>SHOCK CARDIOGENICO</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00006"/>
                  </a:ext>
                </a:extLst>
              </a:tr>
              <a:tr h="398881">
                <a:tc>
                  <a:txBody>
                    <a:bodyPr/>
                    <a:lstStyle/>
                    <a:p>
                      <a:pPr algn="l" fontAlgn="b"/>
                      <a:r>
                        <a:rPr lang="es-CO" sz="2400" u="none" strike="noStrike">
                          <a:effectLst/>
                          <a:latin typeface="Arial" panose="020B0604020202020204" pitchFamily="34" charset="0"/>
                          <a:cs typeface="Arial" panose="020B0604020202020204" pitchFamily="34" charset="0"/>
                        </a:rPr>
                        <a:t>CHOQUE NEUROGENICO</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 </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738594"/>
                  </a:ext>
                </a:extLst>
              </a:tr>
              <a:tr h="398881">
                <a:tc>
                  <a:txBody>
                    <a:bodyPr/>
                    <a:lstStyle/>
                    <a:p>
                      <a:pPr algn="l" fontAlgn="b"/>
                      <a:r>
                        <a:rPr lang="es-CO" sz="2400" u="none" strike="noStrike">
                          <a:effectLst/>
                          <a:latin typeface="Arial" panose="020B0604020202020204" pitchFamily="34" charset="0"/>
                          <a:cs typeface="Arial" panose="020B0604020202020204" pitchFamily="34" charset="0"/>
                        </a:rPr>
                        <a:t>CHOQUE HIPOVOLEMICO</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 </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445295"/>
                  </a:ext>
                </a:extLst>
              </a:tr>
              <a:tr h="398881">
                <a:tc>
                  <a:txBody>
                    <a:bodyPr/>
                    <a:lstStyle/>
                    <a:p>
                      <a:pPr algn="l" fontAlgn="b"/>
                      <a:r>
                        <a:rPr lang="es-CO" sz="2400" u="none" strike="noStrike" dirty="0">
                          <a:effectLst/>
                          <a:latin typeface="Arial" panose="020B0604020202020204" pitchFamily="34" charset="0"/>
                          <a:cs typeface="Arial" panose="020B0604020202020204" pitchFamily="34" charset="0"/>
                        </a:rPr>
                        <a:t>AHOGAMIENTO E INMERSION</a:t>
                      </a:r>
                      <a:endParaRPr lang="es-CO"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 </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5537043"/>
                  </a:ext>
                </a:extLst>
              </a:tr>
              <a:tr h="398881">
                <a:tc>
                  <a:txBody>
                    <a:bodyPr/>
                    <a:lstStyle/>
                    <a:p>
                      <a:pPr algn="l" fontAlgn="b"/>
                      <a:r>
                        <a:rPr lang="es-CO" sz="2400" u="none" strike="noStrike">
                          <a:effectLst/>
                          <a:latin typeface="Arial" panose="020B0604020202020204" pitchFamily="34" charset="0"/>
                          <a:cs typeface="Arial" panose="020B0604020202020204" pitchFamily="34" charset="0"/>
                        </a:rPr>
                        <a:t>ACCIDENTE CEREBROVASCULAR</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 </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947031"/>
                  </a:ext>
                </a:extLst>
              </a:tr>
              <a:tr h="398881">
                <a:tc>
                  <a:txBody>
                    <a:bodyPr/>
                    <a:lstStyle/>
                    <a:p>
                      <a:pPr algn="l" fontAlgn="b"/>
                      <a:r>
                        <a:rPr lang="es-CO" sz="2400" u="none" strike="noStrike">
                          <a:effectLst/>
                          <a:latin typeface="Arial" panose="020B0604020202020204" pitchFamily="34" charset="0"/>
                          <a:cs typeface="Arial" panose="020B0604020202020204" pitchFamily="34" charset="0"/>
                        </a:rPr>
                        <a:t>HERNIACIÓN ENCEFALICA</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 </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3015516"/>
                  </a:ext>
                </a:extLst>
              </a:tr>
              <a:tr h="721975">
                <a:tc>
                  <a:txBody>
                    <a:bodyPr/>
                    <a:lstStyle/>
                    <a:p>
                      <a:pPr algn="l" fontAlgn="b"/>
                      <a:r>
                        <a:rPr lang="es-CO" sz="2400" u="none" strike="noStrike">
                          <a:effectLst/>
                          <a:latin typeface="Arial" panose="020B0604020202020204" pitchFamily="34" charset="0"/>
                          <a:cs typeface="Arial" panose="020B0604020202020204" pitchFamily="34" charset="0"/>
                        </a:rPr>
                        <a:t>TRAUMA CRANEOENCEFALICO TRAUMA RAQUIMEDULAR</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 </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9790816"/>
                  </a:ext>
                </a:extLst>
              </a:tr>
              <a:tr h="398881">
                <a:tc>
                  <a:txBody>
                    <a:bodyPr/>
                    <a:lstStyle/>
                    <a:p>
                      <a:pPr algn="l" fontAlgn="b"/>
                      <a:r>
                        <a:rPr lang="es-CO" sz="2400" u="none" strike="noStrike">
                          <a:effectLst/>
                          <a:latin typeface="Arial" panose="020B0604020202020204" pitchFamily="34" charset="0"/>
                          <a:cs typeface="Arial" panose="020B0604020202020204" pitchFamily="34" charset="0"/>
                        </a:rPr>
                        <a:t>FALLA VENTILATORIA</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 </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7884914"/>
                  </a:ext>
                </a:extLst>
              </a:tr>
              <a:tr h="398881">
                <a:tc>
                  <a:txBody>
                    <a:bodyPr/>
                    <a:lstStyle/>
                    <a:p>
                      <a:pPr algn="l" fontAlgn="b"/>
                      <a:r>
                        <a:rPr lang="es-CO" sz="2400" u="none" strike="noStrike">
                          <a:effectLst/>
                          <a:latin typeface="Arial" panose="020B0604020202020204" pitchFamily="34" charset="0"/>
                          <a:cs typeface="Arial" panose="020B0604020202020204" pitchFamily="34" charset="0"/>
                        </a:rPr>
                        <a:t>HERNIACION CEREBRAL</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 </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a:t>
                      </a:r>
                      <a:endParaRPr lang="es-CO"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0297762"/>
                  </a:ext>
                </a:extLst>
              </a:tr>
              <a:tr h="398881">
                <a:tc>
                  <a:txBody>
                    <a:bodyPr/>
                    <a:lstStyle/>
                    <a:p>
                      <a:pPr algn="l" fontAlgn="b"/>
                      <a:r>
                        <a:rPr lang="es-CO" sz="2400" u="none" strike="noStrike">
                          <a:effectLst/>
                          <a:latin typeface="Arial" panose="020B0604020202020204" pitchFamily="34" charset="0"/>
                          <a:cs typeface="Arial" panose="020B0604020202020204" pitchFamily="34" charset="0"/>
                        </a:rPr>
                        <a:t>TOTAL GENERAL</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a:effectLst/>
                          <a:latin typeface="Arial" panose="020B0604020202020204" pitchFamily="34" charset="0"/>
                          <a:cs typeface="Arial" panose="020B0604020202020204" pitchFamily="34" charset="0"/>
                        </a:rPr>
                        <a:t>14</a:t>
                      </a:r>
                      <a:endParaRPr lang="es-CO"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400" u="none" strike="noStrike" dirty="0">
                          <a:effectLst/>
                          <a:latin typeface="Arial" panose="020B0604020202020204" pitchFamily="34" charset="0"/>
                          <a:cs typeface="Arial" panose="020B0604020202020204" pitchFamily="34" charset="0"/>
                        </a:rPr>
                        <a:t>19</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0059021"/>
                  </a:ext>
                </a:extLst>
              </a:tr>
            </a:tbl>
          </a:graphicData>
        </a:graphic>
      </p:graphicFrame>
    </p:spTree>
    <p:extLst>
      <p:ext uri="{BB962C8B-B14F-4D97-AF65-F5344CB8AC3E}">
        <p14:creationId xmlns:p14="http://schemas.microsoft.com/office/powerpoint/2010/main" val="1382424422"/>
      </p:ext>
    </p:extLst>
  </p:cSld>
  <p:clrMapOvr>
    <a:masterClrMapping/>
  </p:clrMapOvr>
  <p:transition spd="slow" advTm="4073">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s-CO" altLang="ja-JP" dirty="0"/>
              <a:t>Mortalidad </a:t>
            </a:r>
            <a:r>
              <a:rPr kumimoji="1" lang="es-CO" altLang="ja-JP" dirty="0">
                <a:solidFill>
                  <a:schemeClr val="accent1"/>
                </a:solidFill>
                <a:latin typeface="Route 159 Bold" pitchFamily="50" charset="0"/>
              </a:rPr>
              <a:t>2019</a:t>
            </a:r>
          </a:p>
        </p:txBody>
      </p:sp>
      <p:sp>
        <p:nvSpPr>
          <p:cNvPr id="13" name="テキスト プレースホルダー 12"/>
          <p:cNvSpPr>
            <a:spLocks noGrp="1"/>
          </p:cNvSpPr>
          <p:nvPr>
            <p:ph type="body" sz="quarter" idx="13"/>
          </p:nvPr>
        </p:nvSpPr>
        <p:spPr/>
        <p:txBody>
          <a:bodyPr>
            <a:normAutofit fontScale="92500" lnSpcReduction="10000"/>
          </a:bodyPr>
          <a:lstStyle/>
          <a:p>
            <a:r>
              <a:rPr kumimoji="1" lang="es-CO" altLang="ja-JP"/>
              <a:t>Causas de muerte según Genero</a:t>
            </a:r>
          </a:p>
        </p:txBody>
      </p:sp>
      <p:sp>
        <p:nvSpPr>
          <p:cNvPr id="2" name="フッター プレースホルダー 1"/>
          <p:cNvSpPr>
            <a:spLocks noGrp="1"/>
          </p:cNvSpPr>
          <p:nvPr>
            <p:ph type="ftr" sz="quarter" idx="10"/>
          </p:nvPr>
        </p:nvSpPr>
        <p:spPr/>
        <p:txBody>
          <a:bodyPr/>
          <a:lstStyle/>
          <a:p>
            <a:r>
              <a:rPr lang="es-CO" altLang="ja-JP" dirty="0"/>
              <a:t>E.S.E Hospital Padre Clemente Giraldo | Granada</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32</a:t>
            </a:fld>
            <a:endParaRPr lang="ja-JP" altLang="en-US"/>
          </a:p>
        </p:txBody>
      </p:sp>
      <p:graphicFrame>
        <p:nvGraphicFramePr>
          <p:cNvPr id="7" name="1 Gráfico">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706155622"/>
              </p:ext>
            </p:extLst>
          </p:nvPr>
        </p:nvGraphicFramePr>
        <p:xfrm>
          <a:off x="1969096" y="2565400"/>
          <a:ext cx="14329592" cy="6603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6495062"/>
      </p:ext>
    </p:extLst>
  </p:cSld>
  <p:clrMapOvr>
    <a:masterClrMapping/>
  </p:clrMapOvr>
  <p:transition spd="slow" advTm="4073">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s-CO" altLang="ja-JP" dirty="0"/>
              <a:t>Nacimientos </a:t>
            </a:r>
            <a:r>
              <a:rPr kumimoji="1" lang="es-CO" altLang="ja-JP" dirty="0">
                <a:solidFill>
                  <a:schemeClr val="accent1"/>
                </a:solidFill>
                <a:latin typeface="Route 159 Bold" pitchFamily="50" charset="0"/>
              </a:rPr>
              <a:t>2019</a:t>
            </a:r>
          </a:p>
        </p:txBody>
      </p:sp>
      <p:sp>
        <p:nvSpPr>
          <p:cNvPr id="2" name="フッター プレースホルダー 1"/>
          <p:cNvSpPr>
            <a:spLocks noGrp="1"/>
          </p:cNvSpPr>
          <p:nvPr>
            <p:ph type="ftr" sz="quarter" idx="10"/>
          </p:nvPr>
        </p:nvSpPr>
        <p:spPr/>
        <p:txBody>
          <a:bodyPr/>
          <a:lstStyle/>
          <a:p>
            <a:r>
              <a:rPr lang="es-CO" altLang="ja-JP" dirty="0"/>
              <a:t>E.S.E Hospital Padre Clemente Giraldo | Granada</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33</a:t>
            </a:fld>
            <a:endParaRPr lang="ja-JP" altLang="en-US"/>
          </a:p>
        </p:txBody>
      </p:sp>
      <p:graphicFrame>
        <p:nvGraphicFramePr>
          <p:cNvPr id="3" name="Tabla 2">
            <a:extLst>
              <a:ext uri="{FF2B5EF4-FFF2-40B4-BE49-F238E27FC236}">
                <a16:creationId xmlns:a16="http://schemas.microsoft.com/office/drawing/2014/main" id="{C6EEE11B-2068-4515-AF16-9EFB5802F733}"/>
              </a:ext>
            </a:extLst>
          </p:cNvPr>
          <p:cNvGraphicFramePr>
            <a:graphicFrameLocks noGrp="1"/>
          </p:cNvGraphicFramePr>
          <p:nvPr>
            <p:extLst>
              <p:ext uri="{D42A27DB-BD31-4B8C-83A1-F6EECF244321}">
                <p14:modId xmlns:p14="http://schemas.microsoft.com/office/powerpoint/2010/main" val="3507490087"/>
              </p:ext>
            </p:extLst>
          </p:nvPr>
        </p:nvGraphicFramePr>
        <p:xfrm>
          <a:off x="2286000" y="2489200"/>
          <a:ext cx="9872490" cy="3083740"/>
        </p:xfrm>
        <a:graphic>
          <a:graphicData uri="http://schemas.openxmlformats.org/drawingml/2006/table">
            <a:tbl>
              <a:tblPr>
                <a:tableStyleId>{5C22544A-7EE6-4342-B048-85BDC9FD1C3A}</a:tableStyleId>
              </a:tblPr>
              <a:tblGrid>
                <a:gridCol w="1974498">
                  <a:extLst>
                    <a:ext uri="{9D8B030D-6E8A-4147-A177-3AD203B41FA5}">
                      <a16:colId xmlns:a16="http://schemas.microsoft.com/office/drawing/2014/main" val="1965260088"/>
                    </a:ext>
                  </a:extLst>
                </a:gridCol>
                <a:gridCol w="1974498">
                  <a:extLst>
                    <a:ext uri="{9D8B030D-6E8A-4147-A177-3AD203B41FA5}">
                      <a16:colId xmlns:a16="http://schemas.microsoft.com/office/drawing/2014/main" val="2410233578"/>
                    </a:ext>
                  </a:extLst>
                </a:gridCol>
                <a:gridCol w="1974498">
                  <a:extLst>
                    <a:ext uri="{9D8B030D-6E8A-4147-A177-3AD203B41FA5}">
                      <a16:colId xmlns:a16="http://schemas.microsoft.com/office/drawing/2014/main" val="2494451355"/>
                    </a:ext>
                  </a:extLst>
                </a:gridCol>
                <a:gridCol w="1974498">
                  <a:extLst>
                    <a:ext uri="{9D8B030D-6E8A-4147-A177-3AD203B41FA5}">
                      <a16:colId xmlns:a16="http://schemas.microsoft.com/office/drawing/2014/main" val="1990265614"/>
                    </a:ext>
                  </a:extLst>
                </a:gridCol>
                <a:gridCol w="1974498">
                  <a:extLst>
                    <a:ext uri="{9D8B030D-6E8A-4147-A177-3AD203B41FA5}">
                      <a16:colId xmlns:a16="http://schemas.microsoft.com/office/drawing/2014/main" val="3842580540"/>
                    </a:ext>
                  </a:extLst>
                </a:gridCol>
              </a:tblGrid>
              <a:tr h="729739">
                <a:tc gridSpan="5">
                  <a:txBody>
                    <a:bodyPr/>
                    <a:lstStyle/>
                    <a:p>
                      <a:pPr algn="ctr" fontAlgn="ctr"/>
                      <a:r>
                        <a:rPr lang="es-ES" sz="2500" b="1" u="none" strike="noStrike" dirty="0">
                          <a:effectLst/>
                          <a:latin typeface="Arial" panose="020B0604020202020204" pitchFamily="34" charset="0"/>
                          <a:cs typeface="Arial" panose="020B0604020202020204" pitchFamily="34" charset="0"/>
                        </a:rPr>
                        <a:t>Distribución de nacimientos según sexo, Granada 201</a:t>
                      </a:r>
                      <a:r>
                        <a:rPr lang="es-ES" sz="2500" u="none" strike="noStrike" dirty="0">
                          <a:effectLst/>
                          <a:latin typeface="Arial" panose="020B0604020202020204" pitchFamily="34" charset="0"/>
                          <a:cs typeface="Arial" panose="020B0604020202020204" pitchFamily="34" charset="0"/>
                        </a:rPr>
                        <a:t>9</a:t>
                      </a:r>
                      <a:endParaRPr lang="es-ES"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96189243"/>
                  </a:ext>
                </a:extLst>
              </a:tr>
              <a:tr h="784667">
                <a:tc gridSpan="2">
                  <a:txBody>
                    <a:bodyPr/>
                    <a:lstStyle/>
                    <a:p>
                      <a:pPr algn="ctr" fontAlgn="ctr"/>
                      <a:r>
                        <a:rPr lang="es-CO" sz="2500" u="none" strike="noStrike" dirty="0">
                          <a:effectLst/>
                          <a:latin typeface="Arial" panose="020B0604020202020204" pitchFamily="34" charset="0"/>
                          <a:cs typeface="Arial" panose="020B0604020202020204" pitchFamily="34" charset="0"/>
                        </a:rPr>
                        <a:t>Femenino</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hMerge="1">
                  <a:txBody>
                    <a:bodyPr/>
                    <a:lstStyle/>
                    <a:p>
                      <a:endParaRPr lang="es-CO"/>
                    </a:p>
                  </a:txBody>
                  <a:tcPr/>
                </a:tc>
                <a:tc gridSpan="2">
                  <a:txBody>
                    <a:bodyPr/>
                    <a:lstStyle/>
                    <a:p>
                      <a:pPr algn="ctr" fontAlgn="ctr"/>
                      <a:r>
                        <a:rPr lang="es-CO" sz="2500" u="none" strike="noStrike" dirty="0">
                          <a:effectLst/>
                          <a:latin typeface="Arial" panose="020B0604020202020204" pitchFamily="34" charset="0"/>
                          <a:cs typeface="Arial" panose="020B0604020202020204" pitchFamily="34" charset="0"/>
                        </a:rPr>
                        <a:t>Masculino</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CO"/>
                    </a:p>
                  </a:txBody>
                  <a:tcPr/>
                </a:tc>
                <a:tc rowSpan="2">
                  <a:txBody>
                    <a:bodyPr/>
                    <a:lstStyle/>
                    <a:p>
                      <a:pPr algn="ctr" fontAlgn="ctr"/>
                      <a:r>
                        <a:rPr lang="es-CO" sz="2500" u="none" strike="noStrike" dirty="0">
                          <a:effectLst/>
                          <a:latin typeface="Arial" panose="020B0604020202020204" pitchFamily="34" charset="0"/>
                          <a:cs typeface="Arial" panose="020B0604020202020204" pitchFamily="34" charset="0"/>
                        </a:rPr>
                        <a:t>Total</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621503910"/>
                  </a:ext>
                </a:extLst>
              </a:tr>
              <a:tr h="784667">
                <a:tc>
                  <a:txBody>
                    <a:bodyPr/>
                    <a:lstStyle/>
                    <a:p>
                      <a:pPr algn="ctr" fontAlgn="ctr"/>
                      <a:r>
                        <a:rPr lang="es-CO" sz="2500" u="none" strike="noStrike">
                          <a:effectLst/>
                          <a:latin typeface="Arial" panose="020B0604020202020204" pitchFamily="34" charset="0"/>
                          <a:cs typeface="Arial" panose="020B0604020202020204" pitchFamily="34" charset="0"/>
                        </a:rPr>
                        <a:t>Número</a:t>
                      </a:r>
                      <a:endParaRPr lang="es-CO" sz="25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500" u="none" strike="noStrike">
                          <a:effectLst/>
                          <a:latin typeface="Arial" panose="020B0604020202020204" pitchFamily="34" charset="0"/>
                          <a:cs typeface="Arial" panose="020B0604020202020204" pitchFamily="34" charset="0"/>
                        </a:rPr>
                        <a:t>%</a:t>
                      </a:r>
                      <a:endParaRPr lang="es-CO" sz="25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500" u="none" strike="noStrike">
                          <a:effectLst/>
                          <a:latin typeface="Arial" panose="020B0604020202020204" pitchFamily="34" charset="0"/>
                          <a:cs typeface="Arial" panose="020B0604020202020204" pitchFamily="34" charset="0"/>
                        </a:rPr>
                        <a:t>Número</a:t>
                      </a:r>
                      <a:endParaRPr lang="es-CO" sz="25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500" u="none" strike="noStrike">
                          <a:effectLst/>
                          <a:latin typeface="Arial" panose="020B0604020202020204" pitchFamily="34" charset="0"/>
                          <a:cs typeface="Arial" panose="020B0604020202020204" pitchFamily="34" charset="0"/>
                        </a:rPr>
                        <a:t>%</a:t>
                      </a:r>
                      <a:endParaRPr lang="es-CO" sz="25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3735862816"/>
                  </a:ext>
                </a:extLst>
              </a:tr>
              <a:tr h="784667">
                <a:tc>
                  <a:txBody>
                    <a:bodyPr/>
                    <a:lstStyle/>
                    <a:p>
                      <a:pPr algn="ctr" fontAlgn="b"/>
                      <a:r>
                        <a:rPr lang="es-CO" sz="2500" u="none" strike="noStrike">
                          <a:effectLst/>
                          <a:latin typeface="Arial" panose="020B0604020202020204" pitchFamily="34" charset="0"/>
                          <a:cs typeface="Arial" panose="020B0604020202020204" pitchFamily="34" charset="0"/>
                        </a:rPr>
                        <a:t>5</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500" u="none" strike="noStrike" dirty="0">
                          <a:effectLst/>
                          <a:latin typeface="Arial" panose="020B0604020202020204" pitchFamily="34" charset="0"/>
                          <a:cs typeface="Arial" panose="020B0604020202020204" pitchFamily="34" charset="0"/>
                        </a:rPr>
                        <a:t>56%</a:t>
                      </a:r>
                      <a:endParaRPr lang="es-CO" sz="2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500" u="none" strike="noStrike" dirty="0">
                          <a:effectLst/>
                          <a:latin typeface="Arial" panose="020B0604020202020204" pitchFamily="34" charset="0"/>
                          <a:cs typeface="Arial" panose="020B0604020202020204" pitchFamily="34" charset="0"/>
                        </a:rPr>
                        <a:t>4</a:t>
                      </a:r>
                      <a:endParaRPr lang="es-CO" sz="2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500" u="none" strike="noStrike">
                          <a:effectLst/>
                          <a:latin typeface="Arial" panose="020B0604020202020204" pitchFamily="34" charset="0"/>
                          <a:cs typeface="Arial" panose="020B0604020202020204" pitchFamily="34" charset="0"/>
                        </a:rPr>
                        <a:t>44%</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500" u="none" strike="noStrike" dirty="0">
                          <a:effectLst/>
                          <a:latin typeface="Arial" panose="020B0604020202020204" pitchFamily="34" charset="0"/>
                          <a:cs typeface="Arial" panose="020B0604020202020204" pitchFamily="34" charset="0"/>
                        </a:rPr>
                        <a:t>9</a:t>
                      </a:r>
                      <a:endParaRPr lang="es-CO" sz="2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1137202"/>
                  </a:ext>
                </a:extLst>
              </a:tr>
            </a:tbl>
          </a:graphicData>
        </a:graphic>
      </p:graphicFrame>
      <p:graphicFrame>
        <p:nvGraphicFramePr>
          <p:cNvPr id="4" name="Tabla 3">
            <a:extLst>
              <a:ext uri="{FF2B5EF4-FFF2-40B4-BE49-F238E27FC236}">
                <a16:creationId xmlns:a16="http://schemas.microsoft.com/office/drawing/2014/main" id="{FE1619F7-A05C-47EC-B758-3ACF40F49D2C}"/>
              </a:ext>
            </a:extLst>
          </p:cNvPr>
          <p:cNvGraphicFramePr>
            <a:graphicFrameLocks noGrp="1"/>
          </p:cNvGraphicFramePr>
          <p:nvPr>
            <p:extLst>
              <p:ext uri="{D42A27DB-BD31-4B8C-83A1-F6EECF244321}">
                <p14:modId xmlns:p14="http://schemas.microsoft.com/office/powerpoint/2010/main" val="3225230807"/>
              </p:ext>
            </p:extLst>
          </p:nvPr>
        </p:nvGraphicFramePr>
        <p:xfrm>
          <a:off x="6426200" y="6070600"/>
          <a:ext cx="9872490" cy="2895599"/>
        </p:xfrm>
        <a:graphic>
          <a:graphicData uri="http://schemas.openxmlformats.org/drawingml/2006/table">
            <a:tbl>
              <a:tblPr>
                <a:tableStyleId>{5C22544A-7EE6-4342-B048-85BDC9FD1C3A}</a:tableStyleId>
              </a:tblPr>
              <a:tblGrid>
                <a:gridCol w="1974498">
                  <a:extLst>
                    <a:ext uri="{9D8B030D-6E8A-4147-A177-3AD203B41FA5}">
                      <a16:colId xmlns:a16="http://schemas.microsoft.com/office/drawing/2014/main" val="3379921841"/>
                    </a:ext>
                  </a:extLst>
                </a:gridCol>
                <a:gridCol w="1974498">
                  <a:extLst>
                    <a:ext uri="{9D8B030D-6E8A-4147-A177-3AD203B41FA5}">
                      <a16:colId xmlns:a16="http://schemas.microsoft.com/office/drawing/2014/main" val="1898654525"/>
                    </a:ext>
                  </a:extLst>
                </a:gridCol>
                <a:gridCol w="1974498">
                  <a:extLst>
                    <a:ext uri="{9D8B030D-6E8A-4147-A177-3AD203B41FA5}">
                      <a16:colId xmlns:a16="http://schemas.microsoft.com/office/drawing/2014/main" val="2917231013"/>
                    </a:ext>
                  </a:extLst>
                </a:gridCol>
                <a:gridCol w="1974498">
                  <a:extLst>
                    <a:ext uri="{9D8B030D-6E8A-4147-A177-3AD203B41FA5}">
                      <a16:colId xmlns:a16="http://schemas.microsoft.com/office/drawing/2014/main" val="3728315167"/>
                    </a:ext>
                  </a:extLst>
                </a:gridCol>
                <a:gridCol w="1974498">
                  <a:extLst>
                    <a:ext uri="{9D8B030D-6E8A-4147-A177-3AD203B41FA5}">
                      <a16:colId xmlns:a16="http://schemas.microsoft.com/office/drawing/2014/main" val="3565172488"/>
                    </a:ext>
                  </a:extLst>
                </a:gridCol>
              </a:tblGrid>
              <a:tr h="1089614">
                <a:tc gridSpan="5">
                  <a:txBody>
                    <a:bodyPr/>
                    <a:lstStyle/>
                    <a:p>
                      <a:pPr algn="ctr" fontAlgn="ctr"/>
                      <a:r>
                        <a:rPr lang="es-ES" sz="2500" b="1" u="none" strike="noStrike" dirty="0">
                          <a:effectLst/>
                          <a:latin typeface="Arial" panose="020B0604020202020204" pitchFamily="34" charset="0"/>
                          <a:cs typeface="Arial" panose="020B0604020202020204" pitchFamily="34" charset="0"/>
                        </a:rPr>
                        <a:t>Distribución de nacimientos según zona de residencia, Granada 2019</a:t>
                      </a:r>
                      <a:endParaRPr lang="es-ES"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318759998"/>
                  </a:ext>
                </a:extLst>
              </a:tr>
              <a:tr h="601995">
                <a:tc gridSpan="2">
                  <a:txBody>
                    <a:bodyPr/>
                    <a:lstStyle/>
                    <a:p>
                      <a:pPr algn="ctr" fontAlgn="ctr"/>
                      <a:r>
                        <a:rPr lang="es-CO" sz="2500" u="none" strike="noStrike" dirty="0">
                          <a:effectLst/>
                          <a:latin typeface="Arial" panose="020B0604020202020204" pitchFamily="34" charset="0"/>
                          <a:cs typeface="Arial" panose="020B0604020202020204" pitchFamily="34" charset="0"/>
                        </a:rPr>
                        <a:t>Urbana</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CO"/>
                    </a:p>
                  </a:txBody>
                  <a:tcPr/>
                </a:tc>
                <a:tc gridSpan="2">
                  <a:txBody>
                    <a:bodyPr/>
                    <a:lstStyle/>
                    <a:p>
                      <a:pPr algn="ctr" fontAlgn="ctr"/>
                      <a:r>
                        <a:rPr lang="es-CO" sz="2500" u="none" strike="noStrike" dirty="0">
                          <a:effectLst/>
                          <a:latin typeface="Arial" panose="020B0604020202020204" pitchFamily="34" charset="0"/>
                          <a:cs typeface="Arial" panose="020B0604020202020204" pitchFamily="34" charset="0"/>
                        </a:rPr>
                        <a:t>Rural</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99"/>
                    </a:solidFill>
                  </a:tcPr>
                </a:tc>
                <a:tc hMerge="1">
                  <a:txBody>
                    <a:bodyPr/>
                    <a:lstStyle/>
                    <a:p>
                      <a:endParaRPr lang="es-CO"/>
                    </a:p>
                  </a:txBody>
                  <a:tcPr/>
                </a:tc>
                <a:tc rowSpan="2">
                  <a:txBody>
                    <a:bodyPr/>
                    <a:lstStyle/>
                    <a:p>
                      <a:pPr algn="ctr" fontAlgn="ctr"/>
                      <a:r>
                        <a:rPr lang="es-CO" sz="2500" u="none" strike="noStrike" dirty="0">
                          <a:effectLst/>
                          <a:latin typeface="Arial" panose="020B0604020202020204" pitchFamily="34" charset="0"/>
                          <a:cs typeface="Arial" panose="020B0604020202020204" pitchFamily="34" charset="0"/>
                        </a:rPr>
                        <a:t>Total</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221762386"/>
                  </a:ext>
                </a:extLst>
              </a:tr>
              <a:tr h="601995">
                <a:tc>
                  <a:txBody>
                    <a:bodyPr/>
                    <a:lstStyle/>
                    <a:p>
                      <a:pPr algn="ctr" fontAlgn="ctr"/>
                      <a:r>
                        <a:rPr lang="es-CO" sz="2500" u="none" strike="noStrike">
                          <a:effectLst/>
                          <a:latin typeface="Arial" panose="020B0604020202020204" pitchFamily="34" charset="0"/>
                          <a:cs typeface="Arial" panose="020B0604020202020204" pitchFamily="34" charset="0"/>
                        </a:rPr>
                        <a:t>Número</a:t>
                      </a:r>
                      <a:endParaRPr lang="es-CO" sz="25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500" u="none" strike="noStrike">
                          <a:effectLst/>
                          <a:latin typeface="Arial" panose="020B0604020202020204" pitchFamily="34" charset="0"/>
                          <a:cs typeface="Arial" panose="020B0604020202020204" pitchFamily="34" charset="0"/>
                        </a:rPr>
                        <a:t>%</a:t>
                      </a:r>
                      <a:endParaRPr lang="es-CO" sz="25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500" u="none" strike="noStrike">
                          <a:effectLst/>
                          <a:latin typeface="Arial" panose="020B0604020202020204" pitchFamily="34" charset="0"/>
                          <a:cs typeface="Arial" panose="020B0604020202020204" pitchFamily="34" charset="0"/>
                        </a:rPr>
                        <a:t>Número</a:t>
                      </a:r>
                      <a:endParaRPr lang="es-CO" sz="25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500" u="none" strike="noStrike" dirty="0">
                          <a:effectLst/>
                          <a:latin typeface="Arial" panose="020B0604020202020204" pitchFamily="34" charset="0"/>
                          <a:cs typeface="Arial" panose="020B0604020202020204" pitchFamily="34" charset="0"/>
                        </a:rPr>
                        <a:t>%</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2235262215"/>
                  </a:ext>
                </a:extLst>
              </a:tr>
              <a:tr h="601995">
                <a:tc>
                  <a:txBody>
                    <a:bodyPr/>
                    <a:lstStyle/>
                    <a:p>
                      <a:pPr algn="ctr" fontAlgn="b"/>
                      <a:r>
                        <a:rPr lang="es-CO" sz="2500" u="none" strike="noStrike">
                          <a:effectLst/>
                          <a:latin typeface="Arial" panose="020B0604020202020204" pitchFamily="34" charset="0"/>
                          <a:cs typeface="Arial" panose="020B0604020202020204" pitchFamily="34" charset="0"/>
                        </a:rPr>
                        <a:t>4</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500" u="none" strike="noStrike">
                          <a:effectLst/>
                          <a:latin typeface="Arial" panose="020B0604020202020204" pitchFamily="34" charset="0"/>
                          <a:cs typeface="Arial" panose="020B0604020202020204" pitchFamily="34" charset="0"/>
                        </a:rPr>
                        <a:t>44%</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500" u="none" strike="noStrike">
                          <a:effectLst/>
                          <a:latin typeface="Arial" panose="020B0604020202020204" pitchFamily="34" charset="0"/>
                          <a:cs typeface="Arial" panose="020B0604020202020204" pitchFamily="34" charset="0"/>
                        </a:rPr>
                        <a:t>5</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500" u="none" strike="noStrike">
                          <a:effectLst/>
                          <a:latin typeface="Arial" panose="020B0604020202020204" pitchFamily="34" charset="0"/>
                          <a:cs typeface="Arial" panose="020B0604020202020204" pitchFamily="34" charset="0"/>
                        </a:rPr>
                        <a:t>56%</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500" u="none" strike="noStrike" dirty="0">
                          <a:effectLst/>
                          <a:latin typeface="Arial" panose="020B0604020202020204" pitchFamily="34" charset="0"/>
                          <a:cs typeface="Arial" panose="020B0604020202020204" pitchFamily="34" charset="0"/>
                        </a:rPr>
                        <a:t>9</a:t>
                      </a:r>
                      <a:endParaRPr lang="es-CO" sz="2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8871202"/>
                  </a:ext>
                </a:extLst>
              </a:tr>
            </a:tbl>
          </a:graphicData>
        </a:graphic>
      </p:graphicFrame>
    </p:spTree>
    <p:extLst>
      <p:ext uri="{BB962C8B-B14F-4D97-AF65-F5344CB8AC3E}">
        <p14:creationId xmlns:p14="http://schemas.microsoft.com/office/powerpoint/2010/main" val="1930940950"/>
      </p:ext>
    </p:extLst>
  </p:cSld>
  <p:clrMapOvr>
    <a:masterClrMapping/>
  </p:clrMapOvr>
  <p:transition spd="slow" advTm="4073">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s-CO" altLang="ja-JP" dirty="0"/>
              <a:t>Nacimientos </a:t>
            </a:r>
            <a:r>
              <a:rPr kumimoji="1" lang="es-CO" altLang="ja-JP" dirty="0">
                <a:solidFill>
                  <a:schemeClr val="accent1"/>
                </a:solidFill>
                <a:latin typeface="Route 159 Bold" pitchFamily="50" charset="0"/>
              </a:rPr>
              <a:t>2019</a:t>
            </a:r>
          </a:p>
        </p:txBody>
      </p:sp>
      <p:sp>
        <p:nvSpPr>
          <p:cNvPr id="2" name="フッター プレースホルダー 1"/>
          <p:cNvSpPr>
            <a:spLocks noGrp="1"/>
          </p:cNvSpPr>
          <p:nvPr>
            <p:ph type="ftr" sz="quarter" idx="10"/>
          </p:nvPr>
        </p:nvSpPr>
        <p:spPr/>
        <p:txBody>
          <a:bodyPr/>
          <a:lstStyle/>
          <a:p>
            <a:r>
              <a:rPr lang="es-CO" altLang="ja-JP" dirty="0"/>
              <a:t>E.S.E Hospital Padre Clemente Giraldo | Granada</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34</a:t>
            </a:fld>
            <a:endParaRPr lang="ja-JP" altLang="en-US"/>
          </a:p>
        </p:txBody>
      </p:sp>
      <p:graphicFrame>
        <p:nvGraphicFramePr>
          <p:cNvPr id="4" name="Tabla 3">
            <a:extLst>
              <a:ext uri="{FF2B5EF4-FFF2-40B4-BE49-F238E27FC236}">
                <a16:creationId xmlns:a16="http://schemas.microsoft.com/office/drawing/2014/main" id="{22A01485-2D5F-4C9F-9997-3E9FCB428A80}"/>
              </a:ext>
            </a:extLst>
          </p:cNvPr>
          <p:cNvGraphicFramePr>
            <a:graphicFrameLocks noGrp="1"/>
          </p:cNvGraphicFramePr>
          <p:nvPr>
            <p:extLst>
              <p:ext uri="{D42A27DB-BD31-4B8C-83A1-F6EECF244321}">
                <p14:modId xmlns:p14="http://schemas.microsoft.com/office/powerpoint/2010/main" val="736786795"/>
              </p:ext>
            </p:extLst>
          </p:nvPr>
        </p:nvGraphicFramePr>
        <p:xfrm>
          <a:off x="2158934" y="2337767"/>
          <a:ext cx="9956867" cy="2080686"/>
        </p:xfrm>
        <a:graphic>
          <a:graphicData uri="http://schemas.openxmlformats.org/drawingml/2006/table">
            <a:tbl>
              <a:tblPr>
                <a:tableStyleId>{5C22544A-7EE6-4342-B048-85BDC9FD1C3A}</a:tableStyleId>
              </a:tblPr>
              <a:tblGrid>
                <a:gridCol w="1421574">
                  <a:extLst>
                    <a:ext uri="{9D8B030D-6E8A-4147-A177-3AD203B41FA5}">
                      <a16:colId xmlns:a16="http://schemas.microsoft.com/office/drawing/2014/main" val="1358188972"/>
                    </a:ext>
                  </a:extLst>
                </a:gridCol>
                <a:gridCol w="1421574">
                  <a:extLst>
                    <a:ext uri="{9D8B030D-6E8A-4147-A177-3AD203B41FA5}">
                      <a16:colId xmlns:a16="http://schemas.microsoft.com/office/drawing/2014/main" val="4048641376"/>
                    </a:ext>
                  </a:extLst>
                </a:gridCol>
                <a:gridCol w="1421574">
                  <a:extLst>
                    <a:ext uri="{9D8B030D-6E8A-4147-A177-3AD203B41FA5}">
                      <a16:colId xmlns:a16="http://schemas.microsoft.com/office/drawing/2014/main" val="2752166930"/>
                    </a:ext>
                  </a:extLst>
                </a:gridCol>
                <a:gridCol w="1421574">
                  <a:extLst>
                    <a:ext uri="{9D8B030D-6E8A-4147-A177-3AD203B41FA5}">
                      <a16:colId xmlns:a16="http://schemas.microsoft.com/office/drawing/2014/main" val="1137319990"/>
                    </a:ext>
                  </a:extLst>
                </a:gridCol>
                <a:gridCol w="1421574">
                  <a:extLst>
                    <a:ext uri="{9D8B030D-6E8A-4147-A177-3AD203B41FA5}">
                      <a16:colId xmlns:a16="http://schemas.microsoft.com/office/drawing/2014/main" val="1752282298"/>
                    </a:ext>
                  </a:extLst>
                </a:gridCol>
                <a:gridCol w="1421574">
                  <a:extLst>
                    <a:ext uri="{9D8B030D-6E8A-4147-A177-3AD203B41FA5}">
                      <a16:colId xmlns:a16="http://schemas.microsoft.com/office/drawing/2014/main" val="2334119299"/>
                    </a:ext>
                  </a:extLst>
                </a:gridCol>
                <a:gridCol w="1427423">
                  <a:extLst>
                    <a:ext uri="{9D8B030D-6E8A-4147-A177-3AD203B41FA5}">
                      <a16:colId xmlns:a16="http://schemas.microsoft.com/office/drawing/2014/main" val="587516757"/>
                    </a:ext>
                  </a:extLst>
                </a:gridCol>
              </a:tblGrid>
              <a:tr h="693562">
                <a:tc gridSpan="2">
                  <a:txBody>
                    <a:bodyPr/>
                    <a:lstStyle/>
                    <a:p>
                      <a:pPr algn="ctr" fontAlgn="ctr"/>
                      <a:r>
                        <a:rPr lang="es-CO" sz="2500" u="none" strike="noStrike" dirty="0">
                          <a:effectLst/>
                          <a:latin typeface="Arial" panose="020B0604020202020204" pitchFamily="34" charset="0"/>
                          <a:cs typeface="Arial" panose="020B0604020202020204" pitchFamily="34" charset="0"/>
                        </a:rPr>
                        <a:t>&gt; 19 años</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s-CO"/>
                    </a:p>
                  </a:txBody>
                  <a:tcPr/>
                </a:tc>
                <a:tc gridSpan="2">
                  <a:txBody>
                    <a:bodyPr/>
                    <a:lstStyle/>
                    <a:p>
                      <a:pPr algn="ctr" fontAlgn="ctr"/>
                      <a:r>
                        <a:rPr lang="es-CO" sz="2500" u="none" strike="noStrike" dirty="0">
                          <a:effectLst/>
                          <a:latin typeface="Arial" panose="020B0604020202020204" pitchFamily="34" charset="0"/>
                          <a:cs typeface="Arial" panose="020B0604020202020204" pitchFamily="34" charset="0"/>
                        </a:rPr>
                        <a:t>20 - 29 años</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s-CO"/>
                    </a:p>
                  </a:txBody>
                  <a:tcPr/>
                </a:tc>
                <a:tc gridSpan="2">
                  <a:txBody>
                    <a:bodyPr/>
                    <a:lstStyle/>
                    <a:p>
                      <a:pPr algn="ctr" fontAlgn="ctr"/>
                      <a:r>
                        <a:rPr lang="es-CO" sz="2500" u="none" strike="noStrike" dirty="0">
                          <a:effectLst/>
                          <a:latin typeface="Arial" panose="020B0604020202020204" pitchFamily="34" charset="0"/>
                          <a:cs typeface="Arial" panose="020B0604020202020204" pitchFamily="34" charset="0"/>
                        </a:rPr>
                        <a:t>30 - 43 años</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s-CO"/>
                    </a:p>
                  </a:txBody>
                  <a:tcPr/>
                </a:tc>
                <a:tc rowSpan="2">
                  <a:txBody>
                    <a:bodyPr/>
                    <a:lstStyle/>
                    <a:p>
                      <a:pPr algn="ctr" fontAlgn="ctr"/>
                      <a:r>
                        <a:rPr lang="es-CO" sz="2500" u="none" strike="noStrike" dirty="0">
                          <a:effectLst/>
                          <a:latin typeface="Arial" panose="020B0604020202020204" pitchFamily="34" charset="0"/>
                          <a:cs typeface="Arial" panose="020B0604020202020204" pitchFamily="34" charset="0"/>
                        </a:rPr>
                        <a:t>Total</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807661803"/>
                  </a:ext>
                </a:extLst>
              </a:tr>
              <a:tr h="693562">
                <a:tc>
                  <a:txBody>
                    <a:bodyPr/>
                    <a:lstStyle/>
                    <a:p>
                      <a:pPr algn="ctr" fontAlgn="ctr"/>
                      <a:r>
                        <a:rPr lang="es-CO" sz="2500" u="none" strike="noStrike">
                          <a:effectLst/>
                          <a:latin typeface="Arial" panose="020B0604020202020204" pitchFamily="34" charset="0"/>
                          <a:cs typeface="Arial" panose="020B0604020202020204" pitchFamily="34" charset="0"/>
                        </a:rPr>
                        <a:t>Número</a:t>
                      </a:r>
                      <a:endParaRPr lang="es-CO" sz="25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500" u="none" strike="noStrike">
                          <a:effectLst/>
                          <a:latin typeface="Arial" panose="020B0604020202020204" pitchFamily="34" charset="0"/>
                          <a:cs typeface="Arial" panose="020B0604020202020204" pitchFamily="34" charset="0"/>
                        </a:rPr>
                        <a:t>%</a:t>
                      </a:r>
                      <a:endParaRPr lang="es-CO" sz="25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500" u="none" strike="noStrike">
                          <a:effectLst/>
                          <a:latin typeface="Arial" panose="020B0604020202020204" pitchFamily="34" charset="0"/>
                          <a:cs typeface="Arial" panose="020B0604020202020204" pitchFamily="34" charset="0"/>
                        </a:rPr>
                        <a:t>Número</a:t>
                      </a:r>
                      <a:endParaRPr lang="es-CO" sz="25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500" u="none" strike="noStrike">
                          <a:effectLst/>
                          <a:latin typeface="Arial" panose="020B0604020202020204" pitchFamily="34" charset="0"/>
                          <a:cs typeface="Arial" panose="020B0604020202020204" pitchFamily="34" charset="0"/>
                        </a:rPr>
                        <a:t>%</a:t>
                      </a:r>
                      <a:endParaRPr lang="es-CO" sz="25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500" u="none" strike="noStrike">
                          <a:effectLst/>
                          <a:latin typeface="Arial" panose="020B0604020202020204" pitchFamily="34" charset="0"/>
                          <a:cs typeface="Arial" panose="020B0604020202020204" pitchFamily="34" charset="0"/>
                        </a:rPr>
                        <a:t>Número</a:t>
                      </a:r>
                      <a:endParaRPr lang="es-CO" sz="25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500" u="none" strike="noStrike">
                          <a:effectLst/>
                          <a:latin typeface="Arial" panose="020B0604020202020204" pitchFamily="34" charset="0"/>
                          <a:cs typeface="Arial" panose="020B0604020202020204" pitchFamily="34" charset="0"/>
                        </a:rPr>
                        <a:t>%</a:t>
                      </a:r>
                      <a:endParaRPr lang="es-CO" sz="25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3414869037"/>
                  </a:ext>
                </a:extLst>
              </a:tr>
              <a:tr h="693562">
                <a:tc>
                  <a:txBody>
                    <a:bodyPr/>
                    <a:lstStyle/>
                    <a:p>
                      <a:pPr algn="ctr" fontAlgn="b"/>
                      <a:r>
                        <a:rPr lang="es-CO" sz="2500" u="none" strike="noStrike">
                          <a:effectLst/>
                          <a:latin typeface="Arial" panose="020B0604020202020204" pitchFamily="34" charset="0"/>
                          <a:cs typeface="Arial" panose="020B0604020202020204" pitchFamily="34" charset="0"/>
                        </a:rPr>
                        <a:t>1</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500" u="none" strike="noStrike">
                          <a:effectLst/>
                          <a:latin typeface="Arial" panose="020B0604020202020204" pitchFamily="34" charset="0"/>
                          <a:cs typeface="Arial" panose="020B0604020202020204" pitchFamily="34" charset="0"/>
                        </a:rPr>
                        <a:t>11%</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500" u="none" strike="noStrike">
                          <a:effectLst/>
                          <a:latin typeface="Arial" panose="020B0604020202020204" pitchFamily="34" charset="0"/>
                          <a:cs typeface="Arial" panose="020B0604020202020204" pitchFamily="34" charset="0"/>
                        </a:rPr>
                        <a:t>5</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500" u="none" strike="noStrike">
                          <a:effectLst/>
                          <a:latin typeface="Arial" panose="020B0604020202020204" pitchFamily="34" charset="0"/>
                          <a:cs typeface="Arial" panose="020B0604020202020204" pitchFamily="34" charset="0"/>
                        </a:rPr>
                        <a:t>56%</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500" u="none" strike="noStrike">
                          <a:effectLst/>
                          <a:latin typeface="Arial" panose="020B0604020202020204" pitchFamily="34" charset="0"/>
                          <a:cs typeface="Arial" panose="020B0604020202020204" pitchFamily="34" charset="0"/>
                        </a:rPr>
                        <a:t>3</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500" u="none" strike="noStrike">
                          <a:effectLst/>
                          <a:latin typeface="Arial" panose="020B0604020202020204" pitchFamily="34" charset="0"/>
                          <a:cs typeface="Arial" panose="020B0604020202020204" pitchFamily="34" charset="0"/>
                        </a:rPr>
                        <a:t>33%</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2500" u="none" strike="noStrike" dirty="0">
                          <a:effectLst/>
                          <a:latin typeface="Arial" panose="020B0604020202020204" pitchFamily="34" charset="0"/>
                          <a:cs typeface="Arial" panose="020B0604020202020204" pitchFamily="34" charset="0"/>
                        </a:rPr>
                        <a:t>9</a:t>
                      </a:r>
                      <a:endParaRPr lang="es-CO" sz="2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4772902"/>
                  </a:ext>
                </a:extLst>
              </a:tr>
            </a:tbl>
          </a:graphicData>
        </a:graphic>
      </p:graphicFrame>
      <p:graphicFrame>
        <p:nvGraphicFramePr>
          <p:cNvPr id="8" name="3 Gráfico">
            <a:extLst>
              <a:ext uri="{FF2B5EF4-FFF2-40B4-BE49-F238E27FC236}">
                <a16:creationId xmlns:a16="http://schemas.microsoft.com/office/drawing/2014/main" id="{F82B4409-2C50-4C8C-A5FF-C734BBB91C52}"/>
              </a:ext>
            </a:extLst>
          </p:cNvPr>
          <p:cNvGraphicFramePr>
            <a:graphicFrameLocks/>
          </p:cNvGraphicFramePr>
          <p:nvPr>
            <p:extLst>
              <p:ext uri="{D42A27DB-BD31-4B8C-83A1-F6EECF244321}">
                <p14:modId xmlns:p14="http://schemas.microsoft.com/office/powerpoint/2010/main" val="1106933919"/>
              </p:ext>
            </p:extLst>
          </p:nvPr>
        </p:nvGraphicFramePr>
        <p:xfrm>
          <a:off x="8839200" y="4648200"/>
          <a:ext cx="7721599" cy="47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897584"/>
      </p:ext>
    </p:extLst>
  </p:cSld>
  <p:clrMapOvr>
    <a:masterClrMapping/>
  </p:clrMapOvr>
  <p:transition spd="slow" advTm="4073">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D94B837D-883F-43A7-A214-5B343736555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036" b="11036"/>
          <a:stretch>
            <a:fillRect/>
          </a:stretch>
        </p:blipFill>
        <p:spPr/>
      </p:pic>
      <p:sp>
        <p:nvSpPr>
          <p:cNvPr id="3" name="Marcador de texto 2">
            <a:extLst>
              <a:ext uri="{FF2B5EF4-FFF2-40B4-BE49-F238E27FC236}">
                <a16:creationId xmlns:a16="http://schemas.microsoft.com/office/drawing/2014/main" id="{F575FE4A-BE2B-4671-B2CA-48CD294328DB}"/>
              </a:ext>
            </a:extLst>
          </p:cNvPr>
          <p:cNvSpPr>
            <a:spLocks noGrp="1"/>
          </p:cNvSpPr>
          <p:nvPr>
            <p:ph type="body" sz="quarter" idx="11"/>
          </p:nvPr>
        </p:nvSpPr>
        <p:spPr/>
        <p:txBody>
          <a:bodyPr/>
          <a:lstStyle/>
          <a:p>
            <a:endParaRPr lang="en-US" dirty="0"/>
          </a:p>
        </p:txBody>
      </p:sp>
      <p:sp>
        <p:nvSpPr>
          <p:cNvPr id="4" name="Marcador de texto 3">
            <a:extLst>
              <a:ext uri="{FF2B5EF4-FFF2-40B4-BE49-F238E27FC236}">
                <a16:creationId xmlns:a16="http://schemas.microsoft.com/office/drawing/2014/main" id="{AE830F03-CF47-4AA8-9C23-E5CBC8B3CECB}"/>
              </a:ext>
            </a:extLst>
          </p:cNvPr>
          <p:cNvSpPr>
            <a:spLocks noGrp="1"/>
          </p:cNvSpPr>
          <p:nvPr>
            <p:ph type="body" sz="quarter" idx="12"/>
          </p:nvPr>
        </p:nvSpPr>
        <p:spPr/>
        <p:txBody>
          <a:bodyPr/>
          <a:lstStyle/>
          <a:p>
            <a:endParaRPr lang="en-US"/>
          </a:p>
        </p:txBody>
      </p:sp>
      <p:sp>
        <p:nvSpPr>
          <p:cNvPr id="5" name="Marcador de texto 4">
            <a:extLst>
              <a:ext uri="{FF2B5EF4-FFF2-40B4-BE49-F238E27FC236}">
                <a16:creationId xmlns:a16="http://schemas.microsoft.com/office/drawing/2014/main" id="{54B3CA9F-59FA-4002-BE79-019ED583E7C3}"/>
              </a:ext>
            </a:extLst>
          </p:cNvPr>
          <p:cNvSpPr>
            <a:spLocks noGrp="1"/>
          </p:cNvSpPr>
          <p:nvPr>
            <p:ph type="body" sz="quarter" idx="13"/>
          </p:nvPr>
        </p:nvSpPr>
        <p:spPr/>
        <p:txBody>
          <a:bodyPr/>
          <a:lstStyle/>
          <a:p>
            <a:endParaRPr lang="en-US"/>
          </a:p>
        </p:txBody>
      </p:sp>
      <p:sp>
        <p:nvSpPr>
          <p:cNvPr id="6" name="Marcador de texto 5">
            <a:extLst>
              <a:ext uri="{FF2B5EF4-FFF2-40B4-BE49-F238E27FC236}">
                <a16:creationId xmlns:a16="http://schemas.microsoft.com/office/drawing/2014/main" id="{87CE183C-4875-4271-A08D-41901F7EC35D}"/>
              </a:ext>
            </a:extLst>
          </p:cNvPr>
          <p:cNvSpPr>
            <a:spLocks noGrp="1"/>
          </p:cNvSpPr>
          <p:nvPr>
            <p:ph type="body" sz="quarter" idx="14"/>
          </p:nvPr>
        </p:nvSpPr>
        <p:spPr/>
        <p:txBody>
          <a:bodyPr/>
          <a:lstStyle/>
          <a:p>
            <a:endParaRPr lang="en-US"/>
          </a:p>
        </p:txBody>
      </p:sp>
      <p:sp>
        <p:nvSpPr>
          <p:cNvPr id="7" name="Marcador de texto 6">
            <a:extLst>
              <a:ext uri="{FF2B5EF4-FFF2-40B4-BE49-F238E27FC236}">
                <a16:creationId xmlns:a16="http://schemas.microsoft.com/office/drawing/2014/main" id="{5AB5637E-128E-4705-B32C-9362E58DBA9C}"/>
              </a:ext>
            </a:extLst>
          </p:cNvPr>
          <p:cNvSpPr>
            <a:spLocks noGrp="1"/>
          </p:cNvSpPr>
          <p:nvPr>
            <p:ph type="body" sz="quarter" idx="15"/>
          </p:nvPr>
        </p:nvSpPr>
        <p:spPr/>
        <p:txBody>
          <a:bodyPr/>
          <a:lstStyle/>
          <a:p>
            <a:r>
              <a:rPr lang="en-US" dirty="0"/>
              <a:t>2</a:t>
            </a:r>
          </a:p>
        </p:txBody>
      </p:sp>
      <p:pic>
        <p:nvPicPr>
          <p:cNvPr id="15" name="Marcador de posición de imagen 14" descr="Apretón de manos">
            <a:extLst>
              <a:ext uri="{FF2B5EF4-FFF2-40B4-BE49-F238E27FC236}">
                <a16:creationId xmlns:a16="http://schemas.microsoft.com/office/drawing/2014/main" id="{B6BA2686-54FA-4E27-B520-A24DFA5C34D4}"/>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592594" y="4104445"/>
            <a:ext cx="3103341" cy="3103341"/>
          </a:xfrm>
        </p:spPr>
      </p:pic>
      <p:sp>
        <p:nvSpPr>
          <p:cNvPr id="9" name="Marcador de texto 8">
            <a:extLst>
              <a:ext uri="{FF2B5EF4-FFF2-40B4-BE49-F238E27FC236}">
                <a16:creationId xmlns:a16="http://schemas.microsoft.com/office/drawing/2014/main" id="{FB2F5B16-0BF8-4551-B134-2A1FD2B6072E}"/>
              </a:ext>
            </a:extLst>
          </p:cNvPr>
          <p:cNvSpPr>
            <a:spLocks noGrp="1"/>
          </p:cNvSpPr>
          <p:nvPr>
            <p:ph type="body" sz="quarter" idx="17"/>
          </p:nvPr>
        </p:nvSpPr>
        <p:spPr>
          <a:xfrm>
            <a:off x="10795451" y="6439643"/>
            <a:ext cx="6556568" cy="2275489"/>
          </a:xfrm>
        </p:spPr>
        <p:txBody>
          <a:bodyPr>
            <a:normAutofit/>
          </a:bodyPr>
          <a:lstStyle/>
          <a:p>
            <a:r>
              <a:rPr lang="es-CO" sz="6600" dirty="0"/>
              <a:t>Contratación</a:t>
            </a:r>
          </a:p>
        </p:txBody>
      </p:sp>
      <p:sp>
        <p:nvSpPr>
          <p:cNvPr id="10" name="Marcador de texto 9">
            <a:extLst>
              <a:ext uri="{FF2B5EF4-FFF2-40B4-BE49-F238E27FC236}">
                <a16:creationId xmlns:a16="http://schemas.microsoft.com/office/drawing/2014/main" id="{7B6C5102-F354-4DEF-9DBB-BD92D1BBD24A}"/>
              </a:ext>
            </a:extLst>
          </p:cNvPr>
          <p:cNvSpPr>
            <a:spLocks noGrp="1"/>
          </p:cNvSpPr>
          <p:nvPr>
            <p:ph type="body" sz="quarter" idx="18"/>
          </p:nvPr>
        </p:nvSpPr>
        <p:spPr/>
        <p:txBody>
          <a:bodyPr/>
          <a:lstStyle/>
          <a:p>
            <a:endParaRPr lang="en-US"/>
          </a:p>
        </p:txBody>
      </p:sp>
      <p:sp>
        <p:nvSpPr>
          <p:cNvPr id="11" name="Marcador de texto 10">
            <a:extLst>
              <a:ext uri="{FF2B5EF4-FFF2-40B4-BE49-F238E27FC236}">
                <a16:creationId xmlns:a16="http://schemas.microsoft.com/office/drawing/2014/main" id="{0E3536F1-EA23-4683-99D2-4F76E4D32352}"/>
              </a:ext>
            </a:extLst>
          </p:cNvPr>
          <p:cNvSpPr>
            <a:spLocks noGrp="1"/>
          </p:cNvSpPr>
          <p:nvPr>
            <p:ph type="body" sz="quarter" idx="19"/>
          </p:nvPr>
        </p:nvSpPr>
        <p:spPr/>
        <p:txBody>
          <a:bodyPr>
            <a:normAutofit lnSpcReduction="10000"/>
          </a:bodyPr>
          <a:lstStyle/>
          <a:p>
            <a:endParaRPr lang="en-US"/>
          </a:p>
        </p:txBody>
      </p:sp>
    </p:spTree>
    <p:extLst>
      <p:ext uri="{BB962C8B-B14F-4D97-AF65-F5344CB8AC3E}">
        <p14:creationId xmlns:p14="http://schemas.microsoft.com/office/powerpoint/2010/main" val="1794564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r>
              <a:rPr lang="es-CO" altLang="ja-JP" dirty="0"/>
              <a:t>E.S.E Hospital Padre Clemente Giraldo | Granada</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36</a:t>
            </a:fld>
            <a:endParaRPr lang="ja-JP" altLang="en-US"/>
          </a:p>
        </p:txBody>
      </p:sp>
      <p:graphicFrame>
        <p:nvGraphicFramePr>
          <p:cNvPr id="3" name="Tabla 2">
            <a:extLst>
              <a:ext uri="{FF2B5EF4-FFF2-40B4-BE49-F238E27FC236}">
                <a16:creationId xmlns:a16="http://schemas.microsoft.com/office/drawing/2014/main" id="{98B396B6-A1B4-437D-940B-416317AC82CA}"/>
              </a:ext>
            </a:extLst>
          </p:cNvPr>
          <p:cNvGraphicFramePr>
            <a:graphicFrameLocks noGrp="1"/>
          </p:cNvGraphicFramePr>
          <p:nvPr>
            <p:extLst>
              <p:ext uri="{D42A27DB-BD31-4B8C-83A1-F6EECF244321}">
                <p14:modId xmlns:p14="http://schemas.microsoft.com/office/powerpoint/2010/main" val="4024492977"/>
              </p:ext>
            </p:extLst>
          </p:nvPr>
        </p:nvGraphicFramePr>
        <p:xfrm>
          <a:off x="4558506" y="7376697"/>
          <a:ext cx="9169400" cy="2181225"/>
        </p:xfrm>
        <a:graphic>
          <a:graphicData uri="http://schemas.openxmlformats.org/drawingml/2006/table">
            <a:tbl>
              <a:tblPr>
                <a:tableStyleId>{5C22544A-7EE6-4342-B048-85BDC9FD1C3A}</a:tableStyleId>
              </a:tblPr>
              <a:tblGrid>
                <a:gridCol w="4793460">
                  <a:extLst>
                    <a:ext uri="{9D8B030D-6E8A-4147-A177-3AD203B41FA5}">
                      <a16:colId xmlns:a16="http://schemas.microsoft.com/office/drawing/2014/main" val="723258226"/>
                    </a:ext>
                  </a:extLst>
                </a:gridCol>
                <a:gridCol w="2095634">
                  <a:extLst>
                    <a:ext uri="{9D8B030D-6E8A-4147-A177-3AD203B41FA5}">
                      <a16:colId xmlns:a16="http://schemas.microsoft.com/office/drawing/2014/main" val="2038155167"/>
                    </a:ext>
                  </a:extLst>
                </a:gridCol>
                <a:gridCol w="2280306">
                  <a:extLst>
                    <a:ext uri="{9D8B030D-6E8A-4147-A177-3AD203B41FA5}">
                      <a16:colId xmlns:a16="http://schemas.microsoft.com/office/drawing/2014/main" val="2759077212"/>
                    </a:ext>
                  </a:extLst>
                </a:gridCol>
              </a:tblGrid>
              <a:tr h="615404">
                <a:tc>
                  <a:txBody>
                    <a:bodyPr/>
                    <a:lstStyle/>
                    <a:p>
                      <a:pPr algn="ctr" fontAlgn="ctr"/>
                      <a:r>
                        <a:rPr lang="es-CO" sz="2000" b="1" u="none" strike="noStrike" dirty="0">
                          <a:effectLst/>
                          <a:latin typeface="Arial" panose="020B0604020202020204" pitchFamily="34" charset="0"/>
                          <a:cs typeface="Arial" panose="020B0604020202020204" pitchFamily="34" charset="0"/>
                        </a:rPr>
                        <a:t>TIPO DE CONTRATO</a:t>
                      </a:r>
                      <a:endParaRPr lang="es-CO" sz="20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000" b="1" u="none" strike="noStrike" dirty="0">
                          <a:effectLst/>
                          <a:latin typeface="Arial" panose="020B0604020202020204" pitchFamily="34" charset="0"/>
                          <a:cs typeface="Arial" panose="020B0604020202020204" pitchFamily="34" charset="0"/>
                        </a:rPr>
                        <a:t>No. DE CONTRATOS</a:t>
                      </a:r>
                      <a:endParaRPr lang="es-CO" sz="20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CO" sz="2000" b="1" u="none" strike="noStrike" dirty="0">
                          <a:effectLst/>
                          <a:latin typeface="Arial" panose="020B0604020202020204" pitchFamily="34" charset="0"/>
                          <a:cs typeface="Arial" panose="020B0604020202020204" pitchFamily="34" charset="0"/>
                        </a:rPr>
                        <a:t>PORCENTAJE</a:t>
                      </a:r>
                      <a:endParaRPr lang="es-CO" sz="20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8592953"/>
                  </a:ext>
                </a:extLst>
              </a:tr>
              <a:tr h="271228">
                <a:tc>
                  <a:txBody>
                    <a:bodyPr/>
                    <a:lstStyle/>
                    <a:p>
                      <a:pPr algn="l" fontAlgn="b"/>
                      <a:r>
                        <a:rPr lang="es-CO" sz="2000" u="none" strike="noStrike">
                          <a:effectLst/>
                          <a:latin typeface="Arial" panose="020B0604020202020204" pitchFamily="34" charset="0"/>
                          <a:cs typeface="Arial" panose="020B0604020202020204" pitchFamily="34" charset="0"/>
                        </a:rPr>
                        <a:t>PRESTACIÓN DE SERVICIOS</a:t>
                      </a:r>
                      <a:endParaRPr lang="es-CO" sz="20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000" u="none" strike="noStrike">
                          <a:effectLst/>
                          <a:latin typeface="Arial" panose="020B0604020202020204" pitchFamily="34" charset="0"/>
                          <a:cs typeface="Arial" panose="020B0604020202020204" pitchFamily="34" charset="0"/>
                        </a:rPr>
                        <a:t>50</a:t>
                      </a:r>
                      <a:endParaRPr lang="es-CO" sz="20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000" u="none" strike="noStrike">
                          <a:effectLst/>
                          <a:latin typeface="Arial" panose="020B0604020202020204" pitchFamily="34" charset="0"/>
                          <a:cs typeface="Arial" panose="020B0604020202020204" pitchFamily="34" charset="0"/>
                        </a:rPr>
                        <a:t>74%</a:t>
                      </a:r>
                      <a:endParaRPr lang="es-CO" sz="20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6333780"/>
                  </a:ext>
                </a:extLst>
              </a:tr>
              <a:tr h="271228">
                <a:tc>
                  <a:txBody>
                    <a:bodyPr/>
                    <a:lstStyle/>
                    <a:p>
                      <a:pPr algn="l" fontAlgn="b"/>
                      <a:r>
                        <a:rPr lang="es-CO" sz="2000" u="none" strike="noStrike">
                          <a:effectLst/>
                          <a:latin typeface="Arial" panose="020B0604020202020204" pitchFamily="34" charset="0"/>
                          <a:cs typeface="Arial" panose="020B0604020202020204" pitchFamily="34" charset="0"/>
                        </a:rPr>
                        <a:t>SUMINISTROS</a:t>
                      </a:r>
                      <a:endParaRPr lang="es-CO" sz="20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000" u="none" strike="noStrike">
                          <a:effectLst/>
                          <a:latin typeface="Arial" panose="020B0604020202020204" pitchFamily="34" charset="0"/>
                          <a:cs typeface="Arial" panose="020B0604020202020204" pitchFamily="34" charset="0"/>
                        </a:rPr>
                        <a:t>11</a:t>
                      </a:r>
                      <a:endParaRPr lang="es-CO" sz="20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000" u="none" strike="noStrike">
                          <a:effectLst/>
                          <a:latin typeface="Arial" panose="020B0604020202020204" pitchFamily="34" charset="0"/>
                          <a:cs typeface="Arial" panose="020B0604020202020204" pitchFamily="34" charset="0"/>
                        </a:rPr>
                        <a:t>16%</a:t>
                      </a:r>
                      <a:endParaRPr lang="es-CO" sz="20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7047614"/>
                  </a:ext>
                </a:extLst>
              </a:tr>
              <a:tr h="271228">
                <a:tc>
                  <a:txBody>
                    <a:bodyPr/>
                    <a:lstStyle/>
                    <a:p>
                      <a:pPr algn="l" fontAlgn="b"/>
                      <a:r>
                        <a:rPr lang="es-CO" sz="2000" u="none" strike="noStrike">
                          <a:effectLst/>
                          <a:latin typeface="Arial" panose="020B0604020202020204" pitchFamily="34" charset="0"/>
                          <a:cs typeface="Arial" panose="020B0604020202020204" pitchFamily="34" charset="0"/>
                        </a:rPr>
                        <a:t>MANTENIMIENTO</a:t>
                      </a:r>
                      <a:endParaRPr lang="es-CO" sz="20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000" u="none" strike="noStrike">
                          <a:effectLst/>
                          <a:latin typeface="Arial" panose="020B0604020202020204" pitchFamily="34" charset="0"/>
                          <a:cs typeface="Arial" panose="020B0604020202020204" pitchFamily="34" charset="0"/>
                        </a:rPr>
                        <a:t>7</a:t>
                      </a:r>
                      <a:endParaRPr lang="es-CO" sz="20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000" u="none" strike="noStrike">
                          <a:effectLst/>
                          <a:latin typeface="Arial" panose="020B0604020202020204" pitchFamily="34" charset="0"/>
                          <a:cs typeface="Arial" panose="020B0604020202020204" pitchFamily="34" charset="0"/>
                        </a:rPr>
                        <a:t>10%</a:t>
                      </a:r>
                      <a:endParaRPr lang="es-CO" sz="20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2678507"/>
                  </a:ext>
                </a:extLst>
              </a:tr>
              <a:tr h="534236">
                <a:tc>
                  <a:txBody>
                    <a:bodyPr/>
                    <a:lstStyle/>
                    <a:p>
                      <a:pPr algn="ctr" fontAlgn="ctr"/>
                      <a:r>
                        <a:rPr lang="es-ES" sz="2000" b="1" u="none" strike="noStrike" dirty="0">
                          <a:effectLst/>
                          <a:latin typeface="Arial" panose="020B0604020202020204" pitchFamily="34" charset="0"/>
                          <a:cs typeface="Arial" panose="020B0604020202020204" pitchFamily="34" charset="0"/>
                        </a:rPr>
                        <a:t>TOTAL CONTRATOS A DICIEMBRE 31 DE 2019</a:t>
                      </a:r>
                      <a:endParaRPr lang="es-ES" sz="20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000" b="1" u="none" strike="noStrike" dirty="0">
                          <a:effectLst/>
                          <a:latin typeface="Arial" panose="020B0604020202020204" pitchFamily="34" charset="0"/>
                          <a:cs typeface="Arial" panose="020B0604020202020204" pitchFamily="34" charset="0"/>
                        </a:rPr>
                        <a:t>68</a:t>
                      </a:r>
                      <a:endParaRPr lang="es-CO" sz="20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000" b="1" u="none" strike="noStrike" dirty="0">
                          <a:effectLst/>
                          <a:latin typeface="Arial" panose="020B0604020202020204" pitchFamily="34" charset="0"/>
                          <a:cs typeface="Arial" panose="020B0604020202020204" pitchFamily="34" charset="0"/>
                        </a:rPr>
                        <a:t>100%</a:t>
                      </a:r>
                      <a:endParaRPr lang="es-CO" sz="20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279113"/>
                  </a:ext>
                </a:extLst>
              </a:tr>
            </a:tbl>
          </a:graphicData>
        </a:graphic>
      </p:graphicFrame>
      <p:graphicFrame>
        <p:nvGraphicFramePr>
          <p:cNvPr id="6" name="Gráfico 5">
            <a:extLst>
              <a:ext uri="{FF2B5EF4-FFF2-40B4-BE49-F238E27FC236}">
                <a16:creationId xmlns:a16="http://schemas.microsoft.com/office/drawing/2014/main" id="{D5E6BFC7-7F51-4DF7-854D-D59215F7DFAF}"/>
              </a:ext>
            </a:extLst>
          </p:cNvPr>
          <p:cNvGraphicFramePr>
            <a:graphicFrameLocks/>
          </p:cNvGraphicFramePr>
          <p:nvPr>
            <p:extLst>
              <p:ext uri="{D42A27DB-BD31-4B8C-83A1-F6EECF244321}">
                <p14:modId xmlns:p14="http://schemas.microsoft.com/office/powerpoint/2010/main" val="1131925045"/>
              </p:ext>
            </p:extLst>
          </p:nvPr>
        </p:nvGraphicFramePr>
        <p:xfrm>
          <a:off x="3530600" y="1600200"/>
          <a:ext cx="11175999" cy="513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3880902"/>
      </p:ext>
    </p:extLst>
  </p:cSld>
  <p:clrMapOvr>
    <a:masterClrMapping/>
  </p:clrMapOvr>
  <p:transition spd="slow" advTm="4073">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r>
              <a:rPr lang="es-CO" altLang="ja-JP" dirty="0"/>
              <a:t>E.S.E Hospital Padre Clemente Giraldo | Granada</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37</a:t>
            </a:fld>
            <a:endParaRPr lang="ja-JP" altLang="en-US"/>
          </a:p>
        </p:txBody>
      </p:sp>
      <p:graphicFrame>
        <p:nvGraphicFramePr>
          <p:cNvPr id="22" name="Tabla 21">
            <a:extLst>
              <a:ext uri="{FF2B5EF4-FFF2-40B4-BE49-F238E27FC236}">
                <a16:creationId xmlns:a16="http://schemas.microsoft.com/office/drawing/2014/main" id="{66E22FB9-F0F0-4742-A74F-D83CFD439834}"/>
              </a:ext>
            </a:extLst>
          </p:cNvPr>
          <p:cNvGraphicFramePr>
            <a:graphicFrameLocks noGrp="1"/>
          </p:cNvGraphicFramePr>
          <p:nvPr>
            <p:extLst>
              <p:ext uri="{D42A27DB-BD31-4B8C-83A1-F6EECF244321}">
                <p14:modId xmlns:p14="http://schemas.microsoft.com/office/powerpoint/2010/main" val="2344166631"/>
              </p:ext>
            </p:extLst>
          </p:nvPr>
        </p:nvGraphicFramePr>
        <p:xfrm>
          <a:off x="1625600" y="1608138"/>
          <a:ext cx="15189199" cy="8443595"/>
        </p:xfrm>
        <a:graphic>
          <a:graphicData uri="http://schemas.openxmlformats.org/drawingml/2006/table">
            <a:tbl>
              <a:tblPr>
                <a:tableStyleId>{5C22544A-7EE6-4342-B048-85BDC9FD1C3A}</a:tableStyleId>
              </a:tblPr>
              <a:tblGrid>
                <a:gridCol w="2541844">
                  <a:extLst>
                    <a:ext uri="{9D8B030D-6E8A-4147-A177-3AD203B41FA5}">
                      <a16:colId xmlns:a16="http://schemas.microsoft.com/office/drawing/2014/main" val="3400935748"/>
                    </a:ext>
                  </a:extLst>
                </a:gridCol>
                <a:gridCol w="1507110">
                  <a:extLst>
                    <a:ext uri="{9D8B030D-6E8A-4147-A177-3AD203B41FA5}">
                      <a16:colId xmlns:a16="http://schemas.microsoft.com/office/drawing/2014/main" val="488905453"/>
                    </a:ext>
                  </a:extLst>
                </a:gridCol>
                <a:gridCol w="3216668">
                  <a:extLst>
                    <a:ext uri="{9D8B030D-6E8A-4147-A177-3AD203B41FA5}">
                      <a16:colId xmlns:a16="http://schemas.microsoft.com/office/drawing/2014/main" val="3053696555"/>
                    </a:ext>
                  </a:extLst>
                </a:gridCol>
                <a:gridCol w="3424740">
                  <a:extLst>
                    <a:ext uri="{9D8B030D-6E8A-4147-A177-3AD203B41FA5}">
                      <a16:colId xmlns:a16="http://schemas.microsoft.com/office/drawing/2014/main" val="913009029"/>
                    </a:ext>
                  </a:extLst>
                </a:gridCol>
                <a:gridCol w="2406878">
                  <a:extLst>
                    <a:ext uri="{9D8B030D-6E8A-4147-A177-3AD203B41FA5}">
                      <a16:colId xmlns:a16="http://schemas.microsoft.com/office/drawing/2014/main" val="4251173761"/>
                    </a:ext>
                  </a:extLst>
                </a:gridCol>
                <a:gridCol w="2091959">
                  <a:extLst>
                    <a:ext uri="{9D8B030D-6E8A-4147-A177-3AD203B41FA5}">
                      <a16:colId xmlns:a16="http://schemas.microsoft.com/office/drawing/2014/main" val="2272995882"/>
                    </a:ext>
                  </a:extLst>
                </a:gridCol>
              </a:tblGrid>
              <a:tr h="232474">
                <a:tc>
                  <a:txBody>
                    <a:bodyPr/>
                    <a:lstStyle/>
                    <a:p>
                      <a:pPr algn="ctr" fontAlgn="t"/>
                      <a:r>
                        <a:rPr lang="es-CO" sz="1200" u="none" strike="noStrike">
                          <a:effectLst/>
                          <a:latin typeface="Arial" panose="020B0604020202020204" pitchFamily="34" charset="0"/>
                          <a:cs typeface="Arial" panose="020B0604020202020204" pitchFamily="34" charset="0"/>
                        </a:rPr>
                        <a:t>NÚMERO DEL CONTRATAO</a:t>
                      </a:r>
                      <a:endParaRPr lang="es-CO" sz="1200" b="1" i="0" u="none" strike="noStrike">
                        <a:solidFill>
                          <a:srgbClr val="000000"/>
                        </a:solidFill>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200" u="none" strike="noStrike">
                          <a:effectLst/>
                          <a:latin typeface="Arial" panose="020B0604020202020204" pitchFamily="34" charset="0"/>
                          <a:cs typeface="Arial" panose="020B0604020202020204" pitchFamily="34" charset="0"/>
                        </a:rPr>
                        <a:t>TIPO DE CONTRATO</a:t>
                      </a:r>
                      <a:endParaRPr lang="es-CO" sz="1200" b="1"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s-CO" sz="1200" u="none" strike="noStrike">
                          <a:effectLst/>
                          <a:latin typeface="Arial" panose="020B0604020202020204" pitchFamily="34" charset="0"/>
                          <a:cs typeface="Arial" panose="020B0604020202020204" pitchFamily="34" charset="0"/>
                        </a:rPr>
                        <a:t>OBJETO DEL CONTRATO</a:t>
                      </a:r>
                      <a:endParaRPr lang="es-CO" sz="1200" b="1" i="0" u="none" strike="noStrike">
                        <a:solidFill>
                          <a:srgbClr val="000000"/>
                        </a:solidFill>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200" u="none" strike="noStrike">
                          <a:effectLst/>
                          <a:latin typeface="Arial" panose="020B0604020202020204" pitchFamily="34" charset="0"/>
                          <a:cs typeface="Arial" panose="020B0604020202020204" pitchFamily="34" charset="0"/>
                        </a:rPr>
                        <a:t>CONTRATISTA</a:t>
                      </a:r>
                      <a:endParaRPr lang="es-CO" sz="1200" b="1"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200" u="none" strike="noStrike">
                          <a:effectLst/>
                          <a:latin typeface="Arial" panose="020B0604020202020204" pitchFamily="34" charset="0"/>
                          <a:cs typeface="Arial" panose="020B0604020202020204" pitchFamily="34" charset="0"/>
                        </a:rPr>
                        <a:t>VALOR DEL CONTRATO</a:t>
                      </a:r>
                      <a:endParaRPr lang="es-CO" sz="1200" b="1"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200" u="none" strike="noStrike">
                          <a:effectLst/>
                          <a:latin typeface="Arial" panose="020B0604020202020204" pitchFamily="34" charset="0"/>
                          <a:cs typeface="Arial" panose="020B0604020202020204" pitchFamily="34" charset="0"/>
                        </a:rPr>
                        <a:t>DURACION DEL CONTRATO</a:t>
                      </a:r>
                      <a:endParaRPr lang="es-CO" sz="1200" b="1" i="0" u="none" strike="noStrike">
                        <a:solidFill>
                          <a:srgbClr val="000000"/>
                        </a:solidFill>
                        <a:effectLst/>
                        <a:latin typeface="Arial" panose="020B0604020202020204" pitchFamily="34" charset="0"/>
                        <a:cs typeface="Arial" panose="020B0604020202020204" pitchFamily="34" charset="0"/>
                      </a:endParaRPr>
                    </a:p>
                  </a:txBody>
                  <a:tcPr marL="6223" marR="6223" marT="62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728356"/>
                  </a:ext>
                </a:extLst>
              </a:tr>
              <a:tr h="1859787">
                <a:tc>
                  <a:txBody>
                    <a:bodyPr/>
                    <a:lstStyle/>
                    <a:p>
                      <a:pPr algn="l" fontAlgn="t"/>
                      <a:r>
                        <a:rPr lang="es-CO" sz="1200" u="none" strike="noStrike">
                          <a:effectLst/>
                          <a:latin typeface="Arial" panose="020B0604020202020204" pitchFamily="34" charset="0"/>
                          <a:cs typeface="Arial" panose="020B0604020202020204" pitchFamily="34" charset="0"/>
                        </a:rPr>
                        <a:t>P001-Enero 02/2019</a:t>
                      </a:r>
                      <a:endParaRPr lang="es-CO"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200" u="none" strike="noStrike">
                          <a:effectLst/>
                          <a:latin typeface="Arial" panose="020B0604020202020204" pitchFamily="34" charset="0"/>
                          <a:cs typeface="Arial" panose="020B0604020202020204" pitchFamily="34" charset="0"/>
                        </a:rPr>
                        <a:t>PRESTACION DE SERVICIOS</a:t>
                      </a:r>
                      <a:endParaRPr lang="es-CO"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200" u="none" strike="noStrike">
                          <a:effectLst/>
                          <a:latin typeface="Arial" panose="020B0604020202020204" pitchFamily="34" charset="0"/>
                          <a:cs typeface="Arial" panose="020B0604020202020204" pitchFamily="34" charset="0"/>
                        </a:rPr>
                        <a:t>Prestación de servicios como auxiliar de nfermería: A) Turno en hospitalización y urgencias los fines de semana y festivos. B) disponibilidades para realizar las remisiones que se presenten desde los servicos de urgencias y hospitalizacipin a todos los usuarios. C) Reemplazos al personal de enfermería cuando se requiera por alguna novedad laboral. D) actividades de promción y prevención en area urbana y rural del municipio.</a:t>
                      </a:r>
                      <a:endParaRPr lang="es-ES"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200" u="none" strike="noStrike">
                          <a:effectLst/>
                          <a:latin typeface="Arial" panose="020B0604020202020204" pitchFamily="34" charset="0"/>
                          <a:cs typeface="Arial" panose="020B0604020202020204" pitchFamily="34" charset="0"/>
                        </a:rPr>
                        <a:t>LILIANA PATRICIA DAZA TORO </a:t>
                      </a:r>
                      <a:endParaRPr lang="es-CO"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200" u="none" strike="noStrike">
                          <a:effectLst/>
                          <a:latin typeface="Arial" panose="020B0604020202020204" pitchFamily="34" charset="0"/>
                          <a:cs typeface="Arial" panose="020B0604020202020204" pitchFamily="34" charset="0"/>
                        </a:rPr>
                        <a:t>              7,500,000.00 </a:t>
                      </a:r>
                      <a:endParaRPr lang="es-CO"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200" u="none" strike="noStrike">
                          <a:effectLst/>
                          <a:latin typeface="Arial" panose="020B0604020202020204" pitchFamily="34" charset="0"/>
                          <a:cs typeface="Arial" panose="020B0604020202020204" pitchFamily="34" charset="0"/>
                        </a:rPr>
                        <a:t>Tres (3) meses</a:t>
                      </a:r>
                      <a:endParaRPr lang="es-CO"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0735393"/>
                  </a:ext>
                </a:extLst>
              </a:tr>
              <a:tr h="1859787">
                <a:tc>
                  <a:txBody>
                    <a:bodyPr/>
                    <a:lstStyle/>
                    <a:p>
                      <a:pPr algn="l" fontAlgn="t"/>
                      <a:r>
                        <a:rPr lang="es-CO" sz="1200" u="none" strike="noStrike">
                          <a:effectLst/>
                          <a:latin typeface="Arial" panose="020B0604020202020204" pitchFamily="34" charset="0"/>
                          <a:cs typeface="Arial" panose="020B0604020202020204" pitchFamily="34" charset="0"/>
                        </a:rPr>
                        <a:t>P002-Enero 02/2019</a:t>
                      </a:r>
                      <a:endParaRPr lang="es-CO"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200" u="none" strike="noStrike">
                          <a:effectLst/>
                          <a:latin typeface="Arial" panose="020B0604020202020204" pitchFamily="34" charset="0"/>
                          <a:cs typeface="Arial" panose="020B0604020202020204" pitchFamily="34" charset="0"/>
                        </a:rPr>
                        <a:t>PRESTACION DE SERVICIOS</a:t>
                      </a:r>
                      <a:endParaRPr lang="es-CO"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200" u="none" strike="noStrike">
                          <a:effectLst/>
                          <a:latin typeface="Arial" panose="020B0604020202020204" pitchFamily="34" charset="0"/>
                          <a:cs typeface="Arial" panose="020B0604020202020204" pitchFamily="34" charset="0"/>
                        </a:rPr>
                        <a:t>Prestación de servicios como auxiliar de nfermería: A) Turno en hospitalización y urgencias los fines de semana y festivos. B) disponibilidades para realizar las remisiones que se presenten desde los servicos de urgencias y hospitalizacipin a todos los usuarios. C) Reemplazos al personal de enfermería cuando se requiera por alguna novedad laboral. D) actividades de promción y prevención en area urbana y rural del municipio.</a:t>
                      </a:r>
                      <a:endParaRPr lang="es-ES"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200" u="none" strike="noStrike">
                          <a:effectLst/>
                          <a:latin typeface="Arial" panose="020B0604020202020204" pitchFamily="34" charset="0"/>
                          <a:cs typeface="Arial" panose="020B0604020202020204" pitchFamily="34" charset="0"/>
                        </a:rPr>
                        <a:t>MONICA MILENA NARANJO GOMEZ</a:t>
                      </a:r>
                      <a:endParaRPr lang="es-CO"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200" u="none" strike="noStrike">
                          <a:effectLst/>
                          <a:latin typeface="Arial" panose="020B0604020202020204" pitchFamily="34" charset="0"/>
                          <a:cs typeface="Arial" panose="020B0604020202020204" pitchFamily="34" charset="0"/>
                        </a:rPr>
                        <a:t>15,000,000.00</a:t>
                      </a:r>
                      <a:endParaRPr lang="es-CO"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200" u="none" strike="noStrike">
                          <a:effectLst/>
                          <a:latin typeface="Arial" panose="020B0604020202020204" pitchFamily="34" charset="0"/>
                          <a:cs typeface="Arial" panose="020B0604020202020204" pitchFamily="34" charset="0"/>
                        </a:rPr>
                        <a:t>Seis (6) meses</a:t>
                      </a:r>
                      <a:endParaRPr lang="es-CO"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6899343"/>
                  </a:ext>
                </a:extLst>
              </a:tr>
              <a:tr h="1647826">
                <a:tc>
                  <a:txBody>
                    <a:bodyPr/>
                    <a:lstStyle/>
                    <a:p>
                      <a:pPr algn="l" fontAlgn="t"/>
                      <a:r>
                        <a:rPr lang="es-CO" sz="1200" u="none" strike="noStrike">
                          <a:effectLst/>
                          <a:latin typeface="Arial" panose="020B0604020202020204" pitchFamily="34" charset="0"/>
                          <a:cs typeface="Arial" panose="020B0604020202020204" pitchFamily="34" charset="0"/>
                        </a:rPr>
                        <a:t>P003-Enero 02/2019</a:t>
                      </a:r>
                      <a:endParaRPr lang="es-CO"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200" u="none" strike="noStrike">
                          <a:effectLst/>
                          <a:latin typeface="Arial" panose="020B0604020202020204" pitchFamily="34" charset="0"/>
                          <a:cs typeface="Arial" panose="020B0604020202020204" pitchFamily="34" charset="0"/>
                        </a:rPr>
                        <a:t>PRESTACION DE SERVICIOS</a:t>
                      </a:r>
                      <a:endParaRPr lang="es-CO"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200" u="none" strike="noStrike">
                          <a:effectLst/>
                          <a:latin typeface="Arial" panose="020B0604020202020204" pitchFamily="34" charset="0"/>
                          <a:cs typeface="Arial" panose="020B0604020202020204" pitchFamily="34" charset="0"/>
                        </a:rPr>
                        <a:t>Prestación de servicios como auxiliar de nfermería: A) Turno en hospitalización y urgencias los fines de semana y festivos. B) disponibilidades para realizar las remisiones que se presenten desde los servicos de urgencias y hospitalizacipin a todos los usuarios. C) Reemplazos al personal de enfermería cuando se requiera por alguna novedad laboral. D) actividades de promción y prevención en area urbana y rural del municipio.</a:t>
                      </a:r>
                      <a:endParaRPr lang="es-ES"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200" u="none" strike="noStrike">
                          <a:effectLst/>
                          <a:latin typeface="Arial" panose="020B0604020202020204" pitchFamily="34" charset="0"/>
                          <a:cs typeface="Arial" panose="020B0604020202020204" pitchFamily="34" charset="0"/>
                        </a:rPr>
                        <a:t>GUILLERMO CASTRILLON LOPEZ</a:t>
                      </a:r>
                      <a:endParaRPr lang="es-CO"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200" u="none" strike="noStrike">
                          <a:effectLst/>
                          <a:latin typeface="Arial" panose="020B0604020202020204" pitchFamily="34" charset="0"/>
                          <a:cs typeface="Arial" panose="020B0604020202020204" pitchFamily="34" charset="0"/>
                        </a:rPr>
                        <a:t>7,500,000.00</a:t>
                      </a:r>
                      <a:endParaRPr lang="es-CO"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200" u="none" strike="noStrike">
                          <a:effectLst/>
                          <a:latin typeface="Arial" panose="020B0604020202020204" pitchFamily="34" charset="0"/>
                          <a:cs typeface="Arial" panose="020B0604020202020204" pitchFamily="34" charset="0"/>
                        </a:rPr>
                        <a:t>Tres (3) meses</a:t>
                      </a:r>
                      <a:endParaRPr lang="es-CO"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1441263"/>
                  </a:ext>
                </a:extLst>
              </a:tr>
              <a:tr h="1859787">
                <a:tc>
                  <a:txBody>
                    <a:bodyPr/>
                    <a:lstStyle/>
                    <a:p>
                      <a:pPr algn="l" fontAlgn="t"/>
                      <a:r>
                        <a:rPr lang="es-CO" sz="1200" u="none" strike="noStrike">
                          <a:effectLst/>
                          <a:latin typeface="Arial" panose="020B0604020202020204" pitchFamily="34" charset="0"/>
                          <a:cs typeface="Arial" panose="020B0604020202020204" pitchFamily="34" charset="0"/>
                        </a:rPr>
                        <a:t>P004-Enero 02/2019</a:t>
                      </a:r>
                      <a:endParaRPr lang="es-CO"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200" u="none" strike="noStrike">
                          <a:effectLst/>
                          <a:latin typeface="Arial" panose="020B0604020202020204" pitchFamily="34" charset="0"/>
                          <a:cs typeface="Arial" panose="020B0604020202020204" pitchFamily="34" charset="0"/>
                        </a:rPr>
                        <a:t>PRESTACION DE SERVICIOS</a:t>
                      </a:r>
                      <a:endParaRPr lang="es-CO"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200" u="none" strike="noStrike">
                          <a:effectLst/>
                          <a:latin typeface="Arial" panose="020B0604020202020204" pitchFamily="34" charset="0"/>
                          <a:cs typeface="Arial" panose="020B0604020202020204" pitchFamily="34" charset="0"/>
                        </a:rPr>
                        <a:t>Prestación de servicios como auxiliar de nfermería: A) Turno en hospitalización y urgencias los fines de semana y festivos. B) disponibilidades para realizar las remisiones que se presenten desde los servicos de urgencias y hospitalizacipin a todos los usuarios. C) Reemplazos al personal de enfermería cuando se requiera por alguna novedad laboral. D) actividades de promción y prevención en area urbana y rural del municipio.</a:t>
                      </a:r>
                      <a:endParaRPr lang="es-ES"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200" u="none" strike="noStrike">
                          <a:effectLst/>
                          <a:latin typeface="Arial" panose="020B0604020202020204" pitchFamily="34" charset="0"/>
                          <a:cs typeface="Arial" panose="020B0604020202020204" pitchFamily="34" charset="0"/>
                        </a:rPr>
                        <a:t>ESTEBAN TREJOS ALVARADO</a:t>
                      </a:r>
                      <a:endParaRPr lang="es-CO"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200" u="none" strike="noStrike">
                          <a:effectLst/>
                          <a:latin typeface="Arial" panose="020B0604020202020204" pitchFamily="34" charset="0"/>
                          <a:cs typeface="Arial" panose="020B0604020202020204" pitchFamily="34" charset="0"/>
                        </a:rPr>
                        <a:t>15,000,000.00</a:t>
                      </a:r>
                      <a:endParaRPr lang="es-CO" sz="1200" b="0" i="0" u="none" strike="noStrike">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200" u="none" strike="noStrike" dirty="0">
                          <a:effectLst/>
                          <a:latin typeface="Arial" panose="020B0604020202020204" pitchFamily="34" charset="0"/>
                          <a:cs typeface="Arial" panose="020B0604020202020204" pitchFamily="34" charset="0"/>
                        </a:rPr>
                        <a:t>Seis (6) meses</a:t>
                      </a:r>
                      <a:endParaRPr lang="es-CO" sz="1200" b="0" i="0" u="none" strike="noStrike" dirty="0">
                        <a:effectLst/>
                        <a:latin typeface="Arial" panose="020B0604020202020204" pitchFamily="34" charset="0"/>
                        <a:cs typeface="Arial" panose="020B0604020202020204" pitchFamily="34" charset="0"/>
                      </a:endParaRPr>
                    </a:p>
                  </a:txBody>
                  <a:tcPr marL="6223" marR="6223" marT="62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3328057"/>
                  </a:ext>
                </a:extLst>
              </a:tr>
            </a:tbl>
          </a:graphicData>
        </a:graphic>
      </p:graphicFrame>
    </p:spTree>
    <p:extLst>
      <p:ext uri="{BB962C8B-B14F-4D97-AF65-F5344CB8AC3E}">
        <p14:creationId xmlns:p14="http://schemas.microsoft.com/office/powerpoint/2010/main" val="1393575081"/>
      </p:ext>
    </p:extLst>
  </p:cSld>
  <p:clrMapOvr>
    <a:masterClrMapping/>
  </p:clrMapOvr>
  <p:transition spd="slow" advTm="4073">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9 Imagen">
            <a:extLst>
              <a:ext uri="{FF2B5EF4-FFF2-40B4-BE49-F238E27FC236}">
                <a16:creationId xmlns:a16="http://schemas.microsoft.com/office/drawing/2014/main" id="{C2E76D92-0EEA-4604-B555-EA3F04DA2A5C}"/>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227014" y="9245600"/>
            <a:ext cx="2435487" cy="1066800"/>
          </a:xfrm>
          <a:prstGeom prst="rect">
            <a:avLst/>
          </a:prstGeom>
          <a:noFill/>
          <a:ln>
            <a:noFill/>
          </a:ln>
        </p:spPr>
      </p:pic>
      <p:graphicFrame>
        <p:nvGraphicFramePr>
          <p:cNvPr id="4" name="Tabla 3">
            <a:extLst>
              <a:ext uri="{FF2B5EF4-FFF2-40B4-BE49-F238E27FC236}">
                <a16:creationId xmlns:a16="http://schemas.microsoft.com/office/drawing/2014/main" id="{2A2D94F6-E2D2-4C19-81EB-E405C7BD1E21}"/>
              </a:ext>
            </a:extLst>
          </p:cNvPr>
          <p:cNvGraphicFramePr>
            <a:graphicFrameLocks noGrp="1"/>
          </p:cNvGraphicFramePr>
          <p:nvPr>
            <p:extLst>
              <p:ext uri="{D42A27DB-BD31-4B8C-83A1-F6EECF244321}">
                <p14:modId xmlns:p14="http://schemas.microsoft.com/office/powerpoint/2010/main" val="1898552257"/>
              </p:ext>
            </p:extLst>
          </p:nvPr>
        </p:nvGraphicFramePr>
        <p:xfrm>
          <a:off x="990600" y="2032000"/>
          <a:ext cx="15824200" cy="7290447"/>
        </p:xfrm>
        <a:graphic>
          <a:graphicData uri="http://schemas.openxmlformats.org/drawingml/2006/table">
            <a:tbl>
              <a:tblPr>
                <a:tableStyleId>{5C22544A-7EE6-4342-B048-85BDC9FD1C3A}</a:tableStyleId>
              </a:tblPr>
              <a:tblGrid>
                <a:gridCol w="2648108">
                  <a:extLst>
                    <a:ext uri="{9D8B030D-6E8A-4147-A177-3AD203B41FA5}">
                      <a16:colId xmlns:a16="http://schemas.microsoft.com/office/drawing/2014/main" val="617041475"/>
                    </a:ext>
                  </a:extLst>
                </a:gridCol>
                <a:gridCol w="1570117">
                  <a:extLst>
                    <a:ext uri="{9D8B030D-6E8A-4147-A177-3AD203B41FA5}">
                      <a16:colId xmlns:a16="http://schemas.microsoft.com/office/drawing/2014/main" val="3258066517"/>
                    </a:ext>
                  </a:extLst>
                </a:gridCol>
                <a:gridCol w="3351145">
                  <a:extLst>
                    <a:ext uri="{9D8B030D-6E8A-4147-A177-3AD203B41FA5}">
                      <a16:colId xmlns:a16="http://schemas.microsoft.com/office/drawing/2014/main" val="815875717"/>
                    </a:ext>
                  </a:extLst>
                </a:gridCol>
                <a:gridCol w="3567914">
                  <a:extLst>
                    <a:ext uri="{9D8B030D-6E8A-4147-A177-3AD203B41FA5}">
                      <a16:colId xmlns:a16="http://schemas.microsoft.com/office/drawing/2014/main" val="3899277707"/>
                    </a:ext>
                  </a:extLst>
                </a:gridCol>
                <a:gridCol w="2507500">
                  <a:extLst>
                    <a:ext uri="{9D8B030D-6E8A-4147-A177-3AD203B41FA5}">
                      <a16:colId xmlns:a16="http://schemas.microsoft.com/office/drawing/2014/main" val="3970066620"/>
                    </a:ext>
                  </a:extLst>
                </a:gridCol>
                <a:gridCol w="2179416">
                  <a:extLst>
                    <a:ext uri="{9D8B030D-6E8A-4147-A177-3AD203B41FA5}">
                      <a16:colId xmlns:a16="http://schemas.microsoft.com/office/drawing/2014/main" val="3703324901"/>
                    </a:ext>
                  </a:extLst>
                </a:gridCol>
              </a:tblGrid>
              <a:tr h="365340">
                <a:tc>
                  <a:txBody>
                    <a:bodyPr/>
                    <a:lstStyle/>
                    <a:p>
                      <a:pPr algn="ctr" fontAlgn="t"/>
                      <a:r>
                        <a:rPr lang="es-CO" sz="1600" u="none" strike="noStrike">
                          <a:effectLst/>
                          <a:latin typeface="Arial" panose="020B0604020202020204" pitchFamily="34" charset="0"/>
                          <a:cs typeface="Arial" panose="020B0604020202020204" pitchFamily="34" charset="0"/>
                        </a:rPr>
                        <a:t>NÚMERO DEL CONTRATAO</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600" u="none" strike="noStrike">
                          <a:effectLst/>
                          <a:latin typeface="Arial" panose="020B0604020202020204" pitchFamily="34" charset="0"/>
                          <a:cs typeface="Arial" panose="020B0604020202020204" pitchFamily="34" charset="0"/>
                        </a:rPr>
                        <a:t>TIPO DE CONTRATO</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s-CO" sz="1600" u="none" strike="noStrike">
                          <a:effectLst/>
                          <a:latin typeface="Arial" panose="020B0604020202020204" pitchFamily="34" charset="0"/>
                          <a:cs typeface="Arial" panose="020B0604020202020204" pitchFamily="34" charset="0"/>
                        </a:rPr>
                        <a:t>OBJETO DEL CONTRATO</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600" u="none" strike="noStrike">
                          <a:effectLst/>
                          <a:latin typeface="Arial" panose="020B0604020202020204" pitchFamily="34" charset="0"/>
                          <a:cs typeface="Arial" panose="020B0604020202020204" pitchFamily="34" charset="0"/>
                        </a:rPr>
                        <a:t>CONTRATISTA</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600" u="none" strike="noStrike">
                          <a:effectLst/>
                          <a:latin typeface="Arial" panose="020B0604020202020204" pitchFamily="34" charset="0"/>
                          <a:cs typeface="Arial" panose="020B0604020202020204" pitchFamily="34" charset="0"/>
                        </a:rPr>
                        <a:t>VALOR DEL CONTRATO</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600" u="none" strike="noStrike">
                          <a:effectLst/>
                          <a:latin typeface="Arial" panose="020B0604020202020204" pitchFamily="34" charset="0"/>
                          <a:cs typeface="Arial" panose="020B0604020202020204" pitchFamily="34" charset="0"/>
                        </a:rPr>
                        <a:t>DURACION DEL CONTRATO</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3704595"/>
                  </a:ext>
                </a:extLst>
              </a:tr>
              <a:tr h="548009">
                <a:tc>
                  <a:txBody>
                    <a:bodyPr/>
                    <a:lstStyle/>
                    <a:p>
                      <a:pPr algn="l" fontAlgn="t"/>
                      <a:r>
                        <a:rPr lang="es-CO" sz="1600" u="none" strike="noStrike">
                          <a:effectLst/>
                          <a:latin typeface="Arial" panose="020B0604020202020204" pitchFamily="34" charset="0"/>
                          <a:cs typeface="Arial" panose="020B0604020202020204" pitchFamily="34" charset="0"/>
                        </a:rPr>
                        <a:t>P005-Enero 02/2019</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PRESTACION DE SERVICIOS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600" u="none" strike="noStrike">
                          <a:effectLst/>
                          <a:latin typeface="Arial" panose="020B0604020202020204" pitchFamily="34" charset="0"/>
                          <a:cs typeface="Arial" panose="020B0604020202020204" pitchFamily="34" charset="0"/>
                        </a:rPr>
                        <a:t>Prestación de servicios de Auxiliar de farmacia.</a:t>
                      </a:r>
                      <a:endParaRPr lang="es-ES"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YOLIMA CARDONA MONTOYA</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600" u="none" strike="noStrike">
                          <a:effectLst/>
                          <a:latin typeface="Arial" panose="020B0604020202020204" pitchFamily="34" charset="0"/>
                          <a:cs typeface="Arial" panose="020B0604020202020204" pitchFamily="34" charset="0"/>
                        </a:rPr>
                        <a:t>14,832,000.00</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Doce (12) meses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7476921"/>
                  </a:ext>
                </a:extLst>
              </a:tr>
              <a:tr h="548009">
                <a:tc>
                  <a:txBody>
                    <a:bodyPr/>
                    <a:lstStyle/>
                    <a:p>
                      <a:pPr algn="l" fontAlgn="t"/>
                      <a:r>
                        <a:rPr lang="es-CO" sz="1600" u="none" strike="noStrike">
                          <a:effectLst/>
                          <a:latin typeface="Arial" panose="020B0604020202020204" pitchFamily="34" charset="0"/>
                          <a:cs typeface="Arial" panose="020B0604020202020204" pitchFamily="34" charset="0"/>
                        </a:rPr>
                        <a:t>P006-Enero 02/2019</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PRESTACION DE SERVICIOS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Prestación de Servicios Medicos </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TOMAS ALBERTO PEREZ CERVANTES </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600" u="none" strike="noStrike">
                          <a:effectLst/>
                          <a:latin typeface="Arial" panose="020B0604020202020204" pitchFamily="34" charset="0"/>
                          <a:cs typeface="Arial" panose="020B0604020202020204" pitchFamily="34" charset="0"/>
                        </a:rPr>
                        <a:t>18,000,000.00</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Seis (6) meses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3710360"/>
                  </a:ext>
                </a:extLst>
              </a:tr>
              <a:tr h="548009">
                <a:tc>
                  <a:txBody>
                    <a:bodyPr/>
                    <a:lstStyle/>
                    <a:p>
                      <a:pPr algn="l" fontAlgn="t"/>
                      <a:r>
                        <a:rPr lang="es-CO" sz="1600" u="none" strike="noStrike">
                          <a:effectLst/>
                          <a:latin typeface="Arial" panose="020B0604020202020204" pitchFamily="34" charset="0"/>
                          <a:cs typeface="Arial" panose="020B0604020202020204" pitchFamily="34" charset="0"/>
                        </a:rPr>
                        <a:t>P007-Enero 02/2019</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PRESTACION DE SERVICIOS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Prestación de Servicios Medicos </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NALLIVER FORONDA LEON</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600" u="none" strike="noStrike">
                          <a:effectLst/>
                          <a:latin typeface="Arial" panose="020B0604020202020204" pitchFamily="34" charset="0"/>
                          <a:cs typeface="Arial" panose="020B0604020202020204" pitchFamily="34" charset="0"/>
                        </a:rPr>
                        <a:t>18,000,000.00</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Seis (6) meses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2672426"/>
                  </a:ext>
                </a:extLst>
              </a:tr>
              <a:tr h="1096019">
                <a:tc>
                  <a:txBody>
                    <a:bodyPr/>
                    <a:lstStyle/>
                    <a:p>
                      <a:pPr algn="l" fontAlgn="t"/>
                      <a:r>
                        <a:rPr lang="es-CO" sz="1600" u="none" strike="noStrike">
                          <a:effectLst/>
                          <a:latin typeface="Arial" panose="020B0604020202020204" pitchFamily="34" charset="0"/>
                          <a:cs typeface="Arial" panose="020B0604020202020204" pitchFamily="34" charset="0"/>
                        </a:rPr>
                        <a:t>P008-Enero 02/2019</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PRESTACION DE SERVICIOS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600" u="none" strike="noStrike">
                          <a:effectLst/>
                          <a:latin typeface="Arial" panose="020B0604020202020204" pitchFamily="34" charset="0"/>
                          <a:cs typeface="Arial" panose="020B0604020202020204" pitchFamily="34" charset="0"/>
                        </a:rPr>
                        <a:t>Prestación del Servicio Integral de Aseo sus instalaciones Administrativas y Desinfección General y Hospitalario en el área de Urgencias y Hospitalización.</a:t>
                      </a:r>
                      <a:endParaRPr lang="es-ES"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600" u="none" strike="noStrike">
                          <a:effectLst/>
                          <a:latin typeface="Arial" panose="020B0604020202020204" pitchFamily="34" charset="0"/>
                          <a:cs typeface="Arial" panose="020B0604020202020204" pitchFamily="34" charset="0"/>
                        </a:rPr>
                        <a:t>SINDICATO DE TRABAJADORES DE LA SALUD "SINTRASAN"</a:t>
                      </a:r>
                      <a:endParaRPr lang="es-ES"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600" u="none" strike="noStrike">
                          <a:effectLst/>
                          <a:latin typeface="Arial" panose="020B0604020202020204" pitchFamily="34" charset="0"/>
                          <a:cs typeface="Arial" panose="020B0604020202020204" pitchFamily="34" charset="0"/>
                        </a:rPr>
                        <a:t>48,183,730.00</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Doce (12) meses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0066898"/>
                  </a:ext>
                </a:extLst>
              </a:tr>
              <a:tr h="913349">
                <a:tc>
                  <a:txBody>
                    <a:bodyPr/>
                    <a:lstStyle/>
                    <a:p>
                      <a:pPr algn="l" fontAlgn="t"/>
                      <a:r>
                        <a:rPr lang="es-CO" sz="1600" u="none" strike="noStrike">
                          <a:effectLst/>
                          <a:latin typeface="Arial" panose="020B0604020202020204" pitchFamily="34" charset="0"/>
                          <a:cs typeface="Arial" panose="020B0604020202020204" pitchFamily="34" charset="0"/>
                        </a:rPr>
                        <a:t>P009-Enero 02/2019</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PRESTACION DE SERVICIOS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600" u="none" strike="noStrike">
                          <a:effectLst/>
                          <a:latin typeface="Arial" panose="020B0604020202020204" pitchFamily="34" charset="0"/>
                          <a:cs typeface="Arial" panose="020B0604020202020204" pitchFamily="34" charset="0"/>
                        </a:rPr>
                        <a:t>Prestar los Servicios Periodico de Recolección, Transporte,Tratamiento y Disposición final de los residuos de la ESE.</a:t>
                      </a:r>
                      <a:endParaRPr lang="es-ES"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BIOLOGICOS Y CONTAMINADOS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600" u="none" strike="noStrike">
                          <a:effectLst/>
                          <a:latin typeface="Arial" panose="020B0604020202020204" pitchFamily="34" charset="0"/>
                          <a:cs typeface="Arial" panose="020B0604020202020204" pitchFamily="34" charset="0"/>
                        </a:rPr>
                        <a:t>6,000,000.00</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Doce (12) meses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042318"/>
                  </a:ext>
                </a:extLst>
              </a:tr>
              <a:tr h="2740046">
                <a:tc>
                  <a:txBody>
                    <a:bodyPr/>
                    <a:lstStyle/>
                    <a:p>
                      <a:pPr algn="l" fontAlgn="t"/>
                      <a:r>
                        <a:rPr lang="es-CO" sz="1600" u="none" strike="noStrike">
                          <a:effectLst/>
                          <a:latin typeface="Arial" panose="020B0604020202020204" pitchFamily="34" charset="0"/>
                          <a:cs typeface="Arial" panose="020B0604020202020204" pitchFamily="34" charset="0"/>
                        </a:rPr>
                        <a:t>P010-Enero 02/2019</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PRESTACION DE SERVICIOS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600" u="none" strike="noStrike">
                          <a:effectLst/>
                          <a:latin typeface="Arial" panose="020B0604020202020204" pitchFamily="34" charset="0"/>
                          <a:cs typeface="Arial" panose="020B0604020202020204" pitchFamily="34" charset="0"/>
                        </a:rPr>
                        <a:t>Poner los conocimientos y experiencias profesionales como Asesora de Sistemas de Información en salud a la ESE Hospital Padre Clemente Giraldo del Minicipio de Granada Antioquia en aspectos relacionalados con rendición de informesoportunos, veraces y de calidad, generación d3e informes estadisticos, captura y procesamiento de información para la toma de decisiones de la entidad.</a:t>
                      </a:r>
                      <a:endParaRPr lang="es-ES"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VIVIANA LORENA CARDENAS SALINAS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600" u="none" strike="noStrike">
                          <a:effectLst/>
                          <a:latin typeface="Arial" panose="020B0604020202020204" pitchFamily="34" charset="0"/>
                          <a:cs typeface="Arial" panose="020B0604020202020204" pitchFamily="34" charset="0"/>
                        </a:rPr>
                        <a:t>16,476,000.00</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dirty="0">
                          <a:effectLst/>
                          <a:latin typeface="Arial" panose="020B0604020202020204" pitchFamily="34" charset="0"/>
                          <a:cs typeface="Arial" panose="020B0604020202020204" pitchFamily="34" charset="0"/>
                        </a:rPr>
                        <a:t>Doce (12) meses</a:t>
                      </a:r>
                      <a:endParaRPr lang="es-CO" sz="1600" b="0" i="0" u="none" strike="noStrike" dirty="0">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23051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9 Imagen">
            <a:extLst>
              <a:ext uri="{FF2B5EF4-FFF2-40B4-BE49-F238E27FC236}">
                <a16:creationId xmlns:a16="http://schemas.microsoft.com/office/drawing/2014/main" id="{43552C53-6561-49E3-8BF1-02ED81A920CA}"/>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227014" y="9499600"/>
            <a:ext cx="2435487" cy="787400"/>
          </a:xfrm>
          <a:prstGeom prst="rect">
            <a:avLst/>
          </a:prstGeom>
          <a:noFill/>
          <a:ln>
            <a:noFill/>
          </a:ln>
        </p:spPr>
      </p:pic>
      <p:graphicFrame>
        <p:nvGraphicFramePr>
          <p:cNvPr id="4" name="Tabla 3">
            <a:extLst>
              <a:ext uri="{FF2B5EF4-FFF2-40B4-BE49-F238E27FC236}">
                <a16:creationId xmlns:a16="http://schemas.microsoft.com/office/drawing/2014/main" id="{902E2375-034A-4440-9CE4-8E3F4D04100D}"/>
              </a:ext>
            </a:extLst>
          </p:cNvPr>
          <p:cNvGraphicFramePr>
            <a:graphicFrameLocks noGrp="1"/>
          </p:cNvGraphicFramePr>
          <p:nvPr>
            <p:extLst>
              <p:ext uri="{D42A27DB-BD31-4B8C-83A1-F6EECF244321}">
                <p14:modId xmlns:p14="http://schemas.microsoft.com/office/powerpoint/2010/main" val="3355568135"/>
              </p:ext>
            </p:extLst>
          </p:nvPr>
        </p:nvGraphicFramePr>
        <p:xfrm>
          <a:off x="1219200" y="2032000"/>
          <a:ext cx="15697200" cy="7495263"/>
        </p:xfrm>
        <a:graphic>
          <a:graphicData uri="http://schemas.openxmlformats.org/drawingml/2006/table">
            <a:tbl>
              <a:tblPr>
                <a:tableStyleId>{5C22544A-7EE6-4342-B048-85BDC9FD1C3A}</a:tableStyleId>
              </a:tblPr>
              <a:tblGrid>
                <a:gridCol w="2626855">
                  <a:extLst>
                    <a:ext uri="{9D8B030D-6E8A-4147-A177-3AD203B41FA5}">
                      <a16:colId xmlns:a16="http://schemas.microsoft.com/office/drawing/2014/main" val="823213297"/>
                    </a:ext>
                  </a:extLst>
                </a:gridCol>
                <a:gridCol w="1557515">
                  <a:extLst>
                    <a:ext uri="{9D8B030D-6E8A-4147-A177-3AD203B41FA5}">
                      <a16:colId xmlns:a16="http://schemas.microsoft.com/office/drawing/2014/main" val="2678288210"/>
                    </a:ext>
                  </a:extLst>
                </a:gridCol>
                <a:gridCol w="3324250">
                  <a:extLst>
                    <a:ext uri="{9D8B030D-6E8A-4147-A177-3AD203B41FA5}">
                      <a16:colId xmlns:a16="http://schemas.microsoft.com/office/drawing/2014/main" val="499076930"/>
                    </a:ext>
                  </a:extLst>
                </a:gridCol>
                <a:gridCol w="3539279">
                  <a:extLst>
                    <a:ext uri="{9D8B030D-6E8A-4147-A177-3AD203B41FA5}">
                      <a16:colId xmlns:a16="http://schemas.microsoft.com/office/drawing/2014/main" val="2796037432"/>
                    </a:ext>
                  </a:extLst>
                </a:gridCol>
                <a:gridCol w="2487376">
                  <a:extLst>
                    <a:ext uri="{9D8B030D-6E8A-4147-A177-3AD203B41FA5}">
                      <a16:colId xmlns:a16="http://schemas.microsoft.com/office/drawing/2014/main" val="4083524147"/>
                    </a:ext>
                  </a:extLst>
                </a:gridCol>
                <a:gridCol w="2161925">
                  <a:extLst>
                    <a:ext uri="{9D8B030D-6E8A-4147-A177-3AD203B41FA5}">
                      <a16:colId xmlns:a16="http://schemas.microsoft.com/office/drawing/2014/main" val="801823088"/>
                    </a:ext>
                  </a:extLst>
                </a:gridCol>
              </a:tblGrid>
              <a:tr h="537330">
                <a:tc>
                  <a:txBody>
                    <a:bodyPr/>
                    <a:lstStyle/>
                    <a:p>
                      <a:pPr algn="ctr" fontAlgn="t"/>
                      <a:r>
                        <a:rPr lang="es-CO" sz="1600" u="none" strike="noStrike">
                          <a:effectLst/>
                          <a:latin typeface="Arial" panose="020B0604020202020204" pitchFamily="34" charset="0"/>
                          <a:cs typeface="Arial" panose="020B0604020202020204" pitchFamily="34" charset="0"/>
                        </a:rPr>
                        <a:t>NÚMERO DEL CONTRATAO</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600" u="none" strike="noStrike">
                          <a:effectLst/>
                          <a:latin typeface="Arial" panose="020B0604020202020204" pitchFamily="34" charset="0"/>
                          <a:cs typeface="Arial" panose="020B0604020202020204" pitchFamily="34" charset="0"/>
                        </a:rPr>
                        <a:t>TIPO DE CONTRATO</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s-CO" sz="1600" u="none" strike="noStrike">
                          <a:effectLst/>
                          <a:latin typeface="Arial" panose="020B0604020202020204" pitchFamily="34" charset="0"/>
                          <a:cs typeface="Arial" panose="020B0604020202020204" pitchFamily="34" charset="0"/>
                        </a:rPr>
                        <a:t>OBJETO DEL CONTRATO</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600" u="none" strike="noStrike">
                          <a:effectLst/>
                          <a:latin typeface="Arial" panose="020B0604020202020204" pitchFamily="34" charset="0"/>
                          <a:cs typeface="Arial" panose="020B0604020202020204" pitchFamily="34" charset="0"/>
                        </a:rPr>
                        <a:t>CONTRATISTA</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600" u="none" strike="noStrike">
                          <a:effectLst/>
                          <a:latin typeface="Arial" panose="020B0604020202020204" pitchFamily="34" charset="0"/>
                          <a:cs typeface="Arial" panose="020B0604020202020204" pitchFamily="34" charset="0"/>
                        </a:rPr>
                        <a:t>VALOR DEL CONTRATO</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600" u="none" strike="noStrike">
                          <a:effectLst/>
                          <a:latin typeface="Arial" panose="020B0604020202020204" pitchFamily="34" charset="0"/>
                          <a:cs typeface="Arial" panose="020B0604020202020204" pitchFamily="34" charset="0"/>
                        </a:rPr>
                        <a:t>DURACION DEL CONTRATO</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58691"/>
                  </a:ext>
                </a:extLst>
              </a:tr>
              <a:tr h="2297864">
                <a:tc>
                  <a:txBody>
                    <a:bodyPr/>
                    <a:lstStyle/>
                    <a:p>
                      <a:pPr algn="l" fontAlgn="t"/>
                      <a:r>
                        <a:rPr lang="es-CO" sz="1600" u="none" strike="noStrike">
                          <a:effectLst/>
                          <a:latin typeface="Arial" panose="020B0604020202020204" pitchFamily="34" charset="0"/>
                          <a:cs typeface="Arial" panose="020B0604020202020204" pitchFamily="34" charset="0"/>
                        </a:rPr>
                        <a:t>P011-Enero 02/2019</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PRESTACION DE SERVICIOS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600" u="none" strike="noStrike">
                          <a:effectLst/>
                          <a:latin typeface="Arial" panose="020B0604020202020204" pitchFamily="34" charset="0"/>
                          <a:cs typeface="Arial" panose="020B0604020202020204" pitchFamily="34" charset="0"/>
                        </a:rPr>
                        <a:t>Acompañamiento y Asesoría en la implementación del modelo estandar de control interno MECI -2005, y el sistema obligatorio de Garantia de calidad (SOGC) enmarcado en el sistema único de habilitación, sistema de acreditación, programa de auditoria par el m</a:t>
                      </a:r>
                      <a:endParaRPr lang="es-ES"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dirty="0">
                          <a:effectLst/>
                          <a:latin typeface="Arial" panose="020B0604020202020204" pitchFamily="34" charset="0"/>
                          <a:cs typeface="Arial" panose="020B0604020202020204" pitchFamily="34" charset="0"/>
                        </a:rPr>
                        <a:t>ADRIANA MARIA PEREZ ZULETA (A.C. LTDA AUDITORIA, ASESORIA Y CONSULTORIA)</a:t>
                      </a:r>
                      <a:endParaRPr lang="es-CO" sz="1600" b="0" i="0" u="none" strike="noStrike" dirty="0">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600" u="none" strike="noStrike">
                          <a:effectLst/>
                          <a:latin typeface="Arial" panose="020B0604020202020204" pitchFamily="34" charset="0"/>
                          <a:cs typeface="Arial" panose="020B0604020202020204" pitchFamily="34" charset="0"/>
                        </a:rPr>
                        <a:t>32,400,000.00</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Doce (12) meses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9296578"/>
                  </a:ext>
                </a:extLst>
              </a:tr>
              <a:tr h="537330">
                <a:tc>
                  <a:txBody>
                    <a:bodyPr/>
                    <a:lstStyle/>
                    <a:p>
                      <a:pPr algn="l" fontAlgn="t"/>
                      <a:r>
                        <a:rPr lang="es-CO" sz="1600" u="none" strike="noStrike">
                          <a:effectLst/>
                          <a:latin typeface="Arial" panose="020B0604020202020204" pitchFamily="34" charset="0"/>
                          <a:cs typeface="Arial" panose="020B0604020202020204" pitchFamily="34" charset="0"/>
                        </a:rPr>
                        <a:t>P012-Enero 12/2019</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PRESTACION DE SERVICIOS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Prestación de Servicios Médicos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JOSE TIBERIO PINEDA TABORDA</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600" u="none" strike="noStrike">
                          <a:effectLst/>
                          <a:latin typeface="Arial" panose="020B0604020202020204" pitchFamily="34" charset="0"/>
                          <a:cs typeface="Arial" panose="020B0604020202020204" pitchFamily="34" charset="0"/>
                        </a:rPr>
                        <a:t>18,000,000.00</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Seis (6) meses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1916886"/>
                  </a:ext>
                </a:extLst>
              </a:tr>
              <a:tr h="537330">
                <a:tc>
                  <a:txBody>
                    <a:bodyPr/>
                    <a:lstStyle/>
                    <a:p>
                      <a:pPr algn="l" fontAlgn="t"/>
                      <a:r>
                        <a:rPr lang="es-CO" sz="1600" u="none" strike="noStrike">
                          <a:effectLst/>
                          <a:latin typeface="Arial" panose="020B0604020202020204" pitchFamily="34" charset="0"/>
                          <a:cs typeface="Arial" panose="020B0604020202020204" pitchFamily="34" charset="0"/>
                        </a:rPr>
                        <a:t>P013-Enero 16/2019</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PRESTACION DE SERVICIOS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600" u="none" strike="noStrike">
                          <a:effectLst/>
                          <a:latin typeface="Arial" panose="020B0604020202020204" pitchFamily="34" charset="0"/>
                          <a:cs typeface="Arial" panose="020B0604020202020204" pitchFamily="34" charset="0"/>
                        </a:rPr>
                        <a:t>Prestar los servicios de Auxiliar Administrativa</a:t>
                      </a:r>
                      <a:endParaRPr lang="es-CO" sz="1600" b="0" i="0" u="none" strike="noStrike">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XIMENA ANDREA AGUIRRE JIMENEZ</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600" u="none" strike="noStrike">
                          <a:effectLst/>
                          <a:latin typeface="Arial" panose="020B0604020202020204" pitchFamily="34" charset="0"/>
                          <a:cs typeface="Arial" panose="020B0604020202020204" pitchFamily="34" charset="0"/>
                        </a:rPr>
                        <a:t>13,596,000.00</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Once (11) Meses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5208507"/>
                  </a:ext>
                </a:extLst>
              </a:tr>
              <a:tr h="1769704">
                <a:tc>
                  <a:txBody>
                    <a:bodyPr/>
                    <a:lstStyle/>
                    <a:p>
                      <a:pPr algn="l" fontAlgn="t"/>
                      <a:r>
                        <a:rPr lang="es-CO" sz="1600" u="none" strike="noStrike">
                          <a:effectLst/>
                          <a:latin typeface="Arial" panose="020B0604020202020204" pitchFamily="34" charset="0"/>
                          <a:cs typeface="Arial" panose="020B0604020202020204" pitchFamily="34" charset="0"/>
                        </a:rPr>
                        <a:t>P014-Enero 16/2019</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PRESTACION DE SERVICIOS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600" u="none" strike="noStrike">
                          <a:effectLst/>
                          <a:latin typeface="Arial" panose="020B0604020202020204" pitchFamily="34" charset="0"/>
                          <a:cs typeface="Arial" panose="020B0604020202020204" pitchFamily="34" charset="0"/>
                        </a:rPr>
                        <a:t>Prestación de Servicos profesionales de Acompañamiento y Asesoría en la implementación del sistema de Gestión  en Seguridad y Salud en el trabajo (SGSST) de acuerdo con la normatividad vigente.</a:t>
                      </a:r>
                      <a:endParaRPr lang="es-ES"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SIMEON ANDRES CARDONA BETANCUR</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600" u="none" strike="noStrike">
                          <a:effectLst/>
                          <a:latin typeface="Arial" panose="020B0604020202020204" pitchFamily="34" charset="0"/>
                          <a:cs typeface="Arial" panose="020B0604020202020204" pitchFamily="34" charset="0"/>
                        </a:rPr>
                        <a:t>11,000,000.00</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Once (11) Meses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385536"/>
                  </a:ext>
                </a:extLst>
              </a:tr>
              <a:tr h="537330">
                <a:tc>
                  <a:txBody>
                    <a:bodyPr/>
                    <a:lstStyle/>
                    <a:p>
                      <a:pPr algn="l" fontAlgn="t"/>
                      <a:r>
                        <a:rPr lang="es-CO" sz="1600" u="none" strike="noStrike">
                          <a:effectLst/>
                          <a:latin typeface="Arial" panose="020B0604020202020204" pitchFamily="34" charset="0"/>
                          <a:cs typeface="Arial" panose="020B0604020202020204" pitchFamily="34" charset="0"/>
                        </a:rPr>
                        <a:t>P015-Enero 17/2019</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PRESTACION DE SERVICIOS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600" u="none" strike="noStrike">
                          <a:effectLst/>
                          <a:latin typeface="Arial" panose="020B0604020202020204" pitchFamily="34" charset="0"/>
                          <a:cs typeface="Arial" panose="020B0604020202020204" pitchFamily="34" charset="0"/>
                        </a:rPr>
                        <a:t>Prestar los servicios de conducción de la ambulancia</a:t>
                      </a:r>
                      <a:endParaRPr lang="es-ES"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JUAN ALBERTO GIRALDO GOMEZ</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600" u="none" strike="noStrike">
                          <a:effectLst/>
                          <a:latin typeface="Arial" panose="020B0604020202020204" pitchFamily="34" charset="0"/>
                          <a:cs typeface="Arial" panose="020B0604020202020204" pitchFamily="34" charset="0"/>
                        </a:rPr>
                        <a:t>6,798,000.00</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Seis (6) meses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0394723"/>
                  </a:ext>
                </a:extLst>
              </a:tr>
              <a:tr h="537330">
                <a:tc>
                  <a:txBody>
                    <a:bodyPr/>
                    <a:lstStyle/>
                    <a:p>
                      <a:pPr algn="l" fontAlgn="t"/>
                      <a:r>
                        <a:rPr lang="es-CO" sz="1600" u="none" strike="noStrike">
                          <a:effectLst/>
                          <a:latin typeface="Arial" panose="020B0604020202020204" pitchFamily="34" charset="0"/>
                          <a:cs typeface="Arial" panose="020B0604020202020204" pitchFamily="34" charset="0"/>
                        </a:rPr>
                        <a:t>P016-Enero 19 /2019</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PRESTACION DE SERVICIOS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600" u="none" strike="noStrike">
                          <a:effectLst/>
                          <a:latin typeface="Arial" panose="020B0604020202020204" pitchFamily="34" charset="0"/>
                          <a:cs typeface="Arial" panose="020B0604020202020204" pitchFamily="34" charset="0"/>
                        </a:rPr>
                        <a:t>Prestar los Servicios profesionales en Asesoría Juridica</a:t>
                      </a:r>
                      <a:endParaRPr lang="es-ES"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JOSE NICOLAS ZAPATA CASTRILLON</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600" u="none" strike="noStrike">
                          <a:effectLst/>
                          <a:latin typeface="Arial" panose="020B0604020202020204" pitchFamily="34" charset="0"/>
                          <a:cs typeface="Arial" panose="020B0604020202020204" pitchFamily="34" charset="0"/>
                        </a:rPr>
                        <a:t>12,360,000.00</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Seis (6) meses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9490729"/>
                  </a:ext>
                </a:extLst>
              </a:tr>
              <a:tr h="713382">
                <a:tc>
                  <a:txBody>
                    <a:bodyPr/>
                    <a:lstStyle/>
                    <a:p>
                      <a:pPr algn="l" fontAlgn="t"/>
                      <a:r>
                        <a:rPr lang="es-CO" sz="1600" u="none" strike="noStrike">
                          <a:effectLst/>
                          <a:latin typeface="Arial" panose="020B0604020202020204" pitchFamily="34" charset="0"/>
                          <a:cs typeface="Arial" panose="020B0604020202020204" pitchFamily="34" charset="0"/>
                        </a:rPr>
                        <a:t>P017-Febrero 01/2019</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PRESTACION DE SERVICIOS</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600" u="none" strike="noStrike">
                          <a:effectLst/>
                          <a:latin typeface="Arial" panose="020B0604020202020204" pitchFamily="34" charset="0"/>
                          <a:cs typeface="Arial" panose="020B0604020202020204" pitchFamily="34" charset="0"/>
                        </a:rPr>
                        <a:t>Prestar los servicios de la Emisora Granada Stereo con programas de salud, avisos y cuñas radiales.</a:t>
                      </a:r>
                      <a:endParaRPr lang="es-ES"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SERGIO AUGUSTO BOTERO DUQUE (EMISORA GRANADA STEREO)</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600" u="none" strike="noStrike">
                          <a:effectLst/>
                          <a:latin typeface="Arial" panose="020B0604020202020204" pitchFamily="34" charset="0"/>
                          <a:cs typeface="Arial" panose="020B0604020202020204" pitchFamily="34" charset="0"/>
                        </a:rPr>
                        <a:t>6,182,000.00</a:t>
                      </a:r>
                      <a:endParaRPr lang="es-CO" sz="16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dirty="0">
                          <a:effectLst/>
                          <a:latin typeface="Arial" panose="020B0604020202020204" pitchFamily="34" charset="0"/>
                          <a:cs typeface="Arial" panose="020B0604020202020204" pitchFamily="34" charset="0"/>
                        </a:rPr>
                        <a:t>Once (11) Meses</a:t>
                      </a:r>
                      <a:endParaRPr lang="es-CO" sz="1600" b="0" i="0" u="none" strike="noStrike" dirty="0">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78582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B723998B-63C7-40ED-9C28-BF9D19F7CFC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63" b="3763"/>
          <a:stretch>
            <a:fillRect/>
          </a:stretch>
        </p:blipFill>
        <p:spPr/>
      </p:pic>
      <p:sp>
        <p:nvSpPr>
          <p:cNvPr id="33" name="Text Placeholder 32"/>
          <p:cNvSpPr>
            <a:spLocks noGrp="1"/>
          </p:cNvSpPr>
          <p:nvPr>
            <p:ph type="body" sz="quarter" idx="16"/>
          </p:nvPr>
        </p:nvSpPr>
        <p:spPr>
          <a:xfrm rot="10800000">
            <a:off x="1" y="1"/>
            <a:ext cx="11443062" cy="10287000"/>
          </a:xfrm>
        </p:spPr>
        <p:txBody>
          <a:bodyPr/>
          <a:lstStyle/>
          <a:p>
            <a:endParaRPr kumimoji="1" lang="ja-JP" altLang="en-US" dirty="0"/>
          </a:p>
        </p:txBody>
      </p:sp>
      <p:sp>
        <p:nvSpPr>
          <p:cNvPr id="21" name="Title 20"/>
          <p:cNvSpPr>
            <a:spLocks noGrp="1"/>
          </p:cNvSpPr>
          <p:nvPr>
            <p:ph type="title"/>
          </p:nvPr>
        </p:nvSpPr>
        <p:spPr>
          <a:xfrm>
            <a:off x="1403228" y="1433735"/>
            <a:ext cx="9256063" cy="2812243"/>
          </a:xfrm>
        </p:spPr>
        <p:txBody>
          <a:bodyPr>
            <a:normAutofit/>
          </a:bodyPr>
          <a:lstStyle/>
          <a:p>
            <a:r>
              <a:rPr lang="es-CO" altLang="ja-JP" sz="7200" dirty="0"/>
              <a:t>Resultados e indicadores de calidad</a:t>
            </a:r>
            <a:endParaRPr kumimoji="1" lang="es-CO" altLang="ja-JP" sz="7200" dirty="0"/>
          </a:p>
        </p:txBody>
      </p:sp>
      <p:sp>
        <p:nvSpPr>
          <p:cNvPr id="22" name="Text Placeholder 21"/>
          <p:cNvSpPr>
            <a:spLocks noGrp="1"/>
          </p:cNvSpPr>
          <p:nvPr>
            <p:ph type="body" sz="quarter" idx="12"/>
          </p:nvPr>
        </p:nvSpPr>
        <p:spPr>
          <a:xfrm>
            <a:off x="1422277" y="4514784"/>
            <a:ext cx="7720929" cy="2975742"/>
          </a:xfrm>
        </p:spPr>
        <p:txBody>
          <a:bodyPr>
            <a:normAutofit/>
          </a:bodyPr>
          <a:lstStyle/>
          <a:p>
            <a:r>
              <a:rPr lang="es-CO" altLang="ja-JP" sz="4000" dirty="0"/>
              <a:t>Resolución 256 de 2016</a:t>
            </a:r>
            <a:endParaRPr kumimoji="1" lang="es-CO" altLang="ja-JP" sz="4000" dirty="0"/>
          </a:p>
        </p:txBody>
      </p:sp>
    </p:spTree>
    <p:extLst>
      <p:ext uri="{BB962C8B-B14F-4D97-AF65-F5344CB8AC3E}">
        <p14:creationId xmlns:p14="http://schemas.microsoft.com/office/powerpoint/2010/main" val="1447229778"/>
      </p:ext>
    </p:extLst>
  </p:cSld>
  <p:clrMapOvr>
    <a:masterClrMapping/>
  </p:clrMapOvr>
  <p:transition spd="slow" advTm="5256">
    <p:strips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9 Imagen">
            <a:extLst>
              <a:ext uri="{FF2B5EF4-FFF2-40B4-BE49-F238E27FC236}">
                <a16:creationId xmlns:a16="http://schemas.microsoft.com/office/drawing/2014/main" id="{8EEF807C-9B32-4FC9-879D-A1FCEDD2D1A0}"/>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227014" y="9499600"/>
            <a:ext cx="2435487" cy="787400"/>
          </a:xfrm>
          <a:prstGeom prst="rect">
            <a:avLst/>
          </a:prstGeom>
          <a:noFill/>
          <a:ln>
            <a:noFill/>
          </a:ln>
        </p:spPr>
      </p:pic>
      <p:graphicFrame>
        <p:nvGraphicFramePr>
          <p:cNvPr id="4" name="Tabla 3">
            <a:extLst>
              <a:ext uri="{FF2B5EF4-FFF2-40B4-BE49-F238E27FC236}">
                <a16:creationId xmlns:a16="http://schemas.microsoft.com/office/drawing/2014/main" id="{C710368F-A284-483E-A36A-39C7DA4ED697}"/>
              </a:ext>
            </a:extLst>
          </p:cNvPr>
          <p:cNvGraphicFramePr>
            <a:graphicFrameLocks noGrp="1"/>
          </p:cNvGraphicFramePr>
          <p:nvPr>
            <p:extLst>
              <p:ext uri="{D42A27DB-BD31-4B8C-83A1-F6EECF244321}">
                <p14:modId xmlns:p14="http://schemas.microsoft.com/office/powerpoint/2010/main" val="4247558215"/>
              </p:ext>
            </p:extLst>
          </p:nvPr>
        </p:nvGraphicFramePr>
        <p:xfrm>
          <a:off x="990600" y="1752601"/>
          <a:ext cx="15443200" cy="8160964"/>
        </p:xfrm>
        <a:graphic>
          <a:graphicData uri="http://schemas.openxmlformats.org/drawingml/2006/table">
            <a:tbl>
              <a:tblPr>
                <a:tableStyleId>{5C22544A-7EE6-4342-B048-85BDC9FD1C3A}</a:tableStyleId>
              </a:tblPr>
              <a:tblGrid>
                <a:gridCol w="2584348">
                  <a:extLst>
                    <a:ext uri="{9D8B030D-6E8A-4147-A177-3AD203B41FA5}">
                      <a16:colId xmlns:a16="http://schemas.microsoft.com/office/drawing/2014/main" val="3321738075"/>
                    </a:ext>
                  </a:extLst>
                </a:gridCol>
                <a:gridCol w="1532312">
                  <a:extLst>
                    <a:ext uri="{9D8B030D-6E8A-4147-A177-3AD203B41FA5}">
                      <a16:colId xmlns:a16="http://schemas.microsoft.com/office/drawing/2014/main" val="616813955"/>
                    </a:ext>
                  </a:extLst>
                </a:gridCol>
                <a:gridCol w="3270460">
                  <a:extLst>
                    <a:ext uri="{9D8B030D-6E8A-4147-A177-3AD203B41FA5}">
                      <a16:colId xmlns:a16="http://schemas.microsoft.com/office/drawing/2014/main" val="352121200"/>
                    </a:ext>
                  </a:extLst>
                </a:gridCol>
                <a:gridCol w="3482010">
                  <a:extLst>
                    <a:ext uri="{9D8B030D-6E8A-4147-A177-3AD203B41FA5}">
                      <a16:colId xmlns:a16="http://schemas.microsoft.com/office/drawing/2014/main" val="2362996856"/>
                    </a:ext>
                  </a:extLst>
                </a:gridCol>
                <a:gridCol w="2447127">
                  <a:extLst>
                    <a:ext uri="{9D8B030D-6E8A-4147-A177-3AD203B41FA5}">
                      <a16:colId xmlns:a16="http://schemas.microsoft.com/office/drawing/2014/main" val="2434530658"/>
                    </a:ext>
                  </a:extLst>
                </a:gridCol>
                <a:gridCol w="2126943">
                  <a:extLst>
                    <a:ext uri="{9D8B030D-6E8A-4147-A177-3AD203B41FA5}">
                      <a16:colId xmlns:a16="http://schemas.microsoft.com/office/drawing/2014/main" val="3975471166"/>
                    </a:ext>
                  </a:extLst>
                </a:gridCol>
              </a:tblGrid>
              <a:tr h="283460">
                <a:tc>
                  <a:txBody>
                    <a:bodyPr/>
                    <a:lstStyle/>
                    <a:p>
                      <a:pPr algn="ctr" fontAlgn="t"/>
                      <a:r>
                        <a:rPr lang="es-CO" sz="1400" u="none" strike="noStrike">
                          <a:effectLst/>
                          <a:latin typeface="Arial" panose="020B0604020202020204" pitchFamily="34" charset="0"/>
                          <a:cs typeface="Arial" panose="020B0604020202020204" pitchFamily="34" charset="0"/>
                        </a:rPr>
                        <a:t>NÚMERO DEL CONTRATAO</a:t>
                      </a:r>
                      <a:endParaRPr lang="es-CO" sz="1400" b="1" i="0" u="none" strike="noStrike">
                        <a:solidFill>
                          <a:srgbClr val="000000"/>
                        </a:solidFill>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400" u="none" strike="noStrike">
                          <a:effectLst/>
                          <a:latin typeface="Arial" panose="020B0604020202020204" pitchFamily="34" charset="0"/>
                          <a:cs typeface="Arial" panose="020B0604020202020204" pitchFamily="34" charset="0"/>
                        </a:rPr>
                        <a:t>TIPO DE CONTRATO</a:t>
                      </a:r>
                      <a:endParaRPr lang="es-CO" sz="1400" b="1" i="0" u="none" strike="noStrike">
                        <a:solidFill>
                          <a:srgbClr val="000000"/>
                        </a:solidFill>
                        <a:effectLst/>
                        <a:latin typeface="Arial" panose="020B0604020202020204" pitchFamily="34" charset="0"/>
                        <a:cs typeface="Arial" panose="020B0604020202020204" pitchFamily="34" charset="0"/>
                      </a:endParaRPr>
                    </a:p>
                  </a:txBody>
                  <a:tcPr marL="7612" marR="7612" marT="76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s-CO" sz="1400" u="none" strike="noStrike">
                          <a:effectLst/>
                          <a:latin typeface="Arial" panose="020B0604020202020204" pitchFamily="34" charset="0"/>
                          <a:cs typeface="Arial" panose="020B0604020202020204" pitchFamily="34" charset="0"/>
                        </a:rPr>
                        <a:t>OBJETO DEL CONTRATO</a:t>
                      </a:r>
                      <a:endParaRPr lang="es-CO" sz="1400" b="1" i="0" u="none" strike="noStrike">
                        <a:solidFill>
                          <a:srgbClr val="000000"/>
                        </a:solidFill>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400" u="none" strike="noStrike">
                          <a:effectLst/>
                          <a:latin typeface="Arial" panose="020B0604020202020204" pitchFamily="34" charset="0"/>
                          <a:cs typeface="Arial" panose="020B0604020202020204" pitchFamily="34" charset="0"/>
                        </a:rPr>
                        <a:t>CONTRATISTA</a:t>
                      </a:r>
                      <a:endParaRPr lang="es-CO" sz="1400" b="1" i="0" u="none" strike="noStrike">
                        <a:solidFill>
                          <a:srgbClr val="000000"/>
                        </a:solidFill>
                        <a:effectLst/>
                        <a:latin typeface="Arial" panose="020B0604020202020204" pitchFamily="34" charset="0"/>
                        <a:cs typeface="Arial" panose="020B0604020202020204" pitchFamily="34" charset="0"/>
                      </a:endParaRPr>
                    </a:p>
                  </a:txBody>
                  <a:tcPr marL="7612" marR="7612" marT="76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400" u="none" strike="noStrike">
                          <a:effectLst/>
                          <a:latin typeface="Arial" panose="020B0604020202020204" pitchFamily="34" charset="0"/>
                          <a:cs typeface="Arial" panose="020B0604020202020204" pitchFamily="34" charset="0"/>
                        </a:rPr>
                        <a:t>VALOR DEL CONTRATO</a:t>
                      </a:r>
                      <a:endParaRPr lang="es-CO" sz="1400" b="1" i="0" u="none" strike="noStrike">
                        <a:solidFill>
                          <a:srgbClr val="000000"/>
                        </a:solidFill>
                        <a:effectLst/>
                        <a:latin typeface="Arial" panose="020B0604020202020204" pitchFamily="34" charset="0"/>
                        <a:cs typeface="Arial" panose="020B0604020202020204" pitchFamily="34" charset="0"/>
                      </a:endParaRPr>
                    </a:p>
                  </a:txBody>
                  <a:tcPr marL="7612" marR="7612" marT="76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400" u="none" strike="noStrike">
                          <a:effectLst/>
                          <a:latin typeface="Arial" panose="020B0604020202020204" pitchFamily="34" charset="0"/>
                          <a:cs typeface="Arial" panose="020B0604020202020204" pitchFamily="34" charset="0"/>
                        </a:rPr>
                        <a:t>DURACION DEL CONTRATO</a:t>
                      </a:r>
                      <a:endParaRPr lang="es-CO" sz="1400" b="1" i="0" u="none" strike="noStrike">
                        <a:solidFill>
                          <a:srgbClr val="000000"/>
                        </a:solidFill>
                        <a:effectLst/>
                        <a:latin typeface="Arial" panose="020B0604020202020204" pitchFamily="34" charset="0"/>
                        <a:cs typeface="Arial" panose="020B0604020202020204" pitchFamily="34" charset="0"/>
                      </a:endParaRPr>
                    </a:p>
                  </a:txBody>
                  <a:tcPr marL="7612" marR="7612" marT="76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97428"/>
                  </a:ext>
                </a:extLst>
              </a:tr>
              <a:tr h="425191">
                <a:tc>
                  <a:txBody>
                    <a:bodyPr/>
                    <a:lstStyle/>
                    <a:p>
                      <a:pPr algn="l" fontAlgn="t"/>
                      <a:r>
                        <a:rPr lang="es-CO" sz="1400" u="none" strike="noStrike">
                          <a:effectLst/>
                          <a:latin typeface="Arial" panose="020B0604020202020204" pitchFamily="34" charset="0"/>
                          <a:cs typeface="Arial" panose="020B0604020202020204" pitchFamily="34" charset="0"/>
                        </a:rPr>
                        <a:t>P018-Febrero 01/2019</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PRESTACION DE SERVICIOS</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Prestar Asesoría contable especializada</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JHONATAN FABIAN CARDONA MUNERA</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400" u="none" strike="noStrike">
                          <a:effectLst/>
                          <a:latin typeface="Arial" panose="020B0604020202020204" pitchFamily="34" charset="0"/>
                          <a:cs typeface="Arial" panose="020B0604020202020204" pitchFamily="34" charset="0"/>
                        </a:rPr>
                        <a:t>22,000,000.00</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Once (11) Meses</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8650"/>
                  </a:ext>
                </a:extLst>
              </a:tr>
              <a:tr h="1343702">
                <a:tc>
                  <a:txBody>
                    <a:bodyPr/>
                    <a:lstStyle/>
                    <a:p>
                      <a:pPr algn="l" fontAlgn="t"/>
                      <a:r>
                        <a:rPr lang="es-CO" sz="1400" u="none" strike="noStrike">
                          <a:effectLst/>
                          <a:latin typeface="Arial" panose="020B0604020202020204" pitchFamily="34" charset="0"/>
                          <a:cs typeface="Arial" panose="020B0604020202020204" pitchFamily="34" charset="0"/>
                        </a:rPr>
                        <a:t>P019-Febrero 09/2019</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PRESTACION DE SERVICIOS</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400" u="none" strike="noStrike">
                          <a:effectLst/>
                          <a:latin typeface="Arial" panose="020B0604020202020204" pitchFamily="34" charset="0"/>
                          <a:cs typeface="Arial" panose="020B0604020202020204" pitchFamily="34" charset="0"/>
                        </a:rPr>
                        <a:t>Prestar los servicios de Imagenologia, (Resonancias, Ecografías, Tac, Radiología) en sus instalaciones, además de procesamiento de recogida, procesamiento, entrega de resultados y asesoría técnica y científica en muestras y pruebas de laboratorio clínico y citologías.</a:t>
                      </a:r>
                      <a:endParaRPr lang="es-ES"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400" u="none" strike="noStrike">
                          <a:effectLst/>
                          <a:latin typeface="Arial" panose="020B0604020202020204" pitchFamily="34" charset="0"/>
                          <a:cs typeface="Arial" panose="020B0604020202020204" pitchFamily="34" charset="0"/>
                        </a:rPr>
                        <a:t>SOCIEDAD MEDICA RIONEGRO S.A SOMER S.A </a:t>
                      </a:r>
                      <a:endParaRPr lang="es-ES"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s-CO" sz="1400" u="none" strike="noStrike">
                          <a:effectLst/>
                          <a:latin typeface="Arial" panose="020B0604020202020204" pitchFamily="34" charset="0"/>
                          <a:cs typeface="Arial" panose="020B0604020202020204" pitchFamily="34" charset="0"/>
                        </a:rPr>
                        <a:t>22,000,000.00</a:t>
                      </a:r>
                      <a:endParaRPr lang="es-CO" sz="1400" b="0" i="0" u="none" strike="noStrike">
                        <a:effectLst/>
                        <a:latin typeface="Arial" panose="020B0604020202020204" pitchFamily="34" charset="0"/>
                        <a:cs typeface="Arial" panose="020B0604020202020204" pitchFamily="34" charset="0"/>
                      </a:endParaRPr>
                    </a:p>
                  </a:txBody>
                  <a:tcPr marL="7612" marR="7612" marT="76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Seis (6) meses</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3321334"/>
                  </a:ext>
                </a:extLst>
              </a:tr>
              <a:tr h="425191">
                <a:tc>
                  <a:txBody>
                    <a:bodyPr/>
                    <a:lstStyle/>
                    <a:p>
                      <a:pPr algn="l" fontAlgn="t"/>
                      <a:r>
                        <a:rPr lang="es-CO" sz="1400" u="none" strike="noStrike">
                          <a:effectLst/>
                          <a:latin typeface="Arial" panose="020B0604020202020204" pitchFamily="34" charset="0"/>
                          <a:cs typeface="Arial" panose="020B0604020202020204" pitchFamily="34" charset="0"/>
                        </a:rPr>
                        <a:t>P020-Marzo 01/2019</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PRESTACION DE SERVICIOS</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Prestacion de Servicios Medicos</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DANIEL VESGA MARTIN</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400" u="none" strike="noStrike">
                          <a:effectLst/>
                          <a:latin typeface="Arial" panose="020B0604020202020204" pitchFamily="34" charset="0"/>
                          <a:cs typeface="Arial" panose="020B0604020202020204" pitchFamily="34" charset="0"/>
                        </a:rPr>
                        <a:t>12,000,000.00</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Cuatro (4) meses</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6851034"/>
                  </a:ext>
                </a:extLst>
              </a:tr>
              <a:tr h="2267680">
                <a:tc>
                  <a:txBody>
                    <a:bodyPr/>
                    <a:lstStyle/>
                    <a:p>
                      <a:pPr algn="l" fontAlgn="t"/>
                      <a:r>
                        <a:rPr lang="es-CO" sz="1400" u="none" strike="noStrike">
                          <a:effectLst/>
                          <a:latin typeface="Arial" panose="020B0604020202020204" pitchFamily="34" charset="0"/>
                          <a:cs typeface="Arial" panose="020B0604020202020204" pitchFamily="34" charset="0"/>
                        </a:rPr>
                        <a:t>P021-Marzo 20/2019</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PRESTACION DE SERVICIOS</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400" u="none" strike="noStrike">
                          <a:effectLst/>
                          <a:latin typeface="Arial" panose="020B0604020202020204" pitchFamily="34" charset="0"/>
                          <a:cs typeface="Arial" panose="020B0604020202020204" pitchFamily="34" charset="0"/>
                        </a:rPr>
                        <a:t>Prestación de servicios como auxiliar de nfermería: A) Turno en hospitalización y urgencias los fines de semana y festivos. B) disponibilidades para realizar las remisiones que se presenten desde los servicos de urgencias y hospitalizacipin a todos los usuarios. C) Reemplazos al personal de enfermería cuando se requiera por alguna novedad laboral. D) actividades de promción y prevención en area urbana y rural del municipio.</a:t>
                      </a:r>
                      <a:endParaRPr lang="es-ES"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NANCY ANDREA JIMENEZ ALVAREZ</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400" u="none" strike="noStrike">
                          <a:effectLst/>
                          <a:latin typeface="Arial" panose="020B0604020202020204" pitchFamily="34" charset="0"/>
                          <a:cs typeface="Arial" panose="020B0604020202020204" pitchFamily="34" charset="0"/>
                        </a:rPr>
                        <a:t>1,800,000.00</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Un (1) mes</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6269624"/>
                  </a:ext>
                </a:extLst>
              </a:tr>
              <a:tr h="425191">
                <a:tc>
                  <a:txBody>
                    <a:bodyPr/>
                    <a:lstStyle/>
                    <a:p>
                      <a:pPr algn="l" fontAlgn="t"/>
                      <a:r>
                        <a:rPr lang="es-CO" sz="1400" u="none" strike="noStrike">
                          <a:effectLst/>
                          <a:latin typeface="Arial" panose="020B0604020202020204" pitchFamily="34" charset="0"/>
                          <a:cs typeface="Arial" panose="020B0604020202020204" pitchFamily="34" charset="0"/>
                        </a:rPr>
                        <a:t>P022-Marzo 20/2019</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PRESTACION DE SERVICIOS</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Prestar los servicios de Auxiliar Administrativa</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LINA MARCELA GOMEZ NARANJO</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400" u="none" strike="noStrike">
                          <a:effectLst/>
                          <a:latin typeface="Arial" panose="020B0604020202020204" pitchFamily="34" charset="0"/>
                          <a:cs typeface="Arial" panose="020B0604020202020204" pitchFamily="34" charset="0"/>
                        </a:rPr>
                        <a:t>7,416,000.00</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Seis (6) meses</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480443"/>
                  </a:ext>
                </a:extLst>
              </a:tr>
              <a:tr h="2267680">
                <a:tc>
                  <a:txBody>
                    <a:bodyPr/>
                    <a:lstStyle/>
                    <a:p>
                      <a:pPr algn="l" fontAlgn="t"/>
                      <a:r>
                        <a:rPr lang="es-CO" sz="1400" u="none" strike="noStrike">
                          <a:effectLst/>
                          <a:latin typeface="Arial" panose="020B0604020202020204" pitchFamily="34" charset="0"/>
                          <a:cs typeface="Arial" panose="020B0604020202020204" pitchFamily="34" charset="0"/>
                        </a:rPr>
                        <a:t>P023- Abril 01/2019</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PRESTACION DE SERVICIOS</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400" u="none" strike="noStrike">
                          <a:effectLst/>
                          <a:latin typeface="Arial" panose="020B0604020202020204" pitchFamily="34" charset="0"/>
                          <a:cs typeface="Arial" panose="020B0604020202020204" pitchFamily="34" charset="0"/>
                        </a:rPr>
                        <a:t>Prestación de servicios como auxiliar de nfermería: A) Turno en hospitalización y urgencias los fines de semana y festivos. B) disponibilidades para realizar las remisiones que se presenten desde los servicos de urgencias y hospitalizacipin a todos los usuarios. C) Reemplazos al personal de enfermería cuando se requiera por alguna novedad laboral. D) actividades de promción y prevención en area urbana y rural del municipio.</a:t>
                      </a:r>
                      <a:endParaRPr lang="es-ES"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LILIANA PATRICIA DAZA TORO </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400" u="none" strike="noStrike">
                          <a:effectLst/>
                          <a:latin typeface="Arial" panose="020B0604020202020204" pitchFamily="34" charset="0"/>
                          <a:cs typeface="Arial" panose="020B0604020202020204" pitchFamily="34" charset="0"/>
                        </a:rPr>
                        <a:t>15,000,000.00</a:t>
                      </a:r>
                      <a:endParaRPr lang="es-CO" sz="1400" b="0" i="0" u="none" strike="noStrike">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dirty="0">
                          <a:effectLst/>
                          <a:latin typeface="Arial" panose="020B0604020202020204" pitchFamily="34" charset="0"/>
                          <a:cs typeface="Arial" panose="020B0604020202020204" pitchFamily="34" charset="0"/>
                        </a:rPr>
                        <a:t>Seis (6) meses</a:t>
                      </a:r>
                      <a:endParaRPr lang="es-CO" sz="1400" b="0" i="0" u="none" strike="noStrike" dirty="0">
                        <a:effectLst/>
                        <a:latin typeface="Arial" panose="020B0604020202020204" pitchFamily="34" charset="0"/>
                        <a:cs typeface="Arial" panose="020B0604020202020204" pitchFamily="34" charset="0"/>
                      </a:endParaRPr>
                    </a:p>
                  </a:txBody>
                  <a:tcPr marL="7612" marR="7612" marT="76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80732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9 Imagen">
            <a:extLst>
              <a:ext uri="{FF2B5EF4-FFF2-40B4-BE49-F238E27FC236}">
                <a16:creationId xmlns:a16="http://schemas.microsoft.com/office/drawing/2014/main" id="{12F3F4A5-42D4-404F-9FD2-A79FF81522D9}"/>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227014" y="9499600"/>
            <a:ext cx="2435487" cy="787400"/>
          </a:xfrm>
          <a:prstGeom prst="rect">
            <a:avLst/>
          </a:prstGeom>
          <a:noFill/>
          <a:ln>
            <a:noFill/>
          </a:ln>
        </p:spPr>
      </p:pic>
      <p:graphicFrame>
        <p:nvGraphicFramePr>
          <p:cNvPr id="4" name="Tabla 3">
            <a:extLst>
              <a:ext uri="{FF2B5EF4-FFF2-40B4-BE49-F238E27FC236}">
                <a16:creationId xmlns:a16="http://schemas.microsoft.com/office/drawing/2014/main" id="{948BD53D-F530-4744-8904-8E5B371538EC}"/>
              </a:ext>
            </a:extLst>
          </p:cNvPr>
          <p:cNvGraphicFramePr>
            <a:graphicFrameLocks noGrp="1"/>
          </p:cNvGraphicFramePr>
          <p:nvPr>
            <p:extLst>
              <p:ext uri="{D42A27DB-BD31-4B8C-83A1-F6EECF244321}">
                <p14:modId xmlns:p14="http://schemas.microsoft.com/office/powerpoint/2010/main" val="3017338906"/>
              </p:ext>
            </p:extLst>
          </p:nvPr>
        </p:nvGraphicFramePr>
        <p:xfrm>
          <a:off x="1016000" y="1600201"/>
          <a:ext cx="16001997" cy="7961027"/>
        </p:xfrm>
        <a:graphic>
          <a:graphicData uri="http://schemas.openxmlformats.org/drawingml/2006/table">
            <a:tbl>
              <a:tblPr>
                <a:tableStyleId>{5C22544A-7EE6-4342-B048-85BDC9FD1C3A}</a:tableStyleId>
              </a:tblPr>
              <a:tblGrid>
                <a:gridCol w="2677861">
                  <a:extLst>
                    <a:ext uri="{9D8B030D-6E8A-4147-A177-3AD203B41FA5}">
                      <a16:colId xmlns:a16="http://schemas.microsoft.com/office/drawing/2014/main" val="177354883"/>
                    </a:ext>
                  </a:extLst>
                </a:gridCol>
                <a:gridCol w="1587758">
                  <a:extLst>
                    <a:ext uri="{9D8B030D-6E8A-4147-A177-3AD203B41FA5}">
                      <a16:colId xmlns:a16="http://schemas.microsoft.com/office/drawing/2014/main" val="886988429"/>
                    </a:ext>
                  </a:extLst>
                </a:gridCol>
                <a:gridCol w="3388798">
                  <a:extLst>
                    <a:ext uri="{9D8B030D-6E8A-4147-A177-3AD203B41FA5}">
                      <a16:colId xmlns:a16="http://schemas.microsoft.com/office/drawing/2014/main" val="566747294"/>
                    </a:ext>
                  </a:extLst>
                </a:gridCol>
                <a:gridCol w="3608003">
                  <a:extLst>
                    <a:ext uri="{9D8B030D-6E8A-4147-A177-3AD203B41FA5}">
                      <a16:colId xmlns:a16="http://schemas.microsoft.com/office/drawing/2014/main" val="2416716940"/>
                    </a:ext>
                  </a:extLst>
                </a:gridCol>
                <a:gridCol w="2535674">
                  <a:extLst>
                    <a:ext uri="{9D8B030D-6E8A-4147-A177-3AD203B41FA5}">
                      <a16:colId xmlns:a16="http://schemas.microsoft.com/office/drawing/2014/main" val="3437510782"/>
                    </a:ext>
                  </a:extLst>
                </a:gridCol>
                <a:gridCol w="2203903">
                  <a:extLst>
                    <a:ext uri="{9D8B030D-6E8A-4147-A177-3AD203B41FA5}">
                      <a16:colId xmlns:a16="http://schemas.microsoft.com/office/drawing/2014/main" val="2009330652"/>
                    </a:ext>
                  </a:extLst>
                </a:gridCol>
              </a:tblGrid>
              <a:tr h="405098">
                <a:tc>
                  <a:txBody>
                    <a:bodyPr/>
                    <a:lstStyle/>
                    <a:p>
                      <a:pPr algn="ctr" fontAlgn="t"/>
                      <a:r>
                        <a:rPr lang="es-CO" sz="1500" u="none" strike="noStrike">
                          <a:effectLst/>
                          <a:latin typeface="Arial" panose="020B0604020202020204" pitchFamily="34" charset="0"/>
                          <a:cs typeface="Arial" panose="020B0604020202020204" pitchFamily="34" charset="0"/>
                        </a:rPr>
                        <a:t>NÚMERO DEL CONTRATAO</a:t>
                      </a:r>
                      <a:endParaRPr lang="es-CO" sz="15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a:effectLst/>
                          <a:latin typeface="Arial" panose="020B0604020202020204" pitchFamily="34" charset="0"/>
                          <a:cs typeface="Arial" panose="020B0604020202020204" pitchFamily="34" charset="0"/>
                        </a:rPr>
                        <a:t>TIPO DE CONTRATO</a:t>
                      </a:r>
                      <a:endParaRPr lang="es-CO" sz="15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s-CO" sz="1500" u="none" strike="noStrike">
                          <a:effectLst/>
                          <a:latin typeface="Arial" panose="020B0604020202020204" pitchFamily="34" charset="0"/>
                          <a:cs typeface="Arial" panose="020B0604020202020204" pitchFamily="34" charset="0"/>
                        </a:rPr>
                        <a:t>OBJETO DEL CONTRATO</a:t>
                      </a:r>
                      <a:endParaRPr lang="es-CO" sz="15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a:effectLst/>
                          <a:latin typeface="Arial" panose="020B0604020202020204" pitchFamily="34" charset="0"/>
                          <a:cs typeface="Arial" panose="020B0604020202020204" pitchFamily="34" charset="0"/>
                        </a:rPr>
                        <a:t>CONTRATISTA</a:t>
                      </a:r>
                      <a:endParaRPr lang="es-CO" sz="15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a:effectLst/>
                          <a:latin typeface="Arial" panose="020B0604020202020204" pitchFamily="34" charset="0"/>
                          <a:cs typeface="Arial" panose="020B0604020202020204" pitchFamily="34" charset="0"/>
                        </a:rPr>
                        <a:t>VALOR DEL CONTRATO</a:t>
                      </a:r>
                      <a:endParaRPr lang="es-CO" sz="15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a:effectLst/>
                          <a:latin typeface="Arial" panose="020B0604020202020204" pitchFamily="34" charset="0"/>
                          <a:cs typeface="Arial" panose="020B0604020202020204" pitchFamily="34" charset="0"/>
                        </a:rPr>
                        <a:t>DURACION DEL CONTRATO</a:t>
                      </a:r>
                      <a:endParaRPr lang="es-CO" sz="15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8599765"/>
                  </a:ext>
                </a:extLst>
              </a:tr>
              <a:tr h="3240780">
                <a:tc>
                  <a:txBody>
                    <a:bodyPr/>
                    <a:lstStyle/>
                    <a:p>
                      <a:pPr algn="l" fontAlgn="t"/>
                      <a:r>
                        <a:rPr lang="es-CO" sz="1500" u="none" strike="noStrike">
                          <a:effectLst/>
                          <a:latin typeface="Arial" panose="020B0604020202020204" pitchFamily="34" charset="0"/>
                          <a:cs typeface="Arial" panose="020B0604020202020204" pitchFamily="34" charset="0"/>
                        </a:rPr>
                        <a:t>P024- Abril 01/2019</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PRESTACION DE SERVICIOS</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500" u="none" strike="noStrike">
                          <a:effectLst/>
                          <a:latin typeface="Arial" panose="020B0604020202020204" pitchFamily="34" charset="0"/>
                          <a:cs typeface="Arial" panose="020B0604020202020204" pitchFamily="34" charset="0"/>
                        </a:rPr>
                        <a:t>Prestación de servicios como auxiliar de nfermería: A) Turno en hospitalización y urgencias los fines de semana y festivos. B) disponibilidades para realizar las remisiones que se presenten desde los servicos de urgencias y hospitalizacipin a todos los usuarios. C) Reemplazos al personal de enfermería cuando se requiera por alguna novedad laboral. D) actividades de promción y prevención en area urbana y rural del municipio.</a:t>
                      </a:r>
                      <a:endParaRPr lang="es-ES"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GUILLERMO CASTRILLON LOPEZ</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500" u="none" strike="noStrike">
                          <a:effectLst/>
                          <a:latin typeface="Arial" panose="020B0604020202020204" pitchFamily="34" charset="0"/>
                          <a:cs typeface="Arial" panose="020B0604020202020204" pitchFamily="34" charset="0"/>
                        </a:rPr>
                        <a:t>15,000,000.00</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Seis (6) meses</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2260590"/>
                  </a:ext>
                </a:extLst>
              </a:tr>
              <a:tr h="607646">
                <a:tc>
                  <a:txBody>
                    <a:bodyPr/>
                    <a:lstStyle/>
                    <a:p>
                      <a:pPr algn="l" fontAlgn="t"/>
                      <a:r>
                        <a:rPr lang="es-CO" sz="1500" u="none" strike="noStrike">
                          <a:effectLst/>
                          <a:latin typeface="Arial" panose="020B0604020202020204" pitchFamily="34" charset="0"/>
                          <a:cs typeface="Arial" panose="020B0604020202020204" pitchFamily="34" charset="0"/>
                        </a:rPr>
                        <a:t>P025- Abril 27/2019</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PRESTACION DE SERVICIOS</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Prestacion de Servicios Psicologicos</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CLAUDIA CIRLEY LOPEZ ALZATE</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500" u="none" strike="noStrike">
                          <a:effectLst/>
                          <a:latin typeface="Arial" panose="020B0604020202020204" pitchFamily="34" charset="0"/>
                          <a:cs typeface="Arial" panose="020B0604020202020204" pitchFamily="34" charset="0"/>
                        </a:rPr>
                        <a:t>16,000,000.00</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Ocho (8) meses</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0018254"/>
                  </a:ext>
                </a:extLst>
              </a:tr>
              <a:tr h="607646">
                <a:tc>
                  <a:txBody>
                    <a:bodyPr/>
                    <a:lstStyle/>
                    <a:p>
                      <a:pPr algn="l" fontAlgn="t"/>
                      <a:r>
                        <a:rPr lang="es-CO" sz="1500" u="none" strike="noStrike">
                          <a:effectLst/>
                          <a:latin typeface="Arial" panose="020B0604020202020204" pitchFamily="34" charset="0"/>
                          <a:cs typeface="Arial" panose="020B0604020202020204" pitchFamily="34" charset="0"/>
                        </a:rPr>
                        <a:t>P026-Mayo 06/2019</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PRESTACION DE SERVICIOS</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Prestacion de Servicios de Bacteriologia</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CAROLINA RESTREPO LLANOS</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500" u="none" strike="noStrike">
                          <a:effectLst/>
                          <a:latin typeface="Arial" panose="020B0604020202020204" pitchFamily="34" charset="0"/>
                          <a:cs typeface="Arial" panose="020B0604020202020204" pitchFamily="34" charset="0"/>
                        </a:rPr>
                        <a:t>2,400,000.00</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Un (1) mes</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5354062"/>
                  </a:ext>
                </a:extLst>
              </a:tr>
              <a:tr h="607646">
                <a:tc>
                  <a:txBody>
                    <a:bodyPr/>
                    <a:lstStyle/>
                    <a:p>
                      <a:pPr algn="l" fontAlgn="t"/>
                      <a:r>
                        <a:rPr lang="es-CO" sz="1500" u="none" strike="noStrike">
                          <a:effectLst/>
                          <a:latin typeface="Arial" panose="020B0604020202020204" pitchFamily="34" charset="0"/>
                          <a:cs typeface="Arial" panose="020B0604020202020204" pitchFamily="34" charset="0"/>
                        </a:rPr>
                        <a:t>P027-Mayo 25/2019</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PRESTACION DE SERVICIOS</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Prestacion de Servicios como Nutricionista</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CAROLINA VARGAS GIRALDO</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500" u="none" strike="noStrike">
                          <a:effectLst/>
                          <a:latin typeface="Arial" panose="020B0604020202020204" pitchFamily="34" charset="0"/>
                          <a:cs typeface="Arial" panose="020B0604020202020204" pitchFamily="34" charset="0"/>
                        </a:rPr>
                        <a:t>12,138,000.00</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Siete (7) meses</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4745631"/>
                  </a:ext>
                </a:extLst>
              </a:tr>
              <a:tr h="607646">
                <a:tc>
                  <a:txBody>
                    <a:bodyPr/>
                    <a:lstStyle/>
                    <a:p>
                      <a:pPr algn="l" fontAlgn="t"/>
                      <a:r>
                        <a:rPr lang="es-CO" sz="1500" u="none" strike="noStrike">
                          <a:effectLst/>
                          <a:latin typeface="Arial" panose="020B0604020202020204" pitchFamily="34" charset="0"/>
                          <a:cs typeface="Arial" panose="020B0604020202020204" pitchFamily="34" charset="0"/>
                        </a:rPr>
                        <a:t>P028-Junio 15/2019</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PRESTACION DE SERVICIOS</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500" u="none" strike="noStrike">
                          <a:effectLst/>
                          <a:latin typeface="Arial" panose="020B0604020202020204" pitchFamily="34" charset="0"/>
                          <a:cs typeface="Arial" panose="020B0604020202020204" pitchFamily="34" charset="0"/>
                        </a:rPr>
                        <a:t>Prestacion de Servicios de Educacion Especial</a:t>
                      </a:r>
                      <a:endParaRPr lang="es-ES"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FARLEY XIOMARA AMAYA RUIZ</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500" u="none" strike="noStrike">
                          <a:effectLst/>
                          <a:latin typeface="Arial" panose="020B0604020202020204" pitchFamily="34" charset="0"/>
                          <a:cs typeface="Arial" panose="020B0604020202020204" pitchFamily="34" charset="0"/>
                        </a:rPr>
                        <a:t>4,000,000.00</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Seis (6) meses</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086051"/>
                  </a:ext>
                </a:extLst>
              </a:tr>
              <a:tr h="1822938">
                <a:tc>
                  <a:txBody>
                    <a:bodyPr/>
                    <a:lstStyle/>
                    <a:p>
                      <a:pPr algn="l" fontAlgn="t"/>
                      <a:r>
                        <a:rPr lang="es-CO" sz="1500" u="none" strike="noStrike">
                          <a:effectLst/>
                          <a:latin typeface="Arial" panose="020B0604020202020204" pitchFamily="34" charset="0"/>
                          <a:cs typeface="Arial" panose="020B0604020202020204" pitchFamily="34" charset="0"/>
                        </a:rPr>
                        <a:t>P029-Junio 22/2019</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PRESTACION DE SERVICIOS</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500" u="none" strike="noStrike">
                          <a:effectLst/>
                          <a:latin typeface="Arial" panose="020B0604020202020204" pitchFamily="34" charset="0"/>
                          <a:cs typeface="Arial" panose="020B0604020202020204" pitchFamily="34" charset="0"/>
                        </a:rPr>
                        <a:t>Prestacion de Servicios de Apoyo Profesional, tecnico, operativo, administrativo,en la Gestion de Proceso Jurisdiccion Coactiva a tarves de la asesoria y el acompañamiento en las etapas del cobro coactivo y persuasivo</a:t>
                      </a:r>
                      <a:endParaRPr lang="es-ES"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MARTHA CECILIA MUÑOZ QUINTERO (SADENSA)</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500" u="none" strike="noStrike">
                          <a:effectLst/>
                          <a:latin typeface="Arial" panose="020B0604020202020204" pitchFamily="34" charset="0"/>
                          <a:cs typeface="Arial" panose="020B0604020202020204" pitchFamily="34" charset="0"/>
                        </a:rPr>
                        <a:t>22,000,000.00</a:t>
                      </a:r>
                      <a:endParaRPr lang="es-CO" sz="15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dirty="0">
                          <a:effectLst/>
                          <a:latin typeface="Arial" panose="020B0604020202020204" pitchFamily="34" charset="0"/>
                          <a:cs typeface="Arial" panose="020B0604020202020204" pitchFamily="34" charset="0"/>
                        </a:rPr>
                        <a:t>Seis (6) meses</a:t>
                      </a:r>
                      <a:endParaRPr lang="es-CO" sz="1500" b="0" i="0" u="none" strike="noStrike" dirty="0">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752357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9 Imagen">
            <a:extLst>
              <a:ext uri="{FF2B5EF4-FFF2-40B4-BE49-F238E27FC236}">
                <a16:creationId xmlns:a16="http://schemas.microsoft.com/office/drawing/2014/main" id="{2A6D9E64-69F1-475F-A906-6225311173B5}"/>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227014" y="9499600"/>
            <a:ext cx="2435487" cy="787400"/>
          </a:xfrm>
          <a:prstGeom prst="rect">
            <a:avLst/>
          </a:prstGeom>
          <a:noFill/>
          <a:ln>
            <a:noFill/>
          </a:ln>
        </p:spPr>
      </p:pic>
      <p:graphicFrame>
        <p:nvGraphicFramePr>
          <p:cNvPr id="4" name="Tabla 3">
            <a:extLst>
              <a:ext uri="{FF2B5EF4-FFF2-40B4-BE49-F238E27FC236}">
                <a16:creationId xmlns:a16="http://schemas.microsoft.com/office/drawing/2014/main" id="{E3016407-BE60-48E8-A756-7C94736CD032}"/>
              </a:ext>
            </a:extLst>
          </p:cNvPr>
          <p:cNvGraphicFramePr>
            <a:graphicFrameLocks noGrp="1"/>
          </p:cNvGraphicFramePr>
          <p:nvPr>
            <p:extLst>
              <p:ext uri="{D42A27DB-BD31-4B8C-83A1-F6EECF244321}">
                <p14:modId xmlns:p14="http://schemas.microsoft.com/office/powerpoint/2010/main" val="2921615912"/>
              </p:ext>
            </p:extLst>
          </p:nvPr>
        </p:nvGraphicFramePr>
        <p:xfrm>
          <a:off x="889000" y="1320800"/>
          <a:ext cx="16509999" cy="8489613"/>
        </p:xfrm>
        <a:graphic>
          <a:graphicData uri="http://schemas.openxmlformats.org/drawingml/2006/table">
            <a:tbl>
              <a:tblPr>
                <a:tableStyleId>{5C22544A-7EE6-4342-B048-85BDC9FD1C3A}</a:tableStyleId>
              </a:tblPr>
              <a:tblGrid>
                <a:gridCol w="2762873">
                  <a:extLst>
                    <a:ext uri="{9D8B030D-6E8A-4147-A177-3AD203B41FA5}">
                      <a16:colId xmlns:a16="http://schemas.microsoft.com/office/drawing/2014/main" val="1203497026"/>
                    </a:ext>
                  </a:extLst>
                </a:gridCol>
                <a:gridCol w="1638163">
                  <a:extLst>
                    <a:ext uri="{9D8B030D-6E8A-4147-A177-3AD203B41FA5}">
                      <a16:colId xmlns:a16="http://schemas.microsoft.com/office/drawing/2014/main" val="3347261681"/>
                    </a:ext>
                  </a:extLst>
                </a:gridCol>
                <a:gridCol w="3496379">
                  <a:extLst>
                    <a:ext uri="{9D8B030D-6E8A-4147-A177-3AD203B41FA5}">
                      <a16:colId xmlns:a16="http://schemas.microsoft.com/office/drawing/2014/main" val="489310973"/>
                    </a:ext>
                  </a:extLst>
                </a:gridCol>
                <a:gridCol w="3722544">
                  <a:extLst>
                    <a:ext uri="{9D8B030D-6E8A-4147-A177-3AD203B41FA5}">
                      <a16:colId xmlns:a16="http://schemas.microsoft.com/office/drawing/2014/main" val="1303302431"/>
                    </a:ext>
                  </a:extLst>
                </a:gridCol>
                <a:gridCol w="2616171">
                  <a:extLst>
                    <a:ext uri="{9D8B030D-6E8A-4147-A177-3AD203B41FA5}">
                      <a16:colId xmlns:a16="http://schemas.microsoft.com/office/drawing/2014/main" val="1485164732"/>
                    </a:ext>
                  </a:extLst>
                </a:gridCol>
                <a:gridCol w="2273869">
                  <a:extLst>
                    <a:ext uri="{9D8B030D-6E8A-4147-A177-3AD203B41FA5}">
                      <a16:colId xmlns:a16="http://schemas.microsoft.com/office/drawing/2014/main" val="833958556"/>
                    </a:ext>
                  </a:extLst>
                </a:gridCol>
              </a:tblGrid>
              <a:tr h="474436">
                <a:tc>
                  <a:txBody>
                    <a:bodyPr/>
                    <a:lstStyle/>
                    <a:p>
                      <a:pPr algn="ctr" fontAlgn="t"/>
                      <a:r>
                        <a:rPr lang="es-CO" sz="1600" u="none" strike="noStrike">
                          <a:effectLst/>
                          <a:latin typeface="Arial" panose="020B0604020202020204" pitchFamily="34" charset="0"/>
                          <a:cs typeface="Arial" panose="020B0604020202020204" pitchFamily="34" charset="0"/>
                        </a:rPr>
                        <a:t>NÚMERO DEL CONTRATAO</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600" u="none" strike="noStrike">
                          <a:effectLst/>
                          <a:latin typeface="Arial" panose="020B0604020202020204" pitchFamily="34" charset="0"/>
                          <a:cs typeface="Arial" panose="020B0604020202020204" pitchFamily="34" charset="0"/>
                        </a:rPr>
                        <a:t>TIPO DE CONTRATO</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288" marR="9288" marT="9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s-CO" sz="1600" u="none" strike="noStrike">
                          <a:effectLst/>
                          <a:latin typeface="Arial" panose="020B0604020202020204" pitchFamily="34" charset="0"/>
                          <a:cs typeface="Arial" panose="020B0604020202020204" pitchFamily="34" charset="0"/>
                        </a:rPr>
                        <a:t>OBJETO DEL CONTRATO</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600" u="none" strike="noStrike">
                          <a:effectLst/>
                          <a:latin typeface="Arial" panose="020B0604020202020204" pitchFamily="34" charset="0"/>
                          <a:cs typeface="Arial" panose="020B0604020202020204" pitchFamily="34" charset="0"/>
                        </a:rPr>
                        <a:t>CONTRATISTA</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288" marR="9288" marT="9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600" u="none" strike="noStrike">
                          <a:effectLst/>
                          <a:latin typeface="Arial" panose="020B0604020202020204" pitchFamily="34" charset="0"/>
                          <a:cs typeface="Arial" panose="020B0604020202020204" pitchFamily="34" charset="0"/>
                        </a:rPr>
                        <a:t>VALOR DEL CONTRATO</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288" marR="9288" marT="9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600" u="none" strike="noStrike">
                          <a:effectLst/>
                          <a:latin typeface="Arial" panose="020B0604020202020204" pitchFamily="34" charset="0"/>
                          <a:cs typeface="Arial" panose="020B0604020202020204" pitchFamily="34" charset="0"/>
                        </a:rPr>
                        <a:t>DURACION DEL CONTRATO</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288" marR="9288" marT="9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8310834"/>
                  </a:ext>
                </a:extLst>
              </a:tr>
              <a:tr h="3035067">
                <a:tc>
                  <a:txBody>
                    <a:bodyPr/>
                    <a:lstStyle/>
                    <a:p>
                      <a:pPr algn="l" fontAlgn="t"/>
                      <a:r>
                        <a:rPr lang="es-CO" sz="1600" u="none" strike="noStrike">
                          <a:effectLst/>
                          <a:latin typeface="Arial" panose="020B0604020202020204" pitchFamily="34" charset="0"/>
                          <a:cs typeface="Arial" panose="020B0604020202020204" pitchFamily="34" charset="0"/>
                        </a:rPr>
                        <a:t>P030-Julio 02/2019</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PRESTACION DE SERVICIOS</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600" u="none" strike="noStrike">
                          <a:effectLst/>
                          <a:latin typeface="Arial" panose="020B0604020202020204" pitchFamily="34" charset="0"/>
                          <a:cs typeface="Arial" panose="020B0604020202020204" pitchFamily="34" charset="0"/>
                        </a:rPr>
                        <a:t>Prestación de servicios como auxiliar de nfermería: A) Turno en hospitalización y urgencias los fines de semana y festivos. B) disponibilidades para realizar las remisiones que se presenten desde los servicos de urgencias y hospitalizacipin a todos los usuarios. C) Reemplazos al personal de enfermería cuando se requiera por alguna novedad laboral. D) actividades de promción y prevención en area urbana y rural del municipio.</a:t>
                      </a:r>
                      <a:endParaRPr lang="es-ES"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MONICA MILENA NARANJO GOMEZ</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600" u="none" strike="noStrike">
                          <a:effectLst/>
                          <a:latin typeface="Arial" panose="020B0604020202020204" pitchFamily="34" charset="0"/>
                          <a:cs typeface="Arial" panose="020B0604020202020204" pitchFamily="34" charset="0"/>
                        </a:rPr>
                        <a:t>15,000,000.00</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Seis (6) meses</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7798668"/>
                  </a:ext>
                </a:extLst>
              </a:tr>
              <a:tr h="3035067">
                <a:tc>
                  <a:txBody>
                    <a:bodyPr/>
                    <a:lstStyle/>
                    <a:p>
                      <a:pPr algn="l" fontAlgn="t"/>
                      <a:r>
                        <a:rPr lang="es-CO" sz="1600" u="none" strike="noStrike">
                          <a:effectLst/>
                          <a:latin typeface="Arial" panose="020B0604020202020204" pitchFamily="34" charset="0"/>
                          <a:cs typeface="Arial" panose="020B0604020202020204" pitchFamily="34" charset="0"/>
                        </a:rPr>
                        <a:t>P031-Julio 02/2019</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PRESTACION DE SERVICIOS</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600" u="none" strike="noStrike">
                          <a:effectLst/>
                          <a:latin typeface="Arial" panose="020B0604020202020204" pitchFamily="34" charset="0"/>
                          <a:cs typeface="Arial" panose="020B0604020202020204" pitchFamily="34" charset="0"/>
                        </a:rPr>
                        <a:t>Prestación de servicios como auxiliar de nfermería: A) Turno en hospitalización y urgencias los fines de semana y festivos. B) disponibilidades para realizar las remisiones que se presenten desde los servicos de urgencias y hospitalizacipin a todos los usuarios. C) Reemplazos al personal de enfermería cuando se requiera por alguna novedad laboral. D) actividades de promción y prevención en area urbana y rural del municipio.</a:t>
                      </a:r>
                      <a:endParaRPr lang="es-ES"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ESTEBAN TREJOS ALVARADO</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600" u="none" strike="noStrike">
                          <a:effectLst/>
                          <a:latin typeface="Arial" panose="020B0604020202020204" pitchFamily="34" charset="0"/>
                          <a:cs typeface="Arial" panose="020B0604020202020204" pitchFamily="34" charset="0"/>
                        </a:rPr>
                        <a:t>15,000,000.00</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Seis (6) meses</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8202523"/>
                  </a:ext>
                </a:extLst>
              </a:tr>
              <a:tr h="544743">
                <a:tc>
                  <a:txBody>
                    <a:bodyPr/>
                    <a:lstStyle/>
                    <a:p>
                      <a:pPr algn="l" fontAlgn="t"/>
                      <a:r>
                        <a:rPr lang="es-CO" sz="1600" u="none" strike="noStrike">
                          <a:effectLst/>
                          <a:latin typeface="Arial" panose="020B0604020202020204" pitchFamily="34" charset="0"/>
                          <a:cs typeface="Arial" panose="020B0604020202020204" pitchFamily="34" charset="0"/>
                        </a:rPr>
                        <a:t>P032-Julio 02/2019</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PRESTACION DE SERVICIOS</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Prestacion de Servicios Medicos</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LUIS FERNANDO HERRERA PINTO</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600" u="none" strike="noStrike">
                          <a:effectLst/>
                          <a:latin typeface="Arial" panose="020B0604020202020204" pitchFamily="34" charset="0"/>
                          <a:cs typeface="Arial" panose="020B0604020202020204" pitchFamily="34" charset="0"/>
                        </a:rPr>
                        <a:t>18,000,000.00</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Seis (6) meses</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2499214"/>
                  </a:ext>
                </a:extLst>
              </a:tr>
              <a:tr h="544743">
                <a:tc>
                  <a:txBody>
                    <a:bodyPr/>
                    <a:lstStyle/>
                    <a:p>
                      <a:pPr algn="l" fontAlgn="t"/>
                      <a:r>
                        <a:rPr lang="es-CO" sz="1600" u="none" strike="noStrike">
                          <a:effectLst/>
                          <a:latin typeface="Arial" panose="020B0604020202020204" pitchFamily="34" charset="0"/>
                          <a:cs typeface="Arial" panose="020B0604020202020204" pitchFamily="34" charset="0"/>
                        </a:rPr>
                        <a:t>P033-Julio 15/2019</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PRESTACION DE SERVICIOS</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Prestación de Servicios Médicos.</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JOSE TIBERIO PINEDA TABORDA</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600" u="none" strike="noStrike">
                          <a:effectLst/>
                          <a:latin typeface="Arial" panose="020B0604020202020204" pitchFamily="34" charset="0"/>
                          <a:cs typeface="Arial" panose="020B0604020202020204" pitchFamily="34" charset="0"/>
                        </a:rPr>
                        <a:t>16,500,000.00</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600" u="none" strike="noStrike">
                          <a:effectLst/>
                          <a:latin typeface="Arial" panose="020B0604020202020204" pitchFamily="34" charset="0"/>
                          <a:cs typeface="Arial" panose="020B0604020202020204" pitchFamily="34" charset="0"/>
                        </a:rPr>
                        <a:t>Seis (6) meses y medio</a:t>
                      </a:r>
                      <a:endParaRPr lang="es-ES"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1463619"/>
                  </a:ext>
                </a:extLst>
              </a:tr>
              <a:tr h="544743">
                <a:tc>
                  <a:txBody>
                    <a:bodyPr/>
                    <a:lstStyle/>
                    <a:p>
                      <a:pPr algn="l" fontAlgn="t"/>
                      <a:r>
                        <a:rPr lang="es-CO" sz="1600" u="none" strike="noStrike">
                          <a:effectLst/>
                          <a:latin typeface="Arial" panose="020B0604020202020204" pitchFamily="34" charset="0"/>
                          <a:cs typeface="Arial" panose="020B0604020202020204" pitchFamily="34" charset="0"/>
                        </a:rPr>
                        <a:t>P034-Julio 19/2019</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PRESTACION DE SERVICIOS</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600" u="none" strike="noStrike">
                          <a:effectLst/>
                          <a:latin typeface="Arial" panose="020B0604020202020204" pitchFamily="34" charset="0"/>
                          <a:cs typeface="Arial" panose="020B0604020202020204" pitchFamily="34" charset="0"/>
                        </a:rPr>
                        <a:t>Prestar los servicios de conducción de la ambulancia</a:t>
                      </a:r>
                      <a:endParaRPr lang="es-ES"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a:effectLst/>
                          <a:latin typeface="Arial" panose="020B0604020202020204" pitchFamily="34" charset="0"/>
                          <a:cs typeface="Arial" panose="020B0604020202020204" pitchFamily="34" charset="0"/>
                        </a:rPr>
                        <a:t>JUAN ALBERTO GIRALDO GOMEZ</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600" u="none" strike="noStrike">
                          <a:effectLst/>
                          <a:latin typeface="Arial" panose="020B0604020202020204" pitchFamily="34" charset="0"/>
                          <a:cs typeface="Arial" panose="020B0604020202020204" pitchFamily="34" charset="0"/>
                        </a:rPr>
                        <a:t>5,665,000.00</a:t>
                      </a:r>
                      <a:endParaRPr lang="es-CO" sz="1600" b="0" i="0" u="none" strike="noStrike">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600" u="none" strike="noStrike" dirty="0">
                          <a:effectLst/>
                          <a:latin typeface="Arial" panose="020B0604020202020204" pitchFamily="34" charset="0"/>
                          <a:cs typeface="Arial" panose="020B0604020202020204" pitchFamily="34" charset="0"/>
                        </a:rPr>
                        <a:t>Cinco (5) meses</a:t>
                      </a:r>
                      <a:endParaRPr lang="es-CO" sz="1600" b="0" i="0" u="none" strike="noStrike" dirty="0">
                        <a:effectLst/>
                        <a:latin typeface="Arial" panose="020B0604020202020204" pitchFamily="34" charset="0"/>
                        <a:cs typeface="Arial" panose="020B0604020202020204" pitchFamily="34" charset="0"/>
                      </a:endParaRPr>
                    </a:p>
                  </a:txBody>
                  <a:tcPr marL="9288" marR="9288" marT="9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433386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9 Imagen">
            <a:extLst>
              <a:ext uri="{FF2B5EF4-FFF2-40B4-BE49-F238E27FC236}">
                <a16:creationId xmlns:a16="http://schemas.microsoft.com/office/drawing/2014/main" id="{B82647A1-8794-42AF-9682-E8B156BCA072}"/>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227014" y="9499600"/>
            <a:ext cx="2435487" cy="787400"/>
          </a:xfrm>
          <a:prstGeom prst="rect">
            <a:avLst/>
          </a:prstGeom>
          <a:noFill/>
          <a:ln>
            <a:noFill/>
          </a:ln>
        </p:spPr>
      </p:pic>
      <p:graphicFrame>
        <p:nvGraphicFramePr>
          <p:cNvPr id="4" name="Tabla 3">
            <a:extLst>
              <a:ext uri="{FF2B5EF4-FFF2-40B4-BE49-F238E27FC236}">
                <a16:creationId xmlns:a16="http://schemas.microsoft.com/office/drawing/2014/main" id="{60F381CB-8E99-4A8F-A1A4-F24C7456840D}"/>
              </a:ext>
            </a:extLst>
          </p:cNvPr>
          <p:cNvGraphicFramePr>
            <a:graphicFrameLocks noGrp="1"/>
          </p:cNvGraphicFramePr>
          <p:nvPr>
            <p:extLst>
              <p:ext uri="{D42A27DB-BD31-4B8C-83A1-F6EECF244321}">
                <p14:modId xmlns:p14="http://schemas.microsoft.com/office/powerpoint/2010/main" val="3812524042"/>
              </p:ext>
            </p:extLst>
          </p:nvPr>
        </p:nvGraphicFramePr>
        <p:xfrm>
          <a:off x="990600" y="1651000"/>
          <a:ext cx="15976599" cy="7969364"/>
        </p:xfrm>
        <a:graphic>
          <a:graphicData uri="http://schemas.openxmlformats.org/drawingml/2006/table">
            <a:tbl>
              <a:tblPr>
                <a:tableStyleId>{5C22544A-7EE6-4342-B048-85BDC9FD1C3A}</a:tableStyleId>
              </a:tblPr>
              <a:tblGrid>
                <a:gridCol w="2673611">
                  <a:extLst>
                    <a:ext uri="{9D8B030D-6E8A-4147-A177-3AD203B41FA5}">
                      <a16:colId xmlns:a16="http://schemas.microsoft.com/office/drawing/2014/main" val="3298441894"/>
                    </a:ext>
                  </a:extLst>
                </a:gridCol>
                <a:gridCol w="1585238">
                  <a:extLst>
                    <a:ext uri="{9D8B030D-6E8A-4147-A177-3AD203B41FA5}">
                      <a16:colId xmlns:a16="http://schemas.microsoft.com/office/drawing/2014/main" val="2204170499"/>
                    </a:ext>
                  </a:extLst>
                </a:gridCol>
                <a:gridCol w="3383420">
                  <a:extLst>
                    <a:ext uri="{9D8B030D-6E8A-4147-A177-3AD203B41FA5}">
                      <a16:colId xmlns:a16="http://schemas.microsoft.com/office/drawing/2014/main" val="1838908330"/>
                    </a:ext>
                  </a:extLst>
                </a:gridCol>
                <a:gridCol w="3602276">
                  <a:extLst>
                    <a:ext uri="{9D8B030D-6E8A-4147-A177-3AD203B41FA5}">
                      <a16:colId xmlns:a16="http://schemas.microsoft.com/office/drawing/2014/main" val="1936396266"/>
                    </a:ext>
                  </a:extLst>
                </a:gridCol>
                <a:gridCol w="2531649">
                  <a:extLst>
                    <a:ext uri="{9D8B030D-6E8A-4147-A177-3AD203B41FA5}">
                      <a16:colId xmlns:a16="http://schemas.microsoft.com/office/drawing/2014/main" val="3989411218"/>
                    </a:ext>
                  </a:extLst>
                </a:gridCol>
                <a:gridCol w="2200405">
                  <a:extLst>
                    <a:ext uri="{9D8B030D-6E8A-4147-A177-3AD203B41FA5}">
                      <a16:colId xmlns:a16="http://schemas.microsoft.com/office/drawing/2014/main" val="4201202882"/>
                    </a:ext>
                  </a:extLst>
                </a:gridCol>
              </a:tblGrid>
              <a:tr h="313944">
                <a:tc>
                  <a:txBody>
                    <a:bodyPr/>
                    <a:lstStyle/>
                    <a:p>
                      <a:pPr algn="ctr" fontAlgn="t"/>
                      <a:r>
                        <a:rPr lang="es-CO" sz="1400" u="none" strike="noStrike">
                          <a:effectLst/>
                          <a:latin typeface="Arial" panose="020B0604020202020204" pitchFamily="34" charset="0"/>
                          <a:cs typeface="Arial" panose="020B0604020202020204" pitchFamily="34" charset="0"/>
                        </a:rPr>
                        <a:t>NÚMERO DEL CONTRATAO</a:t>
                      </a:r>
                      <a:endParaRPr lang="es-CO" sz="1400" b="1" i="0" u="none" strike="noStrike">
                        <a:solidFill>
                          <a:srgbClr val="000000"/>
                        </a:solidFill>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400" u="none" strike="noStrike">
                          <a:effectLst/>
                          <a:latin typeface="Arial" panose="020B0604020202020204" pitchFamily="34" charset="0"/>
                          <a:cs typeface="Arial" panose="020B0604020202020204" pitchFamily="34" charset="0"/>
                        </a:rPr>
                        <a:t>TIPO DE CONTRATO</a:t>
                      </a:r>
                      <a:endParaRPr lang="es-CO" sz="1400" b="1" i="0" u="none" strike="noStrike">
                        <a:solidFill>
                          <a:srgbClr val="000000"/>
                        </a:solidFill>
                        <a:effectLst/>
                        <a:latin typeface="Arial" panose="020B0604020202020204" pitchFamily="34" charset="0"/>
                        <a:cs typeface="Arial" panose="020B0604020202020204" pitchFamily="34" charset="0"/>
                      </a:endParaRPr>
                    </a:p>
                  </a:txBody>
                  <a:tcPr marL="7988" marR="7988" marT="79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s-CO" sz="1400" u="none" strike="noStrike">
                          <a:effectLst/>
                          <a:latin typeface="Arial" panose="020B0604020202020204" pitchFamily="34" charset="0"/>
                          <a:cs typeface="Arial" panose="020B0604020202020204" pitchFamily="34" charset="0"/>
                        </a:rPr>
                        <a:t>OBJETO DEL CONTRATO</a:t>
                      </a:r>
                      <a:endParaRPr lang="es-CO" sz="1400" b="1" i="0" u="none" strike="noStrike">
                        <a:solidFill>
                          <a:srgbClr val="000000"/>
                        </a:solidFill>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400" u="none" strike="noStrike">
                          <a:effectLst/>
                          <a:latin typeface="Arial" panose="020B0604020202020204" pitchFamily="34" charset="0"/>
                          <a:cs typeface="Arial" panose="020B0604020202020204" pitchFamily="34" charset="0"/>
                        </a:rPr>
                        <a:t>CONTRATISTA</a:t>
                      </a:r>
                      <a:endParaRPr lang="es-CO" sz="1400" b="1" i="0" u="none" strike="noStrike">
                        <a:solidFill>
                          <a:srgbClr val="000000"/>
                        </a:solidFill>
                        <a:effectLst/>
                        <a:latin typeface="Arial" panose="020B0604020202020204" pitchFamily="34" charset="0"/>
                        <a:cs typeface="Arial" panose="020B0604020202020204" pitchFamily="34" charset="0"/>
                      </a:endParaRPr>
                    </a:p>
                  </a:txBody>
                  <a:tcPr marL="7988" marR="7988" marT="79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400" u="none" strike="noStrike">
                          <a:effectLst/>
                          <a:latin typeface="Arial" panose="020B0604020202020204" pitchFamily="34" charset="0"/>
                          <a:cs typeface="Arial" panose="020B0604020202020204" pitchFamily="34" charset="0"/>
                        </a:rPr>
                        <a:t>VALOR DEL CONTRATO</a:t>
                      </a:r>
                      <a:endParaRPr lang="es-CO" sz="1400" b="1" i="0" u="none" strike="noStrike">
                        <a:solidFill>
                          <a:srgbClr val="000000"/>
                        </a:solidFill>
                        <a:effectLst/>
                        <a:latin typeface="Arial" panose="020B0604020202020204" pitchFamily="34" charset="0"/>
                        <a:cs typeface="Arial" panose="020B0604020202020204" pitchFamily="34" charset="0"/>
                      </a:endParaRPr>
                    </a:p>
                  </a:txBody>
                  <a:tcPr marL="7988" marR="7988" marT="79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400" u="none" strike="noStrike">
                          <a:effectLst/>
                          <a:latin typeface="Arial" panose="020B0604020202020204" pitchFamily="34" charset="0"/>
                          <a:cs typeface="Arial" panose="020B0604020202020204" pitchFamily="34" charset="0"/>
                        </a:rPr>
                        <a:t>DURACION DEL CONTRATO</a:t>
                      </a:r>
                      <a:endParaRPr lang="es-CO" sz="1400" b="1" i="0" u="none" strike="noStrike">
                        <a:solidFill>
                          <a:srgbClr val="000000"/>
                        </a:solidFill>
                        <a:effectLst/>
                        <a:latin typeface="Arial" panose="020B0604020202020204" pitchFamily="34" charset="0"/>
                        <a:cs typeface="Arial" panose="020B0604020202020204" pitchFamily="34" charset="0"/>
                      </a:endParaRPr>
                    </a:p>
                  </a:txBody>
                  <a:tcPr marL="7988" marR="7988" marT="79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8968395"/>
                  </a:ext>
                </a:extLst>
              </a:tr>
              <a:tr h="470916">
                <a:tc>
                  <a:txBody>
                    <a:bodyPr/>
                    <a:lstStyle/>
                    <a:p>
                      <a:pPr algn="l" fontAlgn="t"/>
                      <a:r>
                        <a:rPr lang="es-CO" sz="1400" u="none" strike="noStrike">
                          <a:effectLst/>
                          <a:latin typeface="Arial" panose="020B0604020202020204" pitchFamily="34" charset="0"/>
                          <a:cs typeface="Arial" panose="020B0604020202020204" pitchFamily="34" charset="0"/>
                        </a:rPr>
                        <a:t>P035-Agosto 03/2019</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PRESTACION DE SERVICIOS</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Prestación de Servicios Medicos </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TOMAS ALBERTO PEREZ CERVANTES </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400" u="none" strike="noStrike">
                          <a:effectLst/>
                          <a:latin typeface="Arial" panose="020B0604020202020204" pitchFamily="34" charset="0"/>
                          <a:cs typeface="Arial" panose="020B0604020202020204" pitchFamily="34" charset="0"/>
                        </a:rPr>
                        <a:t>14,700,000.00</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Cuatro (4) meses Veintisiete (27) dias</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2043712"/>
                  </a:ext>
                </a:extLst>
              </a:tr>
              <a:tr h="470916">
                <a:tc>
                  <a:txBody>
                    <a:bodyPr/>
                    <a:lstStyle/>
                    <a:p>
                      <a:pPr algn="l" fontAlgn="t"/>
                      <a:r>
                        <a:rPr lang="es-CO" sz="1400" u="none" strike="noStrike">
                          <a:effectLst/>
                          <a:latin typeface="Arial" panose="020B0604020202020204" pitchFamily="34" charset="0"/>
                          <a:cs typeface="Arial" panose="020B0604020202020204" pitchFamily="34" charset="0"/>
                        </a:rPr>
                        <a:t>P036-Agosto 10/2019</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PRESTACION DE SERVICIOS</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400" u="none" strike="noStrike">
                          <a:effectLst/>
                          <a:latin typeface="Arial" panose="020B0604020202020204" pitchFamily="34" charset="0"/>
                          <a:cs typeface="Arial" panose="020B0604020202020204" pitchFamily="34" charset="0"/>
                        </a:rPr>
                        <a:t>Prestar los Servicios profesionales en Asesoría Juridica</a:t>
                      </a:r>
                      <a:endParaRPr lang="es-ES"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JOSE NICOLAS ZAPATA CASTRILLON</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400" u="none" strike="noStrike">
                          <a:effectLst/>
                          <a:latin typeface="Arial" panose="020B0604020202020204" pitchFamily="34" charset="0"/>
                          <a:cs typeface="Arial" panose="020B0604020202020204" pitchFamily="34" charset="0"/>
                        </a:rPr>
                        <a:t>10,407,000.00</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Cuatro (4) meses Veinte (20) dias</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3169532"/>
                  </a:ext>
                </a:extLst>
              </a:tr>
              <a:tr h="1569720">
                <a:tc>
                  <a:txBody>
                    <a:bodyPr/>
                    <a:lstStyle/>
                    <a:p>
                      <a:pPr algn="l" fontAlgn="t"/>
                      <a:r>
                        <a:rPr lang="es-CO" sz="1400" u="none" strike="noStrike">
                          <a:effectLst/>
                          <a:latin typeface="Arial" panose="020B0604020202020204" pitchFamily="34" charset="0"/>
                          <a:cs typeface="Arial" panose="020B0604020202020204" pitchFamily="34" charset="0"/>
                        </a:rPr>
                        <a:t>P037-Agosto 10/2019</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PRESTACION DE SERVICIOS</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400" u="none" strike="noStrike">
                          <a:effectLst/>
                          <a:latin typeface="Arial" panose="020B0604020202020204" pitchFamily="34" charset="0"/>
                          <a:cs typeface="Arial" panose="020B0604020202020204" pitchFamily="34" charset="0"/>
                        </a:rPr>
                        <a:t>Prestar los servicios de Imagenologia, (Resonancias, Ecografías, Tac, Radiología) en sus instalaciones, además de procesamiento de recogida, procesamiento, entrega de resultados y asesoría técnica y científica en muestras y pruebas de laboratorio clínico </a:t>
                      </a:r>
                      <a:endParaRPr lang="es-ES"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400" u="none" strike="noStrike">
                          <a:effectLst/>
                          <a:latin typeface="Arial" panose="020B0604020202020204" pitchFamily="34" charset="0"/>
                          <a:cs typeface="Arial" panose="020B0604020202020204" pitchFamily="34" charset="0"/>
                        </a:rPr>
                        <a:t>SOCIEDAD MEDICA RIONEGRO S.A SOMER S.A </a:t>
                      </a:r>
                      <a:endParaRPr lang="es-ES"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400" u="none" strike="noStrike">
                          <a:effectLst/>
                          <a:latin typeface="Arial" panose="020B0604020202020204" pitchFamily="34" charset="0"/>
                          <a:cs typeface="Arial" panose="020B0604020202020204" pitchFamily="34" charset="0"/>
                        </a:rPr>
                        <a:t>22,000,000.00</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Cuatro (4) meses Veinte (20) dias</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4408020"/>
                  </a:ext>
                </a:extLst>
              </a:tr>
              <a:tr h="2511552">
                <a:tc>
                  <a:txBody>
                    <a:bodyPr/>
                    <a:lstStyle/>
                    <a:p>
                      <a:pPr algn="l" fontAlgn="t"/>
                      <a:r>
                        <a:rPr lang="es-CO" sz="1400" u="none" strike="noStrike">
                          <a:effectLst/>
                          <a:latin typeface="Arial" panose="020B0604020202020204" pitchFamily="34" charset="0"/>
                          <a:cs typeface="Arial" panose="020B0604020202020204" pitchFamily="34" charset="0"/>
                        </a:rPr>
                        <a:t>P038-Octubre 01/2019</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PRESTACION DE SERVICIOS</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400" u="none" strike="noStrike">
                          <a:effectLst/>
                          <a:latin typeface="Arial" panose="020B0604020202020204" pitchFamily="34" charset="0"/>
                          <a:cs typeface="Arial" panose="020B0604020202020204" pitchFamily="34" charset="0"/>
                        </a:rPr>
                        <a:t>Prestación de servicios como auxiliar de nfermería: A) Turno en hospitalización y urgencias los fines de semana y festivos. B) disponibilidades para realizar las remisiones que se presenten desde los servicos de urgencias y hospitalizacipin a todos los usuarios. C) Reemplazos al personal de enfermería cuando se requiera por alguna novedad laboral. D) actividades de promción y prevención en area urbana y rural del municipio.</a:t>
                      </a:r>
                      <a:endParaRPr lang="es-ES"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GUILLERMO CASTRILLON LOPEZ</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400" u="none" strike="noStrike">
                          <a:effectLst/>
                          <a:latin typeface="Arial" panose="020B0604020202020204" pitchFamily="34" charset="0"/>
                          <a:cs typeface="Arial" panose="020B0604020202020204" pitchFamily="34" charset="0"/>
                        </a:rPr>
                        <a:t>7,500,000.00</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dirty="0">
                          <a:effectLst/>
                          <a:latin typeface="Arial" panose="020B0604020202020204" pitchFamily="34" charset="0"/>
                          <a:cs typeface="Arial" panose="020B0604020202020204" pitchFamily="34" charset="0"/>
                        </a:rPr>
                        <a:t>Tres (3) meses</a:t>
                      </a:r>
                      <a:endParaRPr lang="es-CO" sz="1400" b="0" i="0" u="none" strike="noStrike" dirty="0">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031009"/>
                  </a:ext>
                </a:extLst>
              </a:tr>
              <a:tr h="2511552">
                <a:tc>
                  <a:txBody>
                    <a:bodyPr/>
                    <a:lstStyle/>
                    <a:p>
                      <a:pPr algn="l" fontAlgn="t"/>
                      <a:r>
                        <a:rPr lang="es-CO" sz="1400" u="none" strike="noStrike">
                          <a:effectLst/>
                          <a:latin typeface="Arial" panose="020B0604020202020204" pitchFamily="34" charset="0"/>
                          <a:cs typeface="Arial" panose="020B0604020202020204" pitchFamily="34" charset="0"/>
                        </a:rPr>
                        <a:t>P039-Octubre 01/2019</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PRESTACION DE SERVICIOS</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400" u="none" strike="noStrike">
                          <a:effectLst/>
                          <a:latin typeface="Arial" panose="020B0604020202020204" pitchFamily="34" charset="0"/>
                          <a:cs typeface="Arial" panose="020B0604020202020204" pitchFamily="34" charset="0"/>
                        </a:rPr>
                        <a:t>Prestación de servicios como auxiliar de nfermería: A) Turno en hospitalización y urgencias los fines de semana y festivos. B) disponibilidades para realizar las remisiones que se presenten desde los servicos de urgencias y hospitalizacipin a todos los usuarios. C) Reemplazos al personal de enfermería cuando se requiera por alguna novedad laboral. D) actividades de promción y prevención en area urbana y rural del municipio.</a:t>
                      </a:r>
                      <a:endParaRPr lang="es-ES"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LILIANA PATRICIA DAZA TORO </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a:effectLst/>
                          <a:latin typeface="Arial" panose="020B0604020202020204" pitchFamily="34" charset="0"/>
                          <a:cs typeface="Arial" panose="020B0604020202020204" pitchFamily="34" charset="0"/>
                        </a:rPr>
                        <a:t>              7,500,000.00 </a:t>
                      </a:r>
                      <a:endParaRPr lang="es-CO" sz="1400" b="0" i="0" u="none" strike="noStrike">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400" u="none" strike="noStrike" dirty="0">
                          <a:effectLst/>
                          <a:latin typeface="Arial" panose="020B0604020202020204" pitchFamily="34" charset="0"/>
                          <a:cs typeface="Arial" panose="020B0604020202020204" pitchFamily="34" charset="0"/>
                        </a:rPr>
                        <a:t>Tres (3) meses</a:t>
                      </a:r>
                      <a:endParaRPr lang="es-CO" sz="1400" b="0" i="0" u="none" strike="noStrike" dirty="0">
                        <a:effectLst/>
                        <a:latin typeface="Arial" panose="020B0604020202020204" pitchFamily="34" charset="0"/>
                        <a:cs typeface="Arial" panose="020B0604020202020204" pitchFamily="34" charset="0"/>
                      </a:endParaRPr>
                    </a:p>
                  </a:txBody>
                  <a:tcPr marL="7988" marR="7988" marT="79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257823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9 Imagen">
            <a:extLst>
              <a:ext uri="{FF2B5EF4-FFF2-40B4-BE49-F238E27FC236}">
                <a16:creationId xmlns:a16="http://schemas.microsoft.com/office/drawing/2014/main" id="{6A4A4BA8-DEB8-4511-B38E-AFCC51AA0163}"/>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227014" y="9499600"/>
            <a:ext cx="2435487" cy="787400"/>
          </a:xfrm>
          <a:prstGeom prst="rect">
            <a:avLst/>
          </a:prstGeom>
          <a:noFill/>
          <a:ln>
            <a:noFill/>
          </a:ln>
        </p:spPr>
      </p:pic>
      <p:graphicFrame>
        <p:nvGraphicFramePr>
          <p:cNvPr id="4" name="Tabla 3">
            <a:extLst>
              <a:ext uri="{FF2B5EF4-FFF2-40B4-BE49-F238E27FC236}">
                <a16:creationId xmlns:a16="http://schemas.microsoft.com/office/drawing/2014/main" id="{2BEB5975-D13A-4F96-8E7C-57C935B36F7A}"/>
              </a:ext>
            </a:extLst>
          </p:cNvPr>
          <p:cNvGraphicFramePr>
            <a:graphicFrameLocks noGrp="1"/>
          </p:cNvGraphicFramePr>
          <p:nvPr>
            <p:extLst>
              <p:ext uri="{D42A27DB-BD31-4B8C-83A1-F6EECF244321}">
                <p14:modId xmlns:p14="http://schemas.microsoft.com/office/powerpoint/2010/main" val="797444275"/>
              </p:ext>
            </p:extLst>
          </p:nvPr>
        </p:nvGraphicFramePr>
        <p:xfrm>
          <a:off x="838200" y="1473200"/>
          <a:ext cx="16205198" cy="8140678"/>
        </p:xfrm>
        <a:graphic>
          <a:graphicData uri="http://schemas.openxmlformats.org/drawingml/2006/table">
            <a:tbl>
              <a:tblPr>
                <a:tableStyleId>{5C22544A-7EE6-4342-B048-85BDC9FD1C3A}</a:tableStyleId>
              </a:tblPr>
              <a:tblGrid>
                <a:gridCol w="2711866">
                  <a:extLst>
                    <a:ext uri="{9D8B030D-6E8A-4147-A177-3AD203B41FA5}">
                      <a16:colId xmlns:a16="http://schemas.microsoft.com/office/drawing/2014/main" val="644133006"/>
                    </a:ext>
                  </a:extLst>
                </a:gridCol>
                <a:gridCol w="1607919">
                  <a:extLst>
                    <a:ext uri="{9D8B030D-6E8A-4147-A177-3AD203B41FA5}">
                      <a16:colId xmlns:a16="http://schemas.microsoft.com/office/drawing/2014/main" val="2432865979"/>
                    </a:ext>
                  </a:extLst>
                </a:gridCol>
                <a:gridCol w="4265415">
                  <a:extLst>
                    <a:ext uri="{9D8B030D-6E8A-4147-A177-3AD203B41FA5}">
                      <a16:colId xmlns:a16="http://schemas.microsoft.com/office/drawing/2014/main" val="317060482"/>
                    </a:ext>
                  </a:extLst>
                </a:gridCol>
                <a:gridCol w="2820235">
                  <a:extLst>
                    <a:ext uri="{9D8B030D-6E8A-4147-A177-3AD203B41FA5}">
                      <a16:colId xmlns:a16="http://schemas.microsoft.com/office/drawing/2014/main" val="3156769747"/>
                    </a:ext>
                  </a:extLst>
                </a:gridCol>
                <a:gridCol w="2567873">
                  <a:extLst>
                    <a:ext uri="{9D8B030D-6E8A-4147-A177-3AD203B41FA5}">
                      <a16:colId xmlns:a16="http://schemas.microsoft.com/office/drawing/2014/main" val="3191582036"/>
                    </a:ext>
                  </a:extLst>
                </a:gridCol>
                <a:gridCol w="2231890">
                  <a:extLst>
                    <a:ext uri="{9D8B030D-6E8A-4147-A177-3AD203B41FA5}">
                      <a16:colId xmlns:a16="http://schemas.microsoft.com/office/drawing/2014/main" val="2086260260"/>
                    </a:ext>
                  </a:extLst>
                </a:gridCol>
              </a:tblGrid>
              <a:tr h="351672">
                <a:tc>
                  <a:txBody>
                    <a:bodyPr/>
                    <a:lstStyle/>
                    <a:p>
                      <a:pPr algn="ctr" fontAlgn="t"/>
                      <a:r>
                        <a:rPr lang="es-CO" sz="1500" u="none" strike="noStrike">
                          <a:effectLst/>
                          <a:latin typeface="Arial" panose="020B0604020202020204" pitchFamily="34" charset="0"/>
                          <a:cs typeface="Arial" panose="020B0604020202020204" pitchFamily="34" charset="0"/>
                        </a:rPr>
                        <a:t>NÚMERO DEL CONTRATAO</a:t>
                      </a:r>
                      <a:endParaRPr lang="es-CO" sz="1500" b="1" i="0" u="none" strike="noStrike">
                        <a:solidFill>
                          <a:srgbClr val="000000"/>
                        </a:solidFill>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a:effectLst/>
                          <a:latin typeface="Arial" panose="020B0604020202020204" pitchFamily="34" charset="0"/>
                          <a:cs typeface="Arial" panose="020B0604020202020204" pitchFamily="34" charset="0"/>
                        </a:rPr>
                        <a:t>TIPO DE CONTRATO</a:t>
                      </a:r>
                      <a:endParaRPr lang="es-CO" sz="1500" b="1" i="0" u="none" strike="noStrike">
                        <a:solidFill>
                          <a:srgbClr val="000000"/>
                        </a:solidFill>
                        <a:effectLst/>
                        <a:latin typeface="Arial" panose="020B0604020202020204" pitchFamily="34" charset="0"/>
                        <a:cs typeface="Arial" panose="020B0604020202020204" pitchFamily="34" charset="0"/>
                      </a:endParaRPr>
                    </a:p>
                  </a:txBody>
                  <a:tcPr marL="8750" marR="8750" marT="8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s-CO" sz="1500" u="none" strike="noStrike">
                          <a:effectLst/>
                          <a:latin typeface="Arial" panose="020B0604020202020204" pitchFamily="34" charset="0"/>
                          <a:cs typeface="Arial" panose="020B0604020202020204" pitchFamily="34" charset="0"/>
                        </a:rPr>
                        <a:t>OBJETO DEL CONTRATO</a:t>
                      </a:r>
                      <a:endParaRPr lang="es-CO" sz="1500" b="1" i="0" u="none" strike="noStrike">
                        <a:solidFill>
                          <a:srgbClr val="000000"/>
                        </a:solidFill>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a:effectLst/>
                          <a:latin typeface="Arial" panose="020B0604020202020204" pitchFamily="34" charset="0"/>
                          <a:cs typeface="Arial" panose="020B0604020202020204" pitchFamily="34" charset="0"/>
                        </a:rPr>
                        <a:t>CONTRATISTA</a:t>
                      </a:r>
                      <a:endParaRPr lang="es-CO" sz="1500" b="1" i="0" u="none" strike="noStrike">
                        <a:solidFill>
                          <a:srgbClr val="000000"/>
                        </a:solidFill>
                        <a:effectLst/>
                        <a:latin typeface="Arial" panose="020B0604020202020204" pitchFamily="34" charset="0"/>
                        <a:cs typeface="Arial" panose="020B0604020202020204" pitchFamily="34" charset="0"/>
                      </a:endParaRPr>
                    </a:p>
                  </a:txBody>
                  <a:tcPr marL="8750" marR="8750" marT="8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a:effectLst/>
                          <a:latin typeface="Arial" panose="020B0604020202020204" pitchFamily="34" charset="0"/>
                          <a:cs typeface="Arial" panose="020B0604020202020204" pitchFamily="34" charset="0"/>
                        </a:rPr>
                        <a:t>VALOR DEL CONTRATO</a:t>
                      </a:r>
                      <a:endParaRPr lang="es-CO" sz="1500" b="1" i="0" u="none" strike="noStrike">
                        <a:solidFill>
                          <a:srgbClr val="000000"/>
                        </a:solidFill>
                        <a:effectLst/>
                        <a:latin typeface="Arial" panose="020B0604020202020204" pitchFamily="34" charset="0"/>
                        <a:cs typeface="Arial" panose="020B0604020202020204" pitchFamily="34" charset="0"/>
                      </a:endParaRPr>
                    </a:p>
                  </a:txBody>
                  <a:tcPr marL="8750" marR="8750" marT="8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a:effectLst/>
                          <a:latin typeface="Arial" panose="020B0604020202020204" pitchFamily="34" charset="0"/>
                          <a:cs typeface="Arial" panose="020B0604020202020204" pitchFamily="34" charset="0"/>
                        </a:rPr>
                        <a:t>DURACION DEL CONTRATO</a:t>
                      </a:r>
                      <a:endParaRPr lang="es-CO" sz="1500" b="1" i="0" u="none" strike="noStrike">
                        <a:solidFill>
                          <a:srgbClr val="000000"/>
                        </a:solidFill>
                        <a:effectLst/>
                        <a:latin typeface="Arial" panose="020B0604020202020204" pitchFamily="34" charset="0"/>
                        <a:cs typeface="Arial" panose="020B0604020202020204" pitchFamily="34" charset="0"/>
                      </a:endParaRPr>
                    </a:p>
                  </a:txBody>
                  <a:tcPr marL="8750" marR="8750" marT="8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1735077"/>
                  </a:ext>
                </a:extLst>
              </a:tr>
              <a:tr h="527509">
                <a:tc>
                  <a:txBody>
                    <a:bodyPr/>
                    <a:lstStyle/>
                    <a:p>
                      <a:pPr algn="l" fontAlgn="t"/>
                      <a:r>
                        <a:rPr lang="es-CO" sz="1500" u="none" strike="noStrike">
                          <a:effectLst/>
                          <a:latin typeface="Arial" panose="020B0604020202020204" pitchFamily="34" charset="0"/>
                          <a:cs typeface="Arial" panose="020B0604020202020204" pitchFamily="34" charset="0"/>
                        </a:rPr>
                        <a:t>P040-Octubre 01/2019</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PRESTACION DE SERVICIOS</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Prestar los servicios de Auxiliar Administrativa</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LINA MARCELA GOMEZ NARANJO</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500" u="none" strike="noStrike">
                          <a:effectLst/>
                          <a:latin typeface="Arial" panose="020B0604020202020204" pitchFamily="34" charset="0"/>
                          <a:cs typeface="Arial" panose="020B0604020202020204" pitchFamily="34" charset="0"/>
                        </a:rPr>
                        <a:t>4,140,000.00</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Tres (3) meses</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8283566"/>
                  </a:ext>
                </a:extLst>
              </a:tr>
              <a:tr h="1334285">
                <a:tc>
                  <a:txBody>
                    <a:bodyPr/>
                    <a:lstStyle/>
                    <a:p>
                      <a:pPr algn="l" fontAlgn="t"/>
                      <a:r>
                        <a:rPr lang="es-CO" sz="1500" u="none" strike="noStrike">
                          <a:effectLst/>
                          <a:latin typeface="Arial" panose="020B0604020202020204" pitchFamily="34" charset="0"/>
                          <a:cs typeface="Arial" panose="020B0604020202020204" pitchFamily="34" charset="0"/>
                        </a:rPr>
                        <a:t>P041-Octubre 15/2019</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PRESTACION DE SERVICIOS</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500" u="none" strike="noStrike">
                          <a:effectLst/>
                          <a:latin typeface="Arial" panose="020B0604020202020204" pitchFamily="34" charset="0"/>
                          <a:cs typeface="Arial" panose="020B0604020202020204" pitchFamily="34" charset="0"/>
                        </a:rPr>
                        <a:t>Poner los conocimientos y experiencia profesional como Técnica en Auxiliar en salud Publica en el desarrollo de acciones en Salud pública en el municipio de Granada, en el marco de la Estrategia Atención Primaria en Salud. </a:t>
                      </a:r>
                      <a:endParaRPr lang="es-ES"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dirty="0">
                          <a:effectLst/>
                          <a:latin typeface="Arial" panose="020B0604020202020204" pitchFamily="34" charset="0"/>
                          <a:cs typeface="Arial" panose="020B0604020202020204" pitchFamily="34" charset="0"/>
                        </a:rPr>
                        <a:t>GLADYS ALZATE LOPEZ</a:t>
                      </a:r>
                      <a:endParaRPr lang="es-CO" sz="1500" b="0" i="0" u="none" strike="noStrike" dirty="0">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500" u="none" strike="noStrike">
                          <a:effectLst/>
                          <a:latin typeface="Arial" panose="020B0604020202020204" pitchFamily="34" charset="0"/>
                          <a:cs typeface="Arial" panose="020B0604020202020204" pitchFamily="34" charset="0"/>
                        </a:rPr>
                        <a:t>3,300,000.00</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ES" sz="1500" u="none" strike="noStrike">
                          <a:effectLst/>
                          <a:latin typeface="Arial" panose="020B0604020202020204" pitchFamily="34" charset="0"/>
                          <a:cs typeface="Arial" panose="020B0604020202020204" pitchFamily="34" charset="0"/>
                        </a:rPr>
                        <a:t>Del Quince (15) octubre al Siete (7) diciembre)</a:t>
                      </a:r>
                      <a:endParaRPr lang="es-ES" sz="1500" b="0" i="0" u="none" strike="noStrike">
                        <a:effectLst/>
                        <a:latin typeface="Arial" panose="020B0604020202020204" pitchFamily="34" charset="0"/>
                        <a:cs typeface="Arial" panose="020B0604020202020204" pitchFamily="34" charset="0"/>
                      </a:endParaRPr>
                    </a:p>
                  </a:txBody>
                  <a:tcPr marL="8750" marR="8750" marT="8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1606788"/>
                  </a:ext>
                </a:extLst>
              </a:tr>
              <a:tr h="1499779">
                <a:tc>
                  <a:txBody>
                    <a:bodyPr/>
                    <a:lstStyle/>
                    <a:p>
                      <a:pPr algn="l" fontAlgn="t"/>
                      <a:r>
                        <a:rPr lang="es-CO" sz="1500" u="none" strike="noStrike">
                          <a:effectLst/>
                          <a:latin typeface="Arial" panose="020B0604020202020204" pitchFamily="34" charset="0"/>
                          <a:cs typeface="Arial" panose="020B0604020202020204" pitchFamily="34" charset="0"/>
                        </a:rPr>
                        <a:t>P042-Octubre 15/2019</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PRESTACION DE SERVICIOS</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500" u="none" strike="noStrike">
                          <a:effectLst/>
                          <a:latin typeface="Arial" panose="020B0604020202020204" pitchFamily="34" charset="0"/>
                          <a:cs typeface="Arial" panose="020B0604020202020204" pitchFamily="34" charset="0"/>
                        </a:rPr>
                        <a:t>Poner los conocimientos y experiencia profesional como Auxiliar de Enfermería en el desarrollo de acciones de Salud Publica en el Municipio de Granada, en el marco de la Estrategia Atención Primaria en Salud- Departamento de Antioquia. </a:t>
                      </a:r>
                      <a:endParaRPr lang="es-ES"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OSCAR HUMBERTO ARAVALO ORTIZ</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500" u="none" strike="noStrike">
                          <a:effectLst/>
                          <a:latin typeface="Arial" panose="020B0604020202020204" pitchFamily="34" charset="0"/>
                          <a:cs typeface="Arial" panose="020B0604020202020204" pitchFamily="34" charset="0"/>
                        </a:rPr>
                        <a:t>3,300,000.00</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ES" sz="1500" u="none" strike="noStrike">
                          <a:effectLst/>
                          <a:latin typeface="Arial" panose="020B0604020202020204" pitchFamily="34" charset="0"/>
                          <a:cs typeface="Arial" panose="020B0604020202020204" pitchFamily="34" charset="0"/>
                        </a:rPr>
                        <a:t>Del Quince (15) octubre al Siete (7) diciembre)</a:t>
                      </a:r>
                      <a:endParaRPr lang="es-ES" sz="1500" b="0" i="0" u="none" strike="noStrike">
                        <a:effectLst/>
                        <a:latin typeface="Arial" panose="020B0604020202020204" pitchFamily="34" charset="0"/>
                        <a:cs typeface="Arial" panose="020B0604020202020204" pitchFamily="34" charset="0"/>
                      </a:endParaRPr>
                    </a:p>
                  </a:txBody>
                  <a:tcPr marL="8750" marR="8750" marT="8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8411981"/>
                  </a:ext>
                </a:extLst>
              </a:tr>
              <a:tr h="1406688">
                <a:tc>
                  <a:txBody>
                    <a:bodyPr/>
                    <a:lstStyle/>
                    <a:p>
                      <a:pPr algn="l" fontAlgn="t"/>
                      <a:r>
                        <a:rPr lang="es-CO" sz="1500" u="none" strike="noStrike">
                          <a:effectLst/>
                          <a:latin typeface="Arial" panose="020B0604020202020204" pitchFamily="34" charset="0"/>
                          <a:cs typeface="Arial" panose="020B0604020202020204" pitchFamily="34" charset="0"/>
                        </a:rPr>
                        <a:t>P043-Octubre 15/2019</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PRESTACION DE SERVICIOS</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500" u="none" strike="noStrike">
                          <a:effectLst/>
                          <a:latin typeface="Arial" panose="020B0604020202020204" pitchFamily="34" charset="0"/>
                          <a:cs typeface="Arial" panose="020B0604020202020204" pitchFamily="34" charset="0"/>
                        </a:rPr>
                        <a:t>Poner los conocimientos y experiencia profesional como Digitadora en el desarrollo de acciones de Salud Publica en el Municipio de Granada, en el marco de la Estrategia Atención Primaria en Salud- Departamento de Antioquia. </a:t>
                      </a:r>
                      <a:endParaRPr lang="es-ES"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DAMARIS ARISTIZABAL GIRALDO</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500" u="none" strike="noStrike">
                          <a:effectLst/>
                          <a:latin typeface="Arial" panose="020B0604020202020204" pitchFamily="34" charset="0"/>
                          <a:cs typeface="Arial" panose="020B0604020202020204" pitchFamily="34" charset="0"/>
                        </a:rPr>
                        <a:t>3,000,000.00</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ES" sz="1500" u="none" strike="noStrike">
                          <a:effectLst/>
                          <a:latin typeface="Arial" panose="020B0604020202020204" pitchFamily="34" charset="0"/>
                          <a:cs typeface="Arial" panose="020B0604020202020204" pitchFamily="34" charset="0"/>
                        </a:rPr>
                        <a:t>Del Quince (15) octubre al Quince (15) diciembre)</a:t>
                      </a:r>
                      <a:endParaRPr lang="es-ES" sz="1500" b="0" i="0" u="none" strike="noStrike">
                        <a:effectLst/>
                        <a:latin typeface="Arial" panose="020B0604020202020204" pitchFamily="34" charset="0"/>
                        <a:cs typeface="Arial" panose="020B0604020202020204" pitchFamily="34" charset="0"/>
                      </a:endParaRPr>
                    </a:p>
                  </a:txBody>
                  <a:tcPr marL="8750" marR="8750" marT="8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1836574"/>
                  </a:ext>
                </a:extLst>
              </a:tr>
              <a:tr h="1406688">
                <a:tc>
                  <a:txBody>
                    <a:bodyPr/>
                    <a:lstStyle/>
                    <a:p>
                      <a:pPr algn="l" fontAlgn="t"/>
                      <a:r>
                        <a:rPr lang="es-CO" sz="1500" u="none" strike="noStrike">
                          <a:effectLst/>
                          <a:latin typeface="Arial" panose="020B0604020202020204" pitchFamily="34" charset="0"/>
                          <a:cs typeface="Arial" panose="020B0604020202020204" pitchFamily="34" charset="0"/>
                        </a:rPr>
                        <a:t>P044-Octubre 15/2019</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PRESTACION DE SERVICIOS</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500" u="none" strike="noStrike">
                          <a:effectLst/>
                          <a:latin typeface="Arial" panose="020B0604020202020204" pitchFamily="34" charset="0"/>
                          <a:cs typeface="Arial" panose="020B0604020202020204" pitchFamily="34" charset="0"/>
                        </a:rPr>
                        <a:t>Poner los conocimientos y experiencia profesional como Psicóloga en el desarrollo de acciones de Salud Publica en el Municipio de Granada, en el marco de la Estrategia Atención Primaria en Salud- Departamento de Antioquia. </a:t>
                      </a:r>
                      <a:endParaRPr lang="es-ES"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CAROLINA LOPEZ GARCIA</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500" u="none" strike="noStrike">
                          <a:effectLst/>
                          <a:latin typeface="Arial" panose="020B0604020202020204" pitchFamily="34" charset="0"/>
                          <a:cs typeface="Arial" panose="020B0604020202020204" pitchFamily="34" charset="0"/>
                        </a:rPr>
                        <a:t>8,000,000.00</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ES" sz="1500" u="none" strike="noStrike" dirty="0">
                          <a:effectLst/>
                          <a:latin typeface="Arial" panose="020B0604020202020204" pitchFamily="34" charset="0"/>
                          <a:cs typeface="Arial" panose="020B0604020202020204" pitchFamily="34" charset="0"/>
                        </a:rPr>
                        <a:t>Del Quince (15) octubre al Quince (15) diciembre)</a:t>
                      </a:r>
                      <a:endParaRPr lang="es-ES" sz="1500" b="0" i="0" u="none" strike="noStrike" dirty="0">
                        <a:effectLst/>
                        <a:latin typeface="Arial" panose="020B0604020202020204" pitchFamily="34" charset="0"/>
                        <a:cs typeface="Arial" panose="020B0604020202020204" pitchFamily="34" charset="0"/>
                      </a:endParaRPr>
                    </a:p>
                  </a:txBody>
                  <a:tcPr marL="8750" marR="8750" marT="8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8441842"/>
                  </a:ext>
                </a:extLst>
              </a:tr>
              <a:tr h="1499779">
                <a:tc>
                  <a:txBody>
                    <a:bodyPr/>
                    <a:lstStyle/>
                    <a:p>
                      <a:pPr algn="l" fontAlgn="t"/>
                      <a:r>
                        <a:rPr lang="es-CO" sz="1500" u="none" strike="noStrike">
                          <a:effectLst/>
                          <a:latin typeface="Arial" panose="020B0604020202020204" pitchFamily="34" charset="0"/>
                          <a:cs typeface="Arial" panose="020B0604020202020204" pitchFamily="34" charset="0"/>
                        </a:rPr>
                        <a:t>P045-Octubre 22/2019</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PRESTACION DE SERVICIOS</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500" u="none" strike="noStrike">
                          <a:effectLst/>
                          <a:latin typeface="Arial" panose="020B0604020202020204" pitchFamily="34" charset="0"/>
                          <a:cs typeface="Arial" panose="020B0604020202020204" pitchFamily="34" charset="0"/>
                        </a:rPr>
                        <a:t>Poner los conocimientos y experiencia profesional como Auxiliar de Enfermería en el desarrollo de acciones de Salud Publica en el Municipio de Granada, en el marco de la Estrategia Atención Primaria en Salud- Departamento de Antioquia. </a:t>
                      </a:r>
                      <a:endParaRPr lang="es-ES"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500" u="none" strike="noStrike">
                          <a:effectLst/>
                          <a:latin typeface="Arial" panose="020B0604020202020204" pitchFamily="34" charset="0"/>
                          <a:cs typeface="Arial" panose="020B0604020202020204" pitchFamily="34" charset="0"/>
                        </a:rPr>
                        <a:t>PATRICIA CARVAJAL MEJIA</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500" u="none" strike="noStrike">
                          <a:effectLst/>
                          <a:latin typeface="Arial" panose="020B0604020202020204" pitchFamily="34" charset="0"/>
                          <a:cs typeface="Arial" panose="020B0604020202020204" pitchFamily="34" charset="0"/>
                        </a:rPr>
                        <a:t>2,850,000.00</a:t>
                      </a:r>
                      <a:endParaRPr lang="es-CO" sz="1500" b="0" i="0" u="none" strike="noStrike">
                        <a:effectLst/>
                        <a:latin typeface="Arial" panose="020B0604020202020204" pitchFamily="34" charset="0"/>
                        <a:cs typeface="Arial" panose="020B0604020202020204" pitchFamily="34" charset="0"/>
                      </a:endParaRPr>
                    </a:p>
                  </a:txBody>
                  <a:tcPr marL="8750" marR="8750" marT="87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ES" sz="1500" u="none" strike="noStrike" dirty="0">
                          <a:effectLst/>
                          <a:latin typeface="Arial" panose="020B0604020202020204" pitchFamily="34" charset="0"/>
                          <a:cs typeface="Arial" panose="020B0604020202020204" pitchFamily="34" charset="0"/>
                        </a:rPr>
                        <a:t>Del </a:t>
                      </a:r>
                      <a:r>
                        <a:rPr lang="es-ES" sz="1500" u="none" strike="noStrike" dirty="0" err="1">
                          <a:effectLst/>
                          <a:latin typeface="Arial" panose="020B0604020202020204" pitchFamily="34" charset="0"/>
                          <a:cs typeface="Arial" panose="020B0604020202020204" pitchFamily="34" charset="0"/>
                        </a:rPr>
                        <a:t>Ventidos</a:t>
                      </a:r>
                      <a:r>
                        <a:rPr lang="es-ES" sz="1500" u="none" strike="noStrike" dirty="0">
                          <a:effectLst/>
                          <a:latin typeface="Arial" panose="020B0604020202020204" pitchFamily="34" charset="0"/>
                          <a:cs typeface="Arial" panose="020B0604020202020204" pitchFamily="34" charset="0"/>
                        </a:rPr>
                        <a:t> (22) octubre al Siete (07) diciembre)</a:t>
                      </a:r>
                      <a:endParaRPr lang="es-ES" sz="1500" b="0" i="0" u="none" strike="noStrike" dirty="0">
                        <a:effectLst/>
                        <a:latin typeface="Arial" panose="020B0604020202020204" pitchFamily="34" charset="0"/>
                        <a:cs typeface="Arial" panose="020B0604020202020204" pitchFamily="34" charset="0"/>
                      </a:endParaRPr>
                    </a:p>
                  </a:txBody>
                  <a:tcPr marL="8750" marR="8750" marT="8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00005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9 Imagen">
            <a:extLst>
              <a:ext uri="{FF2B5EF4-FFF2-40B4-BE49-F238E27FC236}">
                <a16:creationId xmlns:a16="http://schemas.microsoft.com/office/drawing/2014/main" id="{6DD1BB35-4EEF-4CE0-9EFF-2F5892FBB49F}"/>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252414" y="9067800"/>
            <a:ext cx="2435487" cy="787400"/>
          </a:xfrm>
          <a:prstGeom prst="rect">
            <a:avLst/>
          </a:prstGeom>
          <a:noFill/>
          <a:ln>
            <a:noFill/>
          </a:ln>
        </p:spPr>
      </p:pic>
      <p:graphicFrame>
        <p:nvGraphicFramePr>
          <p:cNvPr id="4" name="Tabla 3">
            <a:extLst>
              <a:ext uri="{FF2B5EF4-FFF2-40B4-BE49-F238E27FC236}">
                <a16:creationId xmlns:a16="http://schemas.microsoft.com/office/drawing/2014/main" id="{27CEE76D-4BCC-477F-A40F-5077046A0D59}"/>
              </a:ext>
            </a:extLst>
          </p:cNvPr>
          <p:cNvGraphicFramePr>
            <a:graphicFrameLocks noGrp="1"/>
          </p:cNvGraphicFramePr>
          <p:nvPr>
            <p:extLst>
              <p:ext uri="{D42A27DB-BD31-4B8C-83A1-F6EECF244321}">
                <p14:modId xmlns:p14="http://schemas.microsoft.com/office/powerpoint/2010/main" val="3525313026"/>
              </p:ext>
            </p:extLst>
          </p:nvPr>
        </p:nvGraphicFramePr>
        <p:xfrm>
          <a:off x="1117600" y="1828800"/>
          <a:ext cx="15874999" cy="7752356"/>
        </p:xfrm>
        <a:graphic>
          <a:graphicData uri="http://schemas.openxmlformats.org/drawingml/2006/table">
            <a:tbl>
              <a:tblPr>
                <a:tableStyleId>{5C22544A-7EE6-4342-B048-85BDC9FD1C3A}</a:tableStyleId>
              </a:tblPr>
              <a:tblGrid>
                <a:gridCol w="2656609">
                  <a:extLst>
                    <a:ext uri="{9D8B030D-6E8A-4147-A177-3AD203B41FA5}">
                      <a16:colId xmlns:a16="http://schemas.microsoft.com/office/drawing/2014/main" val="1518893535"/>
                    </a:ext>
                  </a:extLst>
                </a:gridCol>
                <a:gridCol w="1575157">
                  <a:extLst>
                    <a:ext uri="{9D8B030D-6E8A-4147-A177-3AD203B41FA5}">
                      <a16:colId xmlns:a16="http://schemas.microsoft.com/office/drawing/2014/main" val="3948124311"/>
                    </a:ext>
                  </a:extLst>
                </a:gridCol>
                <a:gridCol w="4531234">
                  <a:extLst>
                    <a:ext uri="{9D8B030D-6E8A-4147-A177-3AD203B41FA5}">
                      <a16:colId xmlns:a16="http://schemas.microsoft.com/office/drawing/2014/main" val="4197196744"/>
                    </a:ext>
                  </a:extLst>
                </a:gridCol>
                <a:gridCol w="2410037">
                  <a:extLst>
                    <a:ext uri="{9D8B030D-6E8A-4147-A177-3AD203B41FA5}">
                      <a16:colId xmlns:a16="http://schemas.microsoft.com/office/drawing/2014/main" val="216188995"/>
                    </a:ext>
                  </a:extLst>
                </a:gridCol>
                <a:gridCol w="2515550">
                  <a:extLst>
                    <a:ext uri="{9D8B030D-6E8A-4147-A177-3AD203B41FA5}">
                      <a16:colId xmlns:a16="http://schemas.microsoft.com/office/drawing/2014/main" val="4068382529"/>
                    </a:ext>
                  </a:extLst>
                </a:gridCol>
                <a:gridCol w="2186412">
                  <a:extLst>
                    <a:ext uri="{9D8B030D-6E8A-4147-A177-3AD203B41FA5}">
                      <a16:colId xmlns:a16="http://schemas.microsoft.com/office/drawing/2014/main" val="237231325"/>
                    </a:ext>
                  </a:extLst>
                </a:gridCol>
              </a:tblGrid>
              <a:tr h="454947">
                <a:tc>
                  <a:txBody>
                    <a:bodyPr/>
                    <a:lstStyle/>
                    <a:p>
                      <a:pPr algn="ctr" fontAlgn="t"/>
                      <a:r>
                        <a:rPr lang="es-CO" sz="1800" u="none" strike="noStrike">
                          <a:effectLst/>
                          <a:latin typeface="Arial" panose="020B0604020202020204" pitchFamily="34" charset="0"/>
                          <a:cs typeface="Arial" panose="020B0604020202020204" pitchFamily="34" charset="0"/>
                        </a:rPr>
                        <a:t>NÚMERO DEL CONTRATAO</a:t>
                      </a:r>
                      <a:endParaRPr lang="es-CO"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800" u="none" strike="noStrike">
                          <a:effectLst/>
                          <a:latin typeface="Arial" panose="020B0604020202020204" pitchFamily="34" charset="0"/>
                          <a:cs typeface="Arial" panose="020B0604020202020204" pitchFamily="34" charset="0"/>
                        </a:rPr>
                        <a:t>TIPO DE CONTRATO</a:t>
                      </a:r>
                      <a:endParaRPr lang="es-CO"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s-CO" sz="1800" u="none" strike="noStrike">
                          <a:effectLst/>
                          <a:latin typeface="Arial" panose="020B0604020202020204" pitchFamily="34" charset="0"/>
                          <a:cs typeface="Arial" panose="020B0604020202020204" pitchFamily="34" charset="0"/>
                        </a:rPr>
                        <a:t>OBJETO DEL CONTRATO</a:t>
                      </a:r>
                      <a:endParaRPr lang="es-CO"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800" u="none" strike="noStrike">
                          <a:effectLst/>
                          <a:latin typeface="Arial" panose="020B0604020202020204" pitchFamily="34" charset="0"/>
                          <a:cs typeface="Arial" panose="020B0604020202020204" pitchFamily="34" charset="0"/>
                        </a:rPr>
                        <a:t>CONTRATISTA</a:t>
                      </a:r>
                      <a:endParaRPr lang="es-CO"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800" u="none" strike="noStrike">
                          <a:effectLst/>
                          <a:latin typeface="Arial" panose="020B0604020202020204" pitchFamily="34" charset="0"/>
                          <a:cs typeface="Arial" panose="020B0604020202020204" pitchFamily="34" charset="0"/>
                        </a:rPr>
                        <a:t>VALOR DEL CONTRATO</a:t>
                      </a:r>
                      <a:endParaRPr lang="es-CO"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800" u="none" strike="noStrike">
                          <a:effectLst/>
                          <a:latin typeface="Arial" panose="020B0604020202020204" pitchFamily="34" charset="0"/>
                          <a:cs typeface="Arial" panose="020B0604020202020204" pitchFamily="34" charset="0"/>
                        </a:rPr>
                        <a:t>DURACION DEL CONTRATO</a:t>
                      </a:r>
                      <a:endParaRPr lang="es-CO"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3716042"/>
                  </a:ext>
                </a:extLst>
              </a:tr>
              <a:tr h="1525408">
                <a:tc>
                  <a:txBody>
                    <a:bodyPr/>
                    <a:lstStyle/>
                    <a:p>
                      <a:pPr algn="l" fontAlgn="t"/>
                      <a:r>
                        <a:rPr lang="es-CO" sz="1800" u="none" strike="noStrike">
                          <a:effectLst/>
                          <a:latin typeface="Arial" panose="020B0604020202020204" pitchFamily="34" charset="0"/>
                          <a:cs typeface="Arial" panose="020B0604020202020204" pitchFamily="34" charset="0"/>
                        </a:rPr>
                        <a:t>P046-Noviembre 01/2019</a:t>
                      </a:r>
                      <a:endParaRPr lang="es-CO"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800" u="none" strike="noStrike">
                          <a:effectLst/>
                          <a:latin typeface="Arial" panose="020B0604020202020204" pitchFamily="34" charset="0"/>
                          <a:cs typeface="Arial" panose="020B0604020202020204" pitchFamily="34" charset="0"/>
                        </a:rPr>
                        <a:t>PRESTACION DE SERVICIOS</a:t>
                      </a:r>
                      <a:endParaRPr lang="es-CO"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800" u="none" strike="noStrike">
                          <a:effectLst/>
                          <a:latin typeface="Arial" panose="020B0604020202020204" pitchFamily="34" charset="0"/>
                          <a:cs typeface="Arial" panose="020B0604020202020204" pitchFamily="34" charset="0"/>
                        </a:rPr>
                        <a:t>Poner los conocimientos y experiencia profesional como Psicóloga en el desarrollo de acciones de Salud Publica en el Municipio de Granada, en el marco de la Estrategia Atención Primaria en Salud- Departamento de Antioquia. </a:t>
                      </a:r>
                      <a:endParaRPr lang="es-ES"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800" u="none" strike="noStrike">
                          <a:effectLst/>
                          <a:latin typeface="Arial" panose="020B0604020202020204" pitchFamily="34" charset="0"/>
                          <a:cs typeface="Arial" panose="020B0604020202020204" pitchFamily="34" charset="0"/>
                        </a:rPr>
                        <a:t>ALEYDA LONDOÑO HENAO</a:t>
                      </a:r>
                      <a:endParaRPr lang="es-CO"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800" u="none" strike="noStrike">
                          <a:effectLst/>
                          <a:latin typeface="Arial" panose="020B0604020202020204" pitchFamily="34" charset="0"/>
                          <a:cs typeface="Arial" panose="020B0604020202020204" pitchFamily="34" charset="0"/>
                        </a:rPr>
                        <a:t>3,000,000.00</a:t>
                      </a:r>
                      <a:endParaRPr lang="es-CO"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CO" sz="1800" u="none" strike="noStrike">
                          <a:effectLst/>
                          <a:latin typeface="Arial" panose="020B0604020202020204" pitchFamily="34" charset="0"/>
                          <a:cs typeface="Arial" panose="020B0604020202020204" pitchFamily="34" charset="0"/>
                        </a:rPr>
                        <a:t>Del Primero (01) Noviembre al Primero (01) diciembre)</a:t>
                      </a:r>
                      <a:endParaRPr lang="es-CO" sz="18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0738693"/>
                  </a:ext>
                </a:extLst>
              </a:tr>
              <a:tr h="1525408">
                <a:tc>
                  <a:txBody>
                    <a:bodyPr/>
                    <a:lstStyle/>
                    <a:p>
                      <a:pPr algn="l" fontAlgn="t"/>
                      <a:r>
                        <a:rPr lang="es-CO" sz="1800" u="none" strike="noStrike">
                          <a:effectLst/>
                          <a:latin typeface="Arial" panose="020B0604020202020204" pitchFamily="34" charset="0"/>
                          <a:cs typeface="Arial" panose="020B0604020202020204" pitchFamily="34" charset="0"/>
                        </a:rPr>
                        <a:t>P047-Noviembre 01/2019</a:t>
                      </a:r>
                      <a:endParaRPr lang="es-CO"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800" u="none" strike="noStrike">
                          <a:effectLst/>
                          <a:latin typeface="Arial" panose="020B0604020202020204" pitchFamily="34" charset="0"/>
                          <a:cs typeface="Arial" panose="020B0604020202020204" pitchFamily="34" charset="0"/>
                        </a:rPr>
                        <a:t>PRESTACION DE SERVICIOS</a:t>
                      </a:r>
                      <a:endParaRPr lang="es-CO"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800" u="none" strike="noStrike">
                          <a:effectLst/>
                          <a:latin typeface="Arial" panose="020B0604020202020204" pitchFamily="34" charset="0"/>
                          <a:cs typeface="Arial" panose="020B0604020202020204" pitchFamily="34" charset="0"/>
                        </a:rPr>
                        <a:t>Poner los conocimientos y experiencia profesional como Auxiliar en Salud Oral en el desarrollo de acciones de Salud Publica en el Municipio de Granada, en el marco de la Estrategia Atención Primaria en Salud- Departamento de Antioquia. </a:t>
                      </a:r>
                      <a:endParaRPr lang="es-ES"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800" u="none" strike="noStrike">
                          <a:effectLst/>
                          <a:latin typeface="Arial" panose="020B0604020202020204" pitchFamily="34" charset="0"/>
                          <a:cs typeface="Arial" panose="020B0604020202020204" pitchFamily="34" charset="0"/>
                        </a:rPr>
                        <a:t>ELIZABETH CRISTINA GIRALDO DUQUE</a:t>
                      </a:r>
                      <a:endParaRPr lang="es-CO"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800" u="none" strike="noStrike">
                          <a:effectLst/>
                          <a:latin typeface="Arial" panose="020B0604020202020204" pitchFamily="34" charset="0"/>
                          <a:cs typeface="Arial" panose="020B0604020202020204" pitchFamily="34" charset="0"/>
                        </a:rPr>
                        <a:t>1,700,000.00</a:t>
                      </a:r>
                      <a:endParaRPr lang="es-CO"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CO" sz="1800" u="none" strike="noStrike">
                          <a:effectLst/>
                          <a:latin typeface="Arial" panose="020B0604020202020204" pitchFamily="34" charset="0"/>
                          <a:cs typeface="Arial" panose="020B0604020202020204" pitchFamily="34" charset="0"/>
                        </a:rPr>
                        <a:t>Del Primero (01) Noviembre al Primero (01) diciembre)</a:t>
                      </a:r>
                      <a:endParaRPr lang="es-CO" sz="18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9790269"/>
                  </a:ext>
                </a:extLst>
              </a:tr>
              <a:tr h="1525408">
                <a:tc>
                  <a:txBody>
                    <a:bodyPr/>
                    <a:lstStyle/>
                    <a:p>
                      <a:pPr algn="l" fontAlgn="t"/>
                      <a:r>
                        <a:rPr lang="es-CO" sz="1800" u="none" strike="noStrike">
                          <a:effectLst/>
                          <a:latin typeface="Arial" panose="020B0604020202020204" pitchFamily="34" charset="0"/>
                          <a:cs typeface="Arial" panose="020B0604020202020204" pitchFamily="34" charset="0"/>
                        </a:rPr>
                        <a:t>P048-Noviembre 15/2019</a:t>
                      </a:r>
                      <a:endParaRPr lang="es-CO"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800" u="none" strike="noStrike">
                          <a:effectLst/>
                          <a:latin typeface="Arial" panose="020B0604020202020204" pitchFamily="34" charset="0"/>
                          <a:cs typeface="Arial" panose="020B0604020202020204" pitchFamily="34" charset="0"/>
                        </a:rPr>
                        <a:t>PRESTACION DE SERVICIOS</a:t>
                      </a:r>
                      <a:endParaRPr lang="es-CO"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800" u="none" strike="noStrike">
                          <a:effectLst/>
                          <a:latin typeface="Arial" panose="020B0604020202020204" pitchFamily="34" charset="0"/>
                          <a:cs typeface="Arial" panose="020B0604020202020204" pitchFamily="34" charset="0"/>
                        </a:rPr>
                        <a:t>Realizar calibracion de lso equipos biomedicos de la Institucion.</a:t>
                      </a:r>
                      <a:endParaRPr lang="es-ES"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800" u="none" strike="noStrike">
                          <a:effectLst/>
                          <a:latin typeface="Arial" panose="020B0604020202020204" pitchFamily="34" charset="0"/>
                          <a:cs typeface="Arial" panose="020B0604020202020204" pitchFamily="34" charset="0"/>
                        </a:rPr>
                        <a:t>HOSPIMEDICOS MEDELLIN S.A</a:t>
                      </a:r>
                      <a:endParaRPr lang="es-CO"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800" u="none" strike="noStrike">
                          <a:effectLst/>
                          <a:latin typeface="Arial" panose="020B0604020202020204" pitchFamily="34" charset="0"/>
                          <a:cs typeface="Arial" panose="020B0604020202020204" pitchFamily="34" charset="0"/>
                        </a:rPr>
                        <a:t>8,396,938.00</a:t>
                      </a:r>
                      <a:endParaRPr lang="es-CO"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CO" sz="1800" u="none" strike="noStrike">
                          <a:effectLst/>
                          <a:latin typeface="Arial" panose="020B0604020202020204" pitchFamily="34" charset="0"/>
                          <a:cs typeface="Arial" panose="020B0604020202020204" pitchFamily="34" charset="0"/>
                        </a:rPr>
                        <a:t>Un mes y medio</a:t>
                      </a:r>
                      <a:endParaRPr lang="es-CO" sz="18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5980310"/>
                  </a:ext>
                </a:extLst>
              </a:tr>
              <a:tr h="1525408">
                <a:tc>
                  <a:txBody>
                    <a:bodyPr/>
                    <a:lstStyle/>
                    <a:p>
                      <a:pPr algn="l" fontAlgn="t"/>
                      <a:r>
                        <a:rPr lang="es-CO" sz="1800" u="none" strike="noStrike">
                          <a:effectLst/>
                          <a:latin typeface="Arial" panose="020B0604020202020204" pitchFamily="34" charset="0"/>
                          <a:cs typeface="Arial" panose="020B0604020202020204" pitchFamily="34" charset="0"/>
                        </a:rPr>
                        <a:t>P049-Noviembre 18/2019</a:t>
                      </a:r>
                      <a:endParaRPr lang="es-CO"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800" u="none" strike="noStrike">
                          <a:effectLst/>
                          <a:latin typeface="Arial" panose="020B0604020202020204" pitchFamily="34" charset="0"/>
                          <a:cs typeface="Arial" panose="020B0604020202020204" pitchFamily="34" charset="0"/>
                        </a:rPr>
                        <a:t>PRESTACION DE SERVICIOS</a:t>
                      </a:r>
                      <a:endParaRPr lang="es-CO"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800" u="none" strike="noStrike">
                          <a:effectLst/>
                          <a:latin typeface="Arial" panose="020B0604020202020204" pitchFamily="34" charset="0"/>
                          <a:cs typeface="Arial" panose="020B0604020202020204" pitchFamily="34" charset="0"/>
                        </a:rPr>
                        <a:t>Prestar los servicios de conducción de la ambulancia</a:t>
                      </a:r>
                      <a:endParaRPr lang="es-ES"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800" u="none" strike="noStrike">
                          <a:effectLst/>
                          <a:latin typeface="Arial" panose="020B0604020202020204" pitchFamily="34" charset="0"/>
                          <a:cs typeface="Arial" panose="020B0604020202020204" pitchFamily="34" charset="0"/>
                        </a:rPr>
                        <a:t>MARIO WILSON MUÑOZ CARO</a:t>
                      </a:r>
                      <a:endParaRPr lang="es-CO"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800" u="none" strike="noStrike">
                          <a:effectLst/>
                          <a:latin typeface="Arial" panose="020B0604020202020204" pitchFamily="34" charset="0"/>
                          <a:cs typeface="Arial" panose="020B0604020202020204" pitchFamily="34" charset="0"/>
                        </a:rPr>
                        <a:t>1,623,966.00</a:t>
                      </a:r>
                      <a:endParaRPr lang="es-CO"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ES" sz="1800" u="none" strike="noStrike">
                          <a:effectLst/>
                          <a:latin typeface="Arial" panose="020B0604020202020204" pitchFamily="34" charset="0"/>
                          <a:cs typeface="Arial" panose="020B0604020202020204" pitchFamily="34" charset="0"/>
                        </a:rPr>
                        <a:t>Un mes y trece dias</a:t>
                      </a:r>
                      <a:endParaRPr lang="es-ES" sz="18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9276611"/>
                  </a:ext>
                </a:extLst>
              </a:tr>
              <a:tr h="682419">
                <a:tc>
                  <a:txBody>
                    <a:bodyPr/>
                    <a:lstStyle/>
                    <a:p>
                      <a:pPr algn="l" fontAlgn="t"/>
                      <a:r>
                        <a:rPr lang="es-CO" sz="1800" u="none" strike="noStrike">
                          <a:effectLst/>
                          <a:latin typeface="Arial" panose="020B0604020202020204" pitchFamily="34" charset="0"/>
                          <a:cs typeface="Arial" panose="020B0604020202020204" pitchFamily="34" charset="0"/>
                        </a:rPr>
                        <a:t>P050-Diciembre 02/2019</a:t>
                      </a:r>
                      <a:endParaRPr lang="es-CO"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800" u="none" strike="noStrike">
                          <a:effectLst/>
                          <a:latin typeface="Arial" panose="020B0604020202020204" pitchFamily="34" charset="0"/>
                          <a:cs typeface="Arial" panose="020B0604020202020204" pitchFamily="34" charset="0"/>
                        </a:rPr>
                        <a:t>PRESTACION DE SERVICIOS</a:t>
                      </a:r>
                      <a:endParaRPr lang="es-CO"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800" u="none" strike="noStrike">
                          <a:effectLst/>
                          <a:latin typeface="Arial" panose="020B0604020202020204" pitchFamily="34" charset="0"/>
                          <a:cs typeface="Arial" panose="020B0604020202020204" pitchFamily="34" charset="0"/>
                        </a:rPr>
                        <a:t>Prestacion de servicios odontologicos</a:t>
                      </a:r>
                      <a:endParaRPr lang="es-CO"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800" u="none" strike="noStrike">
                          <a:effectLst/>
                          <a:latin typeface="Arial" panose="020B0604020202020204" pitchFamily="34" charset="0"/>
                          <a:cs typeface="Arial" panose="020B0604020202020204" pitchFamily="34" charset="0"/>
                        </a:rPr>
                        <a:t>YESICA ALEJANDRA LAVERDE PATIÑO</a:t>
                      </a:r>
                      <a:endParaRPr lang="es-CO"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800" u="none" strike="noStrike">
                          <a:effectLst/>
                          <a:latin typeface="Arial" panose="020B0604020202020204" pitchFamily="34" charset="0"/>
                          <a:cs typeface="Arial" panose="020B0604020202020204" pitchFamily="34" charset="0"/>
                        </a:rPr>
                        <a:t>3,700,000.00</a:t>
                      </a:r>
                      <a:endParaRPr lang="es-CO" sz="18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800" u="none" strike="noStrike" dirty="0">
                          <a:effectLst/>
                          <a:latin typeface="Arial" panose="020B0604020202020204" pitchFamily="34" charset="0"/>
                          <a:cs typeface="Arial" panose="020B0604020202020204" pitchFamily="34" charset="0"/>
                        </a:rPr>
                        <a:t>Veintinueve (29) </a:t>
                      </a:r>
                      <a:r>
                        <a:rPr lang="es-CO" sz="1800" u="none" strike="noStrike" dirty="0" err="1">
                          <a:effectLst/>
                          <a:latin typeface="Arial" panose="020B0604020202020204" pitchFamily="34" charset="0"/>
                          <a:cs typeface="Arial" panose="020B0604020202020204" pitchFamily="34" charset="0"/>
                        </a:rPr>
                        <a:t>dias</a:t>
                      </a:r>
                      <a:endParaRPr lang="es-CO" sz="1800" b="0" i="0" u="none" strike="noStrike" dirty="0">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439401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9 Imagen">
            <a:extLst>
              <a:ext uri="{FF2B5EF4-FFF2-40B4-BE49-F238E27FC236}">
                <a16:creationId xmlns:a16="http://schemas.microsoft.com/office/drawing/2014/main" id="{BA9BD190-D4E6-487D-96C1-C4B4C5AA47C9}"/>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227014" y="9499600"/>
            <a:ext cx="2435487" cy="787400"/>
          </a:xfrm>
          <a:prstGeom prst="rect">
            <a:avLst/>
          </a:prstGeom>
          <a:noFill/>
          <a:ln>
            <a:noFill/>
          </a:ln>
        </p:spPr>
      </p:pic>
      <p:graphicFrame>
        <p:nvGraphicFramePr>
          <p:cNvPr id="4" name="Tabla 3">
            <a:extLst>
              <a:ext uri="{FF2B5EF4-FFF2-40B4-BE49-F238E27FC236}">
                <a16:creationId xmlns:a16="http://schemas.microsoft.com/office/drawing/2014/main" id="{ADCC74AF-A353-4092-9EEA-5CC7DB463518}"/>
              </a:ext>
            </a:extLst>
          </p:cNvPr>
          <p:cNvGraphicFramePr>
            <a:graphicFrameLocks noGrp="1"/>
          </p:cNvGraphicFramePr>
          <p:nvPr>
            <p:extLst>
              <p:ext uri="{D42A27DB-BD31-4B8C-83A1-F6EECF244321}">
                <p14:modId xmlns:p14="http://schemas.microsoft.com/office/powerpoint/2010/main" val="3813319062"/>
              </p:ext>
            </p:extLst>
          </p:nvPr>
        </p:nvGraphicFramePr>
        <p:xfrm>
          <a:off x="838200" y="1651000"/>
          <a:ext cx="16383000" cy="7963201"/>
        </p:xfrm>
        <a:graphic>
          <a:graphicData uri="http://schemas.openxmlformats.org/drawingml/2006/table">
            <a:tbl>
              <a:tblPr>
                <a:tableStyleId>{5C22544A-7EE6-4342-B048-85BDC9FD1C3A}</a:tableStyleId>
              </a:tblPr>
              <a:tblGrid>
                <a:gridCol w="2741621">
                  <a:extLst>
                    <a:ext uri="{9D8B030D-6E8A-4147-A177-3AD203B41FA5}">
                      <a16:colId xmlns:a16="http://schemas.microsoft.com/office/drawing/2014/main" val="1711257062"/>
                    </a:ext>
                  </a:extLst>
                </a:gridCol>
                <a:gridCol w="1625562">
                  <a:extLst>
                    <a:ext uri="{9D8B030D-6E8A-4147-A177-3AD203B41FA5}">
                      <a16:colId xmlns:a16="http://schemas.microsoft.com/office/drawing/2014/main" val="540063622"/>
                    </a:ext>
                  </a:extLst>
                </a:gridCol>
                <a:gridCol w="4599017">
                  <a:extLst>
                    <a:ext uri="{9D8B030D-6E8A-4147-A177-3AD203B41FA5}">
                      <a16:colId xmlns:a16="http://schemas.microsoft.com/office/drawing/2014/main" val="1127584022"/>
                    </a:ext>
                  </a:extLst>
                </a:gridCol>
                <a:gridCol w="2564375">
                  <a:extLst>
                    <a:ext uri="{9D8B030D-6E8A-4147-A177-3AD203B41FA5}">
                      <a16:colId xmlns:a16="http://schemas.microsoft.com/office/drawing/2014/main" val="2942915181"/>
                    </a:ext>
                  </a:extLst>
                </a:gridCol>
                <a:gridCol w="2596047">
                  <a:extLst>
                    <a:ext uri="{9D8B030D-6E8A-4147-A177-3AD203B41FA5}">
                      <a16:colId xmlns:a16="http://schemas.microsoft.com/office/drawing/2014/main" val="3275647471"/>
                    </a:ext>
                  </a:extLst>
                </a:gridCol>
                <a:gridCol w="2256378">
                  <a:extLst>
                    <a:ext uri="{9D8B030D-6E8A-4147-A177-3AD203B41FA5}">
                      <a16:colId xmlns:a16="http://schemas.microsoft.com/office/drawing/2014/main" val="507180112"/>
                    </a:ext>
                  </a:extLst>
                </a:gridCol>
              </a:tblGrid>
              <a:tr h="413084">
                <a:tc>
                  <a:txBody>
                    <a:bodyPr/>
                    <a:lstStyle/>
                    <a:p>
                      <a:pPr algn="ctr" fontAlgn="t"/>
                      <a:r>
                        <a:rPr lang="es-CO" sz="1700" u="none" strike="noStrike">
                          <a:effectLst/>
                          <a:latin typeface="Arial" panose="020B0604020202020204" pitchFamily="34" charset="0"/>
                          <a:cs typeface="Arial" panose="020B0604020202020204" pitchFamily="34" charset="0"/>
                        </a:rPr>
                        <a:t>NÚMERO DEL CONTRATAO</a:t>
                      </a:r>
                      <a:endParaRPr lang="es-CO" sz="17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700" u="none" strike="noStrike">
                          <a:effectLst/>
                          <a:latin typeface="Arial" panose="020B0604020202020204" pitchFamily="34" charset="0"/>
                          <a:cs typeface="Arial" panose="020B0604020202020204" pitchFamily="34" charset="0"/>
                        </a:rPr>
                        <a:t>TIPO DE CONTRATO</a:t>
                      </a:r>
                      <a:endParaRPr lang="es-CO" sz="17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s-CO" sz="1700" u="none" strike="noStrike">
                          <a:effectLst/>
                          <a:latin typeface="Arial" panose="020B0604020202020204" pitchFamily="34" charset="0"/>
                          <a:cs typeface="Arial" panose="020B0604020202020204" pitchFamily="34" charset="0"/>
                        </a:rPr>
                        <a:t>OBJETO DEL CONTRATO</a:t>
                      </a:r>
                      <a:endParaRPr lang="es-CO" sz="17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700" u="none" strike="noStrike">
                          <a:effectLst/>
                          <a:latin typeface="Arial" panose="020B0604020202020204" pitchFamily="34" charset="0"/>
                          <a:cs typeface="Arial" panose="020B0604020202020204" pitchFamily="34" charset="0"/>
                        </a:rPr>
                        <a:t>CONTRATISTA</a:t>
                      </a:r>
                      <a:endParaRPr lang="es-CO" sz="17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700" u="none" strike="noStrike">
                          <a:effectLst/>
                          <a:latin typeface="Arial" panose="020B0604020202020204" pitchFamily="34" charset="0"/>
                          <a:cs typeface="Arial" panose="020B0604020202020204" pitchFamily="34" charset="0"/>
                        </a:rPr>
                        <a:t>VALOR DEL CONTRATO</a:t>
                      </a:r>
                      <a:endParaRPr lang="es-CO" sz="17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700" u="none" strike="noStrike">
                          <a:effectLst/>
                          <a:latin typeface="Arial" panose="020B0604020202020204" pitchFamily="34" charset="0"/>
                          <a:cs typeface="Arial" panose="020B0604020202020204" pitchFamily="34" charset="0"/>
                        </a:rPr>
                        <a:t>DURACION DEL CONTRATO</a:t>
                      </a:r>
                      <a:endParaRPr lang="es-CO" sz="17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1496361"/>
                  </a:ext>
                </a:extLst>
              </a:tr>
              <a:tr h="826168">
                <a:tc>
                  <a:txBody>
                    <a:bodyPr/>
                    <a:lstStyle/>
                    <a:p>
                      <a:pPr algn="l" fontAlgn="t"/>
                      <a:r>
                        <a:rPr lang="es-CO" sz="1700" u="none" strike="noStrike">
                          <a:effectLst/>
                          <a:latin typeface="Arial" panose="020B0604020202020204" pitchFamily="34" charset="0"/>
                          <a:cs typeface="Arial" panose="020B0604020202020204" pitchFamily="34" charset="0"/>
                        </a:rPr>
                        <a:t>S001-Enero 14/2019</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SUMINISTROS</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700" u="none" strike="noStrike">
                          <a:effectLst/>
                          <a:latin typeface="Arial" panose="020B0604020202020204" pitchFamily="34" charset="0"/>
                          <a:cs typeface="Arial" panose="020B0604020202020204" pitchFamily="34" charset="0"/>
                        </a:rPr>
                        <a:t>Suministro de material de odontologia necesarios para la atencion en salud de la poblacion que atiende la ESE.</a:t>
                      </a:r>
                      <a:endParaRPr lang="es-ES"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pt-BR" sz="1700" u="none" strike="noStrike">
                          <a:effectLst/>
                          <a:latin typeface="Arial" panose="020B0604020202020204" pitchFamily="34" charset="0"/>
                          <a:cs typeface="Arial" panose="020B0604020202020204" pitchFamily="34" charset="0"/>
                        </a:rPr>
                        <a:t>ANGELA MARIA MUÑOZ PALACIO (ALDENTAL)</a:t>
                      </a:r>
                      <a:endParaRPr lang="pt-BR"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700" u="none" strike="noStrike">
                          <a:effectLst/>
                          <a:latin typeface="Arial" panose="020B0604020202020204" pitchFamily="34" charset="0"/>
                          <a:cs typeface="Arial" panose="020B0604020202020204" pitchFamily="34" charset="0"/>
                        </a:rPr>
                        <a:t>22,000,000.00</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Once (11) meses </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306327"/>
                  </a:ext>
                </a:extLst>
              </a:tr>
              <a:tr h="1445795">
                <a:tc>
                  <a:txBody>
                    <a:bodyPr/>
                    <a:lstStyle/>
                    <a:p>
                      <a:pPr algn="l" fontAlgn="t"/>
                      <a:r>
                        <a:rPr lang="es-CO" sz="1700" u="none" strike="noStrike">
                          <a:effectLst/>
                          <a:latin typeface="Arial" panose="020B0604020202020204" pitchFamily="34" charset="0"/>
                          <a:cs typeface="Arial" panose="020B0604020202020204" pitchFamily="34" charset="0"/>
                        </a:rPr>
                        <a:t>S002-Enero 16/2019</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SUMINISTROS</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700" u="none" strike="noStrike">
                          <a:effectLst/>
                          <a:latin typeface="Arial" panose="020B0604020202020204" pitchFamily="34" charset="0"/>
                          <a:cs typeface="Arial" panose="020B0604020202020204" pitchFamily="34" charset="0"/>
                        </a:rPr>
                        <a:t>Suministro por parte de la COOPERATIVAde los medicamentos y material médico quirúrgico necesario para la decuada prestación de los servicios dela salud del HOSPITAL</a:t>
                      </a:r>
                      <a:endParaRPr lang="es-ES"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pt-BR" sz="1700" u="none" strike="noStrike">
                          <a:effectLst/>
                          <a:latin typeface="Arial" panose="020B0604020202020204" pitchFamily="34" charset="0"/>
                          <a:cs typeface="Arial" panose="020B0604020202020204" pitchFamily="34" charset="0"/>
                        </a:rPr>
                        <a:t>JAMEL ALBERTO HENAO CARDONA (COHAN)</a:t>
                      </a:r>
                      <a:endParaRPr lang="pt-BR"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700" u="none" strike="noStrike">
                          <a:effectLst/>
                          <a:latin typeface="Arial" panose="020B0604020202020204" pitchFamily="34" charset="0"/>
                          <a:cs typeface="Arial" panose="020B0604020202020204" pitchFamily="34" charset="0"/>
                        </a:rPr>
                        <a:t>80,000,000.00</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Seis (06) meses</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2045165"/>
                  </a:ext>
                </a:extLst>
              </a:tr>
              <a:tr h="1445795">
                <a:tc>
                  <a:txBody>
                    <a:bodyPr/>
                    <a:lstStyle/>
                    <a:p>
                      <a:pPr algn="l" fontAlgn="t"/>
                      <a:r>
                        <a:rPr lang="es-CO" sz="1700" u="none" strike="noStrike">
                          <a:effectLst/>
                          <a:latin typeface="Arial" panose="020B0604020202020204" pitchFamily="34" charset="0"/>
                          <a:cs typeface="Arial" panose="020B0604020202020204" pitchFamily="34" charset="0"/>
                        </a:rPr>
                        <a:t>S003-Enero 16/2019</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SUMINISTROS</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700" u="none" strike="noStrike">
                          <a:effectLst/>
                          <a:latin typeface="Arial" panose="020B0604020202020204" pitchFamily="34" charset="0"/>
                          <a:cs typeface="Arial" panose="020B0604020202020204" pitchFamily="34" charset="0"/>
                        </a:rPr>
                        <a:t>Suministro de medicamentos, material quirúrgico, reactivos para laboratorio, material de imagen logia, materiales de consumo necesarios para la atención en salud de la población que atiende la ESE.</a:t>
                      </a:r>
                      <a:endParaRPr lang="es-ES"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LUIS FERNALDO LOPERA VILLEGAS (DISTRIBUCIONES MEDIFE S.A)</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700" u="none" strike="noStrike">
                          <a:effectLst/>
                          <a:latin typeface="Arial" panose="020B0604020202020204" pitchFamily="34" charset="0"/>
                          <a:cs typeface="Arial" panose="020B0604020202020204" pitchFamily="34" charset="0"/>
                        </a:rPr>
                        <a:t>22,000,000.00</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dirty="0">
                          <a:effectLst/>
                          <a:latin typeface="Arial" panose="020B0604020202020204" pitchFamily="34" charset="0"/>
                          <a:cs typeface="Arial" panose="020B0604020202020204" pitchFamily="34" charset="0"/>
                        </a:rPr>
                        <a:t>Seis (06) meses</a:t>
                      </a:r>
                      <a:endParaRPr lang="es-CO" sz="1700" b="0" i="0" u="none" strike="noStrike" dirty="0">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5360190"/>
                  </a:ext>
                </a:extLst>
              </a:tr>
              <a:tr h="826168">
                <a:tc>
                  <a:txBody>
                    <a:bodyPr/>
                    <a:lstStyle/>
                    <a:p>
                      <a:pPr algn="l" fontAlgn="t"/>
                      <a:r>
                        <a:rPr lang="es-CO" sz="1700" u="none" strike="noStrike">
                          <a:effectLst/>
                          <a:latin typeface="Arial" panose="020B0604020202020204" pitchFamily="34" charset="0"/>
                          <a:cs typeface="Arial" panose="020B0604020202020204" pitchFamily="34" charset="0"/>
                        </a:rPr>
                        <a:t>S004-Enero 16/2019</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SUMINISTROS</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700" u="none" strike="noStrike">
                          <a:effectLst/>
                          <a:latin typeface="Arial" panose="020B0604020202020204" pitchFamily="34" charset="0"/>
                          <a:cs typeface="Arial" panose="020B0604020202020204" pitchFamily="34" charset="0"/>
                        </a:rPr>
                        <a:t>Suministro de reactivos para laboratorio, necesarios para la atencion en Salud de la Poblacion que atiende la ESE. </a:t>
                      </a:r>
                      <a:endParaRPr lang="es-ES"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SILVIA VELASQUEZ ARTEAGA (HUMMALAB S.A.S) </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700" u="none" strike="noStrike">
                          <a:effectLst/>
                          <a:latin typeface="Arial" panose="020B0604020202020204" pitchFamily="34" charset="0"/>
                          <a:cs typeface="Arial" panose="020B0604020202020204" pitchFamily="34" charset="0"/>
                        </a:rPr>
                        <a:t>22,000,000.00</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Once (11) meses </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7188075"/>
                  </a:ext>
                </a:extLst>
              </a:tr>
              <a:tr h="826168">
                <a:tc>
                  <a:txBody>
                    <a:bodyPr/>
                    <a:lstStyle/>
                    <a:p>
                      <a:pPr algn="l" fontAlgn="t"/>
                      <a:r>
                        <a:rPr lang="es-CO" sz="1700" u="none" strike="noStrike">
                          <a:effectLst/>
                          <a:latin typeface="Arial" panose="020B0604020202020204" pitchFamily="34" charset="0"/>
                          <a:cs typeface="Arial" panose="020B0604020202020204" pitchFamily="34" charset="0"/>
                        </a:rPr>
                        <a:t>S005-Enero 16/2019</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SUMINISTROS</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700" u="none" strike="noStrike">
                          <a:effectLst/>
                          <a:latin typeface="Arial" panose="020B0604020202020204" pitchFamily="34" charset="0"/>
                          <a:cs typeface="Arial" panose="020B0604020202020204" pitchFamily="34" charset="0"/>
                        </a:rPr>
                        <a:t>Suministro de Oxigeno gaseoso y alquiler de las pipetas de oxigeno por parte de LINDE COLOMBIA S.A.</a:t>
                      </a:r>
                      <a:endParaRPr lang="es-ES"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LINDE COLMBIA S.A</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700" u="none" strike="noStrike">
                          <a:effectLst/>
                          <a:latin typeface="Arial" panose="020B0604020202020204" pitchFamily="34" charset="0"/>
                          <a:cs typeface="Arial" panose="020B0604020202020204" pitchFamily="34" charset="0"/>
                        </a:rPr>
                        <a:t>22,000,000.00</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700" u="none" strike="noStrike">
                          <a:effectLst/>
                          <a:latin typeface="Arial" panose="020B0604020202020204" pitchFamily="34" charset="0"/>
                          <a:cs typeface="Arial" panose="020B0604020202020204" pitchFamily="34" charset="0"/>
                        </a:rPr>
                        <a:t>Del 19 de enero de 2019 al 31 de Diciembre de 2019</a:t>
                      </a:r>
                      <a:endParaRPr lang="es-ES"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9055052"/>
                  </a:ext>
                </a:extLst>
              </a:tr>
              <a:tr h="619627">
                <a:tc>
                  <a:txBody>
                    <a:bodyPr/>
                    <a:lstStyle/>
                    <a:p>
                      <a:pPr algn="l" fontAlgn="t"/>
                      <a:r>
                        <a:rPr lang="es-CO" sz="1700" u="none" strike="noStrike">
                          <a:effectLst/>
                          <a:latin typeface="Arial" panose="020B0604020202020204" pitchFamily="34" charset="0"/>
                          <a:cs typeface="Arial" panose="020B0604020202020204" pitchFamily="34" charset="0"/>
                        </a:rPr>
                        <a:t>S006-Enero 19/2019</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SUMINISTROS</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700" u="none" strike="noStrike">
                          <a:effectLst/>
                          <a:latin typeface="Arial" panose="020B0604020202020204" pitchFamily="34" charset="0"/>
                          <a:cs typeface="Arial" panose="020B0604020202020204" pitchFamily="34" charset="0"/>
                        </a:rPr>
                        <a:t>Suminstro del servicio de alimentación a los usuarios hospitalizados de la ESE.</a:t>
                      </a:r>
                      <a:endParaRPr lang="es-ES"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SERGIO ARMANDO GIRALDO TAMAYO</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700" u="none" strike="noStrike">
                          <a:effectLst/>
                          <a:latin typeface="Arial" panose="020B0604020202020204" pitchFamily="34" charset="0"/>
                          <a:cs typeface="Arial" panose="020B0604020202020204" pitchFamily="34" charset="0"/>
                        </a:rPr>
                        <a:t>10,000,000.00</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Once (11) meses y Once (11) dias</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792337"/>
                  </a:ext>
                </a:extLst>
              </a:tr>
              <a:tr h="1445795">
                <a:tc>
                  <a:txBody>
                    <a:bodyPr/>
                    <a:lstStyle/>
                    <a:p>
                      <a:pPr algn="l" fontAlgn="t"/>
                      <a:r>
                        <a:rPr lang="es-CO" sz="1700" u="none" strike="noStrike">
                          <a:effectLst/>
                          <a:latin typeface="Arial" panose="020B0604020202020204" pitchFamily="34" charset="0"/>
                          <a:cs typeface="Arial" panose="020B0604020202020204" pitchFamily="34" charset="0"/>
                        </a:rPr>
                        <a:t>S007-Enero 19/2019</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SUMINISTROS</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700" u="none" strike="noStrike">
                          <a:effectLst/>
                          <a:latin typeface="Arial" panose="020B0604020202020204" pitchFamily="34" charset="0"/>
                          <a:cs typeface="Arial" panose="020B0604020202020204" pitchFamily="34" charset="0"/>
                        </a:rPr>
                        <a:t>Suministro de combustible, aceites, lubricantes y accesorios para las ambulancias de su propiedad necesarias para la atencion en su salud de la poblacion que atiende la ESE</a:t>
                      </a:r>
                      <a:endParaRPr lang="es-ES"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MARIA CONSUELO RAMIREZ HOYOS (INVERSIONISTAS DE GRANADA S.A.S)</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700" u="none" strike="noStrike">
                          <a:effectLst/>
                          <a:latin typeface="Arial" panose="020B0604020202020204" pitchFamily="34" charset="0"/>
                          <a:cs typeface="Arial" panose="020B0604020202020204" pitchFamily="34" charset="0"/>
                        </a:rPr>
                        <a:t>22,000,000.00</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dirty="0">
                          <a:effectLst/>
                          <a:latin typeface="Arial" panose="020B0604020202020204" pitchFamily="34" charset="0"/>
                          <a:cs typeface="Arial" panose="020B0604020202020204" pitchFamily="34" charset="0"/>
                        </a:rPr>
                        <a:t>Once (11) meses y Once (11) </a:t>
                      </a:r>
                      <a:r>
                        <a:rPr lang="es-CO" sz="1700" u="none" strike="noStrike" dirty="0" err="1">
                          <a:effectLst/>
                          <a:latin typeface="Arial" panose="020B0604020202020204" pitchFamily="34" charset="0"/>
                          <a:cs typeface="Arial" panose="020B0604020202020204" pitchFamily="34" charset="0"/>
                        </a:rPr>
                        <a:t>dias</a:t>
                      </a:r>
                      <a:endParaRPr lang="es-CO" sz="1700" b="0" i="0" u="none" strike="noStrike" dirty="0">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8128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9 Imagen">
            <a:extLst>
              <a:ext uri="{FF2B5EF4-FFF2-40B4-BE49-F238E27FC236}">
                <a16:creationId xmlns:a16="http://schemas.microsoft.com/office/drawing/2014/main" id="{3A0CE3F4-DE34-45DF-B721-BDA8EDA90CC9}"/>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227014" y="9296399"/>
            <a:ext cx="2435487" cy="787400"/>
          </a:xfrm>
          <a:prstGeom prst="rect">
            <a:avLst/>
          </a:prstGeom>
          <a:noFill/>
          <a:ln>
            <a:noFill/>
          </a:ln>
        </p:spPr>
      </p:pic>
      <p:graphicFrame>
        <p:nvGraphicFramePr>
          <p:cNvPr id="4" name="Tabla 3">
            <a:extLst>
              <a:ext uri="{FF2B5EF4-FFF2-40B4-BE49-F238E27FC236}">
                <a16:creationId xmlns:a16="http://schemas.microsoft.com/office/drawing/2014/main" id="{882FAB6C-86A0-4927-A80B-2B08FB18892D}"/>
              </a:ext>
            </a:extLst>
          </p:cNvPr>
          <p:cNvGraphicFramePr>
            <a:graphicFrameLocks noGrp="1"/>
          </p:cNvGraphicFramePr>
          <p:nvPr>
            <p:extLst>
              <p:ext uri="{D42A27DB-BD31-4B8C-83A1-F6EECF244321}">
                <p14:modId xmlns:p14="http://schemas.microsoft.com/office/powerpoint/2010/main" val="1063638892"/>
              </p:ext>
            </p:extLst>
          </p:nvPr>
        </p:nvGraphicFramePr>
        <p:xfrm>
          <a:off x="1193800" y="1828800"/>
          <a:ext cx="15519398" cy="7442199"/>
        </p:xfrm>
        <a:graphic>
          <a:graphicData uri="http://schemas.openxmlformats.org/drawingml/2006/table">
            <a:tbl>
              <a:tblPr>
                <a:tableStyleId>{5C22544A-7EE6-4342-B048-85BDC9FD1C3A}</a:tableStyleId>
              </a:tblPr>
              <a:tblGrid>
                <a:gridCol w="2597100">
                  <a:extLst>
                    <a:ext uri="{9D8B030D-6E8A-4147-A177-3AD203B41FA5}">
                      <a16:colId xmlns:a16="http://schemas.microsoft.com/office/drawing/2014/main" val="918716775"/>
                    </a:ext>
                  </a:extLst>
                </a:gridCol>
                <a:gridCol w="1898700">
                  <a:extLst>
                    <a:ext uri="{9D8B030D-6E8A-4147-A177-3AD203B41FA5}">
                      <a16:colId xmlns:a16="http://schemas.microsoft.com/office/drawing/2014/main" val="1323699091"/>
                    </a:ext>
                  </a:extLst>
                </a:gridCol>
                <a:gridCol w="3937000">
                  <a:extLst>
                    <a:ext uri="{9D8B030D-6E8A-4147-A177-3AD203B41FA5}">
                      <a16:colId xmlns:a16="http://schemas.microsoft.com/office/drawing/2014/main" val="4231388890"/>
                    </a:ext>
                  </a:extLst>
                </a:gridCol>
                <a:gridCol w="2489960">
                  <a:extLst>
                    <a:ext uri="{9D8B030D-6E8A-4147-A177-3AD203B41FA5}">
                      <a16:colId xmlns:a16="http://schemas.microsoft.com/office/drawing/2014/main" val="3551244904"/>
                    </a:ext>
                  </a:extLst>
                </a:gridCol>
                <a:gridCol w="2459201">
                  <a:extLst>
                    <a:ext uri="{9D8B030D-6E8A-4147-A177-3AD203B41FA5}">
                      <a16:colId xmlns:a16="http://schemas.microsoft.com/office/drawing/2014/main" val="37293986"/>
                    </a:ext>
                  </a:extLst>
                </a:gridCol>
                <a:gridCol w="2137437">
                  <a:extLst>
                    <a:ext uri="{9D8B030D-6E8A-4147-A177-3AD203B41FA5}">
                      <a16:colId xmlns:a16="http://schemas.microsoft.com/office/drawing/2014/main" val="2132278911"/>
                    </a:ext>
                  </a:extLst>
                </a:gridCol>
              </a:tblGrid>
              <a:tr h="620183">
                <a:tc>
                  <a:txBody>
                    <a:bodyPr/>
                    <a:lstStyle/>
                    <a:p>
                      <a:pPr algn="ctr" fontAlgn="t"/>
                      <a:r>
                        <a:rPr lang="es-CO" sz="1900" u="none" strike="noStrike">
                          <a:effectLst/>
                          <a:latin typeface="Arial" panose="020B0604020202020204" pitchFamily="34" charset="0"/>
                          <a:cs typeface="Arial" panose="020B0604020202020204" pitchFamily="34" charset="0"/>
                        </a:rPr>
                        <a:t>NÚMERO DEL CONTRATAO</a:t>
                      </a:r>
                      <a:endParaRPr lang="es-CO"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900" u="none" strike="noStrike">
                          <a:effectLst/>
                          <a:latin typeface="Arial" panose="020B0604020202020204" pitchFamily="34" charset="0"/>
                          <a:cs typeface="Arial" panose="020B0604020202020204" pitchFamily="34" charset="0"/>
                        </a:rPr>
                        <a:t>TIPO DE CONTRATO</a:t>
                      </a:r>
                      <a:endParaRPr lang="es-CO"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s-CO" sz="1900" u="none" strike="noStrike">
                          <a:effectLst/>
                          <a:latin typeface="Arial" panose="020B0604020202020204" pitchFamily="34" charset="0"/>
                          <a:cs typeface="Arial" panose="020B0604020202020204" pitchFamily="34" charset="0"/>
                        </a:rPr>
                        <a:t>OBJETO DEL CONTRATO</a:t>
                      </a:r>
                      <a:endParaRPr lang="es-CO"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900" u="none" strike="noStrike">
                          <a:effectLst/>
                          <a:latin typeface="Arial" panose="020B0604020202020204" pitchFamily="34" charset="0"/>
                          <a:cs typeface="Arial" panose="020B0604020202020204" pitchFamily="34" charset="0"/>
                        </a:rPr>
                        <a:t>CONTRATISTA</a:t>
                      </a:r>
                      <a:endParaRPr lang="es-CO"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900" u="none" strike="noStrike">
                          <a:effectLst/>
                          <a:latin typeface="Arial" panose="020B0604020202020204" pitchFamily="34" charset="0"/>
                          <a:cs typeface="Arial" panose="020B0604020202020204" pitchFamily="34" charset="0"/>
                        </a:rPr>
                        <a:t>VALOR DEL CONTRATO</a:t>
                      </a:r>
                      <a:endParaRPr lang="es-CO"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900" u="none" strike="noStrike">
                          <a:effectLst/>
                          <a:latin typeface="Arial" panose="020B0604020202020204" pitchFamily="34" charset="0"/>
                          <a:cs typeface="Arial" panose="020B0604020202020204" pitchFamily="34" charset="0"/>
                        </a:rPr>
                        <a:t>DURACION DEL CONTRATO</a:t>
                      </a:r>
                      <a:endParaRPr lang="es-CO"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5140685"/>
                  </a:ext>
                </a:extLst>
              </a:tr>
              <a:tr h="1240366">
                <a:tc>
                  <a:txBody>
                    <a:bodyPr/>
                    <a:lstStyle/>
                    <a:p>
                      <a:pPr algn="l" fontAlgn="t"/>
                      <a:r>
                        <a:rPr lang="es-CO" sz="1900" u="none" strike="noStrike">
                          <a:effectLst/>
                          <a:latin typeface="Arial" panose="020B0604020202020204" pitchFamily="34" charset="0"/>
                          <a:cs typeface="Arial" panose="020B0604020202020204" pitchFamily="34" charset="0"/>
                        </a:rPr>
                        <a:t>S008-Febrero 11/2019</a:t>
                      </a:r>
                      <a:endParaRPr lang="es-CO" sz="19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900" u="none" strike="noStrike">
                          <a:effectLst/>
                          <a:latin typeface="Arial" panose="020B0604020202020204" pitchFamily="34" charset="0"/>
                          <a:cs typeface="Arial" panose="020B0604020202020204" pitchFamily="34" charset="0"/>
                        </a:rPr>
                        <a:t>SUMINISTROS</a:t>
                      </a:r>
                      <a:endParaRPr lang="es-CO" sz="19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900" u="none" strike="noStrike">
                          <a:effectLst/>
                          <a:latin typeface="Arial" panose="020B0604020202020204" pitchFamily="34" charset="0"/>
                          <a:cs typeface="Arial" panose="020B0604020202020204" pitchFamily="34" charset="0"/>
                        </a:rPr>
                        <a:t>Suministro de papeleria y material para la atención en salud de la población que atiende la ESE.</a:t>
                      </a:r>
                      <a:endParaRPr lang="es-ES" sz="19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900" u="none" strike="noStrike">
                          <a:effectLst/>
                          <a:latin typeface="Arial" panose="020B0604020202020204" pitchFamily="34" charset="0"/>
                          <a:cs typeface="Arial" panose="020B0604020202020204" pitchFamily="34" charset="0"/>
                        </a:rPr>
                        <a:t>GONZALO DE JESUS LOPEZ GOMEZ</a:t>
                      </a:r>
                      <a:endParaRPr lang="es-CO" sz="19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900" u="none" strike="noStrike">
                          <a:effectLst/>
                          <a:latin typeface="Arial" panose="020B0604020202020204" pitchFamily="34" charset="0"/>
                          <a:cs typeface="Arial" panose="020B0604020202020204" pitchFamily="34" charset="0"/>
                        </a:rPr>
                        <a:t>10,000,000.00</a:t>
                      </a:r>
                      <a:endParaRPr lang="es-CO" sz="19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900" u="none" strike="noStrike">
                          <a:effectLst/>
                          <a:latin typeface="Arial" panose="020B0604020202020204" pitchFamily="34" charset="0"/>
                          <a:cs typeface="Arial" panose="020B0604020202020204" pitchFamily="34" charset="0"/>
                        </a:rPr>
                        <a:t>Diez (10) meses</a:t>
                      </a:r>
                      <a:endParaRPr lang="es-CO" sz="19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6597797"/>
                  </a:ext>
                </a:extLst>
              </a:tr>
              <a:tr h="1240366">
                <a:tc>
                  <a:txBody>
                    <a:bodyPr/>
                    <a:lstStyle/>
                    <a:p>
                      <a:pPr algn="l" fontAlgn="t"/>
                      <a:r>
                        <a:rPr lang="es-CO" sz="1900" u="none" strike="noStrike">
                          <a:effectLst/>
                          <a:latin typeface="Arial" panose="020B0604020202020204" pitchFamily="34" charset="0"/>
                          <a:cs typeface="Arial" panose="020B0604020202020204" pitchFamily="34" charset="0"/>
                        </a:rPr>
                        <a:t>S009-Marzo 01/2019</a:t>
                      </a:r>
                      <a:endParaRPr lang="es-CO" sz="19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900" u="none" strike="noStrike">
                          <a:effectLst/>
                          <a:latin typeface="Arial" panose="020B0604020202020204" pitchFamily="34" charset="0"/>
                          <a:cs typeface="Arial" panose="020B0604020202020204" pitchFamily="34" charset="0"/>
                        </a:rPr>
                        <a:t>SUMINISTROS</a:t>
                      </a:r>
                      <a:endParaRPr lang="es-CO" sz="19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900" u="none" strike="noStrike">
                          <a:effectLst/>
                          <a:latin typeface="Arial" panose="020B0604020202020204" pitchFamily="34" charset="0"/>
                          <a:cs typeface="Arial" panose="020B0604020202020204" pitchFamily="34" charset="0"/>
                        </a:rPr>
                        <a:t>Suministro de implementos de aseo y cafeteria para la atencion en salud de la poblacion que atiende la ESE.</a:t>
                      </a:r>
                      <a:endParaRPr lang="es-ES" sz="19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900" u="none" strike="noStrike" dirty="0">
                          <a:effectLst/>
                          <a:latin typeface="Arial" panose="020B0604020202020204" pitchFamily="34" charset="0"/>
                          <a:cs typeface="Arial" panose="020B0604020202020204" pitchFamily="34" charset="0"/>
                        </a:rPr>
                        <a:t>PEDRO CLAVER DUQUE HOYOS</a:t>
                      </a:r>
                      <a:endParaRPr lang="es-CO" sz="1900" b="0" i="0" u="none" strike="noStrike" dirty="0">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900" u="none" strike="noStrike">
                          <a:effectLst/>
                          <a:latin typeface="Arial" panose="020B0604020202020204" pitchFamily="34" charset="0"/>
                          <a:cs typeface="Arial" panose="020B0604020202020204" pitchFamily="34" charset="0"/>
                        </a:rPr>
                        <a:t>5,000,000.00</a:t>
                      </a:r>
                      <a:endParaRPr lang="es-CO" sz="19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900" u="none" strike="noStrike">
                          <a:effectLst/>
                          <a:latin typeface="Arial" panose="020B0604020202020204" pitchFamily="34" charset="0"/>
                          <a:cs typeface="Arial" panose="020B0604020202020204" pitchFamily="34" charset="0"/>
                        </a:rPr>
                        <a:t>Diez (10) meses</a:t>
                      </a:r>
                      <a:endParaRPr lang="es-CO" sz="19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8766907"/>
                  </a:ext>
                </a:extLst>
              </a:tr>
              <a:tr h="2170642">
                <a:tc>
                  <a:txBody>
                    <a:bodyPr/>
                    <a:lstStyle/>
                    <a:p>
                      <a:pPr algn="l" fontAlgn="t"/>
                      <a:r>
                        <a:rPr lang="es-CO" sz="1900" u="none" strike="noStrike">
                          <a:effectLst/>
                          <a:latin typeface="Arial" panose="020B0604020202020204" pitchFamily="34" charset="0"/>
                          <a:cs typeface="Arial" panose="020B0604020202020204" pitchFamily="34" charset="0"/>
                        </a:rPr>
                        <a:t>S010-Agosto 05/2019</a:t>
                      </a:r>
                      <a:endParaRPr lang="es-CO" sz="19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900" u="none" strike="noStrike">
                          <a:effectLst/>
                          <a:latin typeface="Arial" panose="020B0604020202020204" pitchFamily="34" charset="0"/>
                          <a:cs typeface="Arial" panose="020B0604020202020204" pitchFamily="34" charset="0"/>
                        </a:rPr>
                        <a:t>SUMINISTROS</a:t>
                      </a:r>
                      <a:endParaRPr lang="es-CO" sz="19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900" u="none" strike="noStrike">
                          <a:effectLst/>
                          <a:latin typeface="Arial" panose="020B0604020202020204" pitchFamily="34" charset="0"/>
                          <a:cs typeface="Arial" panose="020B0604020202020204" pitchFamily="34" charset="0"/>
                        </a:rPr>
                        <a:t>Suministro de medicamentos, material quirúrgico, reactivos para laboratorio, material de imagen logia, materiales de consumo necesarios para la atención en salud de la población que atiende la ESE.</a:t>
                      </a:r>
                      <a:endParaRPr lang="es-ES" sz="19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900" u="none" strike="noStrike">
                          <a:effectLst/>
                          <a:latin typeface="Arial" panose="020B0604020202020204" pitchFamily="34" charset="0"/>
                          <a:cs typeface="Arial" panose="020B0604020202020204" pitchFamily="34" charset="0"/>
                        </a:rPr>
                        <a:t>LUIS FERNALDO LOPERA VILLEGAS (DISTRIBUCIONES MEDIFE S.A)</a:t>
                      </a:r>
                      <a:endParaRPr lang="es-CO" sz="19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900" u="none" strike="noStrike" dirty="0">
                          <a:effectLst/>
                          <a:latin typeface="Arial" panose="020B0604020202020204" pitchFamily="34" charset="0"/>
                          <a:cs typeface="Arial" panose="020B0604020202020204" pitchFamily="34" charset="0"/>
                        </a:rPr>
                        <a:t>22,000,000.00</a:t>
                      </a:r>
                      <a:endParaRPr lang="es-CO" sz="1900" b="0" i="0" u="none" strike="noStrike" dirty="0">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900" u="none" strike="noStrike">
                          <a:effectLst/>
                          <a:latin typeface="Arial" panose="020B0604020202020204" pitchFamily="34" charset="0"/>
                          <a:cs typeface="Arial" panose="020B0604020202020204" pitchFamily="34" charset="0"/>
                        </a:rPr>
                        <a:t>Cuatro (04) meses y Veinticinco (25) dias</a:t>
                      </a:r>
                      <a:endParaRPr lang="es-ES" sz="19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5393202"/>
                  </a:ext>
                </a:extLst>
              </a:tr>
              <a:tr h="2170642">
                <a:tc>
                  <a:txBody>
                    <a:bodyPr/>
                    <a:lstStyle/>
                    <a:p>
                      <a:pPr algn="l" fontAlgn="t"/>
                      <a:r>
                        <a:rPr lang="es-CO" sz="1900" u="none" strike="noStrike">
                          <a:effectLst/>
                          <a:latin typeface="Arial" panose="020B0604020202020204" pitchFamily="34" charset="0"/>
                          <a:cs typeface="Arial" panose="020B0604020202020204" pitchFamily="34" charset="0"/>
                        </a:rPr>
                        <a:t>S011-Agosto 05/2019</a:t>
                      </a:r>
                      <a:endParaRPr lang="es-CO" sz="19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900" u="none" strike="noStrike">
                          <a:effectLst/>
                          <a:latin typeface="Arial" panose="020B0604020202020204" pitchFamily="34" charset="0"/>
                          <a:cs typeface="Arial" panose="020B0604020202020204" pitchFamily="34" charset="0"/>
                        </a:rPr>
                        <a:t>SUMINISTROS</a:t>
                      </a:r>
                      <a:endParaRPr lang="es-CO" sz="19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900" u="none" strike="noStrike">
                          <a:effectLst/>
                          <a:latin typeface="Arial" panose="020B0604020202020204" pitchFamily="34" charset="0"/>
                          <a:cs typeface="Arial" panose="020B0604020202020204" pitchFamily="34" charset="0"/>
                        </a:rPr>
                        <a:t>Suministro por parte de la COOPERATIVAde los medicamentos y material médico quirúrgico necesario para la decuada prestación de los servicios dela salud del HOSPITAL</a:t>
                      </a:r>
                      <a:endParaRPr lang="es-ES" sz="19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pt-BR" sz="1900" u="none" strike="noStrike">
                          <a:effectLst/>
                          <a:latin typeface="Arial" panose="020B0604020202020204" pitchFamily="34" charset="0"/>
                          <a:cs typeface="Arial" panose="020B0604020202020204" pitchFamily="34" charset="0"/>
                        </a:rPr>
                        <a:t>JAMEL ALBERTO HENAO CARDONA (COHAN)</a:t>
                      </a:r>
                      <a:endParaRPr lang="pt-BR" sz="19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900" u="none" strike="noStrike">
                          <a:effectLst/>
                          <a:latin typeface="Arial" panose="020B0604020202020204" pitchFamily="34" charset="0"/>
                          <a:cs typeface="Arial" panose="020B0604020202020204" pitchFamily="34" charset="0"/>
                        </a:rPr>
                        <a:t>80,000,000.00</a:t>
                      </a:r>
                      <a:endParaRPr lang="es-CO" sz="19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900" u="none" strike="noStrike" dirty="0">
                          <a:effectLst/>
                          <a:latin typeface="Arial" panose="020B0604020202020204" pitchFamily="34" charset="0"/>
                          <a:cs typeface="Arial" panose="020B0604020202020204" pitchFamily="34" charset="0"/>
                        </a:rPr>
                        <a:t>Cuatro (04) meses y Veinticinco (25) </a:t>
                      </a:r>
                      <a:r>
                        <a:rPr lang="es-ES" sz="1900" u="none" strike="noStrike" dirty="0" err="1">
                          <a:effectLst/>
                          <a:latin typeface="Arial" panose="020B0604020202020204" pitchFamily="34" charset="0"/>
                          <a:cs typeface="Arial" panose="020B0604020202020204" pitchFamily="34" charset="0"/>
                        </a:rPr>
                        <a:t>dias</a:t>
                      </a:r>
                      <a:endParaRPr lang="es-ES" sz="1900" b="0" i="0" u="none" strike="noStrike" dirty="0">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02633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9 Imagen">
            <a:extLst>
              <a:ext uri="{FF2B5EF4-FFF2-40B4-BE49-F238E27FC236}">
                <a16:creationId xmlns:a16="http://schemas.microsoft.com/office/drawing/2014/main" id="{E1402AEB-58C3-40FB-B30E-CE0181FF8FF5}"/>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227014" y="9499600"/>
            <a:ext cx="2435487" cy="787400"/>
          </a:xfrm>
          <a:prstGeom prst="rect">
            <a:avLst/>
          </a:prstGeom>
          <a:noFill/>
          <a:ln>
            <a:noFill/>
          </a:ln>
        </p:spPr>
      </p:pic>
      <p:graphicFrame>
        <p:nvGraphicFramePr>
          <p:cNvPr id="4" name="Tabla 3">
            <a:extLst>
              <a:ext uri="{FF2B5EF4-FFF2-40B4-BE49-F238E27FC236}">
                <a16:creationId xmlns:a16="http://schemas.microsoft.com/office/drawing/2014/main" id="{AC32806A-EEE8-4843-8FCC-DADF871647A1}"/>
              </a:ext>
            </a:extLst>
          </p:cNvPr>
          <p:cNvGraphicFramePr>
            <a:graphicFrameLocks noGrp="1"/>
          </p:cNvGraphicFramePr>
          <p:nvPr>
            <p:extLst>
              <p:ext uri="{D42A27DB-BD31-4B8C-83A1-F6EECF244321}">
                <p14:modId xmlns:p14="http://schemas.microsoft.com/office/powerpoint/2010/main" val="1703404679"/>
              </p:ext>
            </p:extLst>
          </p:nvPr>
        </p:nvGraphicFramePr>
        <p:xfrm>
          <a:off x="1041400" y="1651000"/>
          <a:ext cx="15900399" cy="8348844"/>
        </p:xfrm>
        <a:graphic>
          <a:graphicData uri="http://schemas.openxmlformats.org/drawingml/2006/table">
            <a:tbl>
              <a:tblPr>
                <a:tableStyleId>{5C22544A-7EE6-4342-B048-85BDC9FD1C3A}</a:tableStyleId>
              </a:tblPr>
              <a:tblGrid>
                <a:gridCol w="2660860">
                  <a:extLst>
                    <a:ext uri="{9D8B030D-6E8A-4147-A177-3AD203B41FA5}">
                      <a16:colId xmlns:a16="http://schemas.microsoft.com/office/drawing/2014/main" val="908948631"/>
                    </a:ext>
                  </a:extLst>
                </a:gridCol>
                <a:gridCol w="2139740">
                  <a:extLst>
                    <a:ext uri="{9D8B030D-6E8A-4147-A177-3AD203B41FA5}">
                      <a16:colId xmlns:a16="http://schemas.microsoft.com/office/drawing/2014/main" val="2100422748"/>
                    </a:ext>
                  </a:extLst>
                </a:gridCol>
                <a:gridCol w="4241800">
                  <a:extLst>
                    <a:ext uri="{9D8B030D-6E8A-4147-A177-3AD203B41FA5}">
                      <a16:colId xmlns:a16="http://schemas.microsoft.com/office/drawing/2014/main" val="1184722131"/>
                    </a:ext>
                  </a:extLst>
                </a:gridCol>
                <a:gridCol w="2148514">
                  <a:extLst>
                    <a:ext uri="{9D8B030D-6E8A-4147-A177-3AD203B41FA5}">
                      <a16:colId xmlns:a16="http://schemas.microsoft.com/office/drawing/2014/main" val="3063663227"/>
                    </a:ext>
                  </a:extLst>
                </a:gridCol>
                <a:gridCol w="2519574">
                  <a:extLst>
                    <a:ext uri="{9D8B030D-6E8A-4147-A177-3AD203B41FA5}">
                      <a16:colId xmlns:a16="http://schemas.microsoft.com/office/drawing/2014/main" val="1631071877"/>
                    </a:ext>
                  </a:extLst>
                </a:gridCol>
                <a:gridCol w="2189911">
                  <a:extLst>
                    <a:ext uri="{9D8B030D-6E8A-4147-A177-3AD203B41FA5}">
                      <a16:colId xmlns:a16="http://schemas.microsoft.com/office/drawing/2014/main" val="1913962422"/>
                    </a:ext>
                  </a:extLst>
                </a:gridCol>
              </a:tblGrid>
              <a:tr h="411892">
                <a:tc>
                  <a:txBody>
                    <a:bodyPr/>
                    <a:lstStyle/>
                    <a:p>
                      <a:pPr algn="ctr" fontAlgn="t"/>
                      <a:r>
                        <a:rPr lang="es-CO" sz="1700" u="none" strike="noStrike">
                          <a:effectLst/>
                          <a:latin typeface="Arial" panose="020B0604020202020204" pitchFamily="34" charset="0"/>
                          <a:cs typeface="Arial" panose="020B0604020202020204" pitchFamily="34" charset="0"/>
                        </a:rPr>
                        <a:t>NÚMERO DEL CONTRATAO</a:t>
                      </a:r>
                      <a:endParaRPr lang="es-CO" sz="17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700" u="none" strike="noStrike">
                          <a:effectLst/>
                          <a:latin typeface="Arial" panose="020B0604020202020204" pitchFamily="34" charset="0"/>
                          <a:cs typeface="Arial" panose="020B0604020202020204" pitchFamily="34" charset="0"/>
                        </a:rPr>
                        <a:t>TIPO DE CONTRATO</a:t>
                      </a:r>
                      <a:endParaRPr lang="es-CO" sz="17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s-CO" sz="1700" u="none" strike="noStrike">
                          <a:effectLst/>
                          <a:latin typeface="Arial" panose="020B0604020202020204" pitchFamily="34" charset="0"/>
                          <a:cs typeface="Arial" panose="020B0604020202020204" pitchFamily="34" charset="0"/>
                        </a:rPr>
                        <a:t>OBJETO DEL CONTRATO</a:t>
                      </a:r>
                      <a:endParaRPr lang="es-CO" sz="17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700" u="none" strike="noStrike">
                          <a:effectLst/>
                          <a:latin typeface="Arial" panose="020B0604020202020204" pitchFamily="34" charset="0"/>
                          <a:cs typeface="Arial" panose="020B0604020202020204" pitchFamily="34" charset="0"/>
                        </a:rPr>
                        <a:t>CONTRATISTA</a:t>
                      </a:r>
                      <a:endParaRPr lang="es-CO" sz="17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700" u="none" strike="noStrike">
                          <a:effectLst/>
                          <a:latin typeface="Arial" panose="020B0604020202020204" pitchFamily="34" charset="0"/>
                          <a:cs typeface="Arial" panose="020B0604020202020204" pitchFamily="34" charset="0"/>
                        </a:rPr>
                        <a:t>VALOR DEL CONTRATO</a:t>
                      </a:r>
                      <a:endParaRPr lang="es-CO" sz="17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700" u="none" strike="noStrike">
                          <a:effectLst/>
                          <a:latin typeface="Arial" panose="020B0604020202020204" pitchFamily="34" charset="0"/>
                          <a:cs typeface="Arial" panose="020B0604020202020204" pitchFamily="34" charset="0"/>
                        </a:rPr>
                        <a:t>DURACION DEL CONTRATO</a:t>
                      </a:r>
                      <a:endParaRPr lang="es-CO" sz="17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2182692"/>
                  </a:ext>
                </a:extLst>
              </a:tr>
              <a:tr h="2059460">
                <a:tc>
                  <a:txBody>
                    <a:bodyPr/>
                    <a:lstStyle/>
                    <a:p>
                      <a:pPr algn="l" fontAlgn="t"/>
                      <a:r>
                        <a:rPr lang="es-CO" sz="1700" u="none" strike="noStrike">
                          <a:effectLst/>
                          <a:latin typeface="Arial" panose="020B0604020202020204" pitchFamily="34" charset="0"/>
                          <a:cs typeface="Arial" panose="020B0604020202020204" pitchFamily="34" charset="0"/>
                        </a:rPr>
                        <a:t>M001-Enero 20/2019</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MANTENIMIENTO</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Mantenimiento SX ADVANCED para los modulos de Contabilidad, inventarios,cartera, tesoreria,nomina, presupuesto,activos fijos,gestion hospitalaria e historia clinica (Consulta Externa, PyP, urgencias,Odontologia)</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pt-BR" sz="1700" u="none" strike="noStrike">
                          <a:effectLst/>
                          <a:latin typeface="Arial" panose="020B0604020202020204" pitchFamily="34" charset="0"/>
                          <a:cs typeface="Arial" panose="020B0604020202020204" pitchFamily="34" charset="0"/>
                        </a:rPr>
                        <a:t>MARIA EUGENIA RESTREPO CORREA (XENCO S.A)</a:t>
                      </a:r>
                      <a:endParaRPr lang="pt-BR"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700" u="none" strike="noStrike">
                          <a:effectLst/>
                          <a:latin typeface="Arial" panose="020B0604020202020204" pitchFamily="34" charset="0"/>
                          <a:cs typeface="Arial" panose="020B0604020202020204" pitchFamily="34" charset="0"/>
                        </a:rPr>
                        <a:t>30,642,460.00</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Doce (12) meses</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1952877"/>
                  </a:ext>
                </a:extLst>
              </a:tr>
              <a:tr h="823784">
                <a:tc>
                  <a:txBody>
                    <a:bodyPr/>
                    <a:lstStyle/>
                    <a:p>
                      <a:pPr algn="l" fontAlgn="t"/>
                      <a:r>
                        <a:rPr lang="es-CO" sz="1700" u="none" strike="noStrike">
                          <a:effectLst/>
                          <a:latin typeface="Arial" panose="020B0604020202020204" pitchFamily="34" charset="0"/>
                          <a:cs typeface="Arial" panose="020B0604020202020204" pitchFamily="34" charset="0"/>
                        </a:rPr>
                        <a:t>M002-Enero 19/2019</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MANTENIMIENTO</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700" u="none" strike="noStrike" dirty="0">
                          <a:effectLst/>
                          <a:latin typeface="Arial" panose="020B0604020202020204" pitchFamily="34" charset="0"/>
                          <a:cs typeface="Arial" panose="020B0604020202020204" pitchFamily="34" charset="0"/>
                        </a:rPr>
                        <a:t>Mantenimiento preventivo de equipos de computo, </a:t>
                      </a:r>
                      <a:r>
                        <a:rPr lang="es-ES" sz="1700" u="none" strike="noStrike" dirty="0" err="1">
                          <a:effectLst/>
                          <a:latin typeface="Arial" panose="020B0604020202020204" pitchFamily="34" charset="0"/>
                          <a:cs typeface="Arial" panose="020B0604020202020204" pitchFamily="34" charset="0"/>
                        </a:rPr>
                        <a:t>asi</a:t>
                      </a:r>
                      <a:r>
                        <a:rPr lang="es-ES" sz="1700" u="none" strike="noStrike" dirty="0">
                          <a:effectLst/>
                          <a:latin typeface="Arial" panose="020B0604020202020204" pitchFamily="34" charset="0"/>
                          <a:cs typeface="Arial" panose="020B0604020202020204" pitchFamily="34" charset="0"/>
                        </a:rPr>
                        <a:t>: 25 computadores, 15 impresoras y un servidor.</a:t>
                      </a:r>
                      <a:endParaRPr lang="es-ES" sz="1700" b="0" i="0" u="none" strike="noStrike" dirty="0">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700" u="none" strike="noStrike">
                          <a:effectLst/>
                          <a:latin typeface="Arial" panose="020B0604020202020204" pitchFamily="34" charset="0"/>
                          <a:cs typeface="Arial" panose="020B0604020202020204" pitchFamily="34" charset="0"/>
                        </a:rPr>
                        <a:t>CARLOS HERNANDO LORA SERNA (SUMINISTROS SU COMUNICACIÓN)</a:t>
                      </a:r>
                      <a:endParaRPr lang="es-ES"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700" u="none" strike="noStrike">
                          <a:effectLst/>
                          <a:latin typeface="Arial" panose="020B0604020202020204" pitchFamily="34" charset="0"/>
                          <a:cs typeface="Arial" panose="020B0604020202020204" pitchFamily="34" charset="0"/>
                        </a:rPr>
                        <a:t>9,815,410.00</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Once (11) meses</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799023"/>
                  </a:ext>
                </a:extLst>
              </a:tr>
              <a:tr h="1235676">
                <a:tc>
                  <a:txBody>
                    <a:bodyPr/>
                    <a:lstStyle/>
                    <a:p>
                      <a:pPr algn="l" fontAlgn="t"/>
                      <a:r>
                        <a:rPr lang="es-CO" sz="1700" u="none" strike="noStrike">
                          <a:effectLst/>
                          <a:latin typeface="Arial" panose="020B0604020202020204" pitchFamily="34" charset="0"/>
                          <a:cs typeface="Arial" panose="020B0604020202020204" pitchFamily="34" charset="0"/>
                        </a:rPr>
                        <a:t>M003- Febrero 01/2019</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MANTENIMIENTO</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700" u="none" strike="noStrike">
                          <a:effectLst/>
                          <a:latin typeface="Arial" panose="020B0604020202020204" pitchFamily="34" charset="0"/>
                          <a:cs typeface="Arial" panose="020B0604020202020204" pitchFamily="34" charset="0"/>
                        </a:rPr>
                        <a:t>Realizar mantenimiento preventivo y correctivo de los equipos biomedicos de la ESE Hospital Padre Clemente Giraldo del Municipio de Granada Antioquia.</a:t>
                      </a:r>
                      <a:endParaRPr lang="es-ES"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pt-BR" sz="1700" u="none" strike="noStrike">
                          <a:effectLst/>
                          <a:latin typeface="Arial" panose="020B0604020202020204" pitchFamily="34" charset="0"/>
                          <a:cs typeface="Arial" panose="020B0604020202020204" pitchFamily="34" charset="0"/>
                        </a:rPr>
                        <a:t>MONICA ELIZABETH ORREGO GOMEZ (INGENIERIA BIOMEDICA S.A.S)</a:t>
                      </a:r>
                      <a:endParaRPr lang="pt-BR"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700" u="none" strike="noStrike">
                          <a:effectLst/>
                          <a:latin typeface="Arial" panose="020B0604020202020204" pitchFamily="34" charset="0"/>
                          <a:cs typeface="Arial" panose="020B0604020202020204" pitchFamily="34" charset="0"/>
                        </a:rPr>
                        <a:t>14,173,237.00</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Once (11) meses</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4532712"/>
                  </a:ext>
                </a:extLst>
              </a:tr>
              <a:tr h="823784">
                <a:tc>
                  <a:txBody>
                    <a:bodyPr/>
                    <a:lstStyle/>
                    <a:p>
                      <a:pPr algn="l" fontAlgn="t"/>
                      <a:r>
                        <a:rPr lang="es-CO" sz="1700" u="none" strike="noStrike">
                          <a:effectLst/>
                          <a:latin typeface="Arial" panose="020B0604020202020204" pitchFamily="34" charset="0"/>
                          <a:cs typeface="Arial" panose="020B0604020202020204" pitchFamily="34" charset="0"/>
                        </a:rPr>
                        <a:t>M004- Febrero 01/2019</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MANTENIMIENTO</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700" u="none" strike="noStrike">
                          <a:effectLst/>
                          <a:latin typeface="Arial" panose="020B0604020202020204" pitchFamily="34" charset="0"/>
                          <a:cs typeface="Arial" panose="020B0604020202020204" pitchFamily="34" charset="0"/>
                        </a:rPr>
                        <a:t>Mantenimiento de las instalaciones electricas para la atencion en salud de la poblacion que atiende la ESE.</a:t>
                      </a:r>
                      <a:endParaRPr lang="es-ES"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ELKIN DE JESUS GIRALDO AGUIRRE</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700" u="none" strike="noStrike">
                          <a:effectLst/>
                          <a:latin typeface="Arial" panose="020B0604020202020204" pitchFamily="34" charset="0"/>
                          <a:cs typeface="Arial" panose="020B0604020202020204" pitchFamily="34" charset="0"/>
                        </a:rPr>
                        <a:t>6,000,000.00</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Once (11) meses</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9876883"/>
                  </a:ext>
                </a:extLst>
              </a:tr>
              <a:tr h="823784">
                <a:tc>
                  <a:txBody>
                    <a:bodyPr/>
                    <a:lstStyle/>
                    <a:p>
                      <a:pPr algn="l" fontAlgn="t"/>
                      <a:r>
                        <a:rPr lang="es-CO" sz="1700" u="none" strike="noStrike">
                          <a:effectLst/>
                          <a:latin typeface="Arial" panose="020B0604020202020204" pitchFamily="34" charset="0"/>
                          <a:cs typeface="Arial" panose="020B0604020202020204" pitchFamily="34" charset="0"/>
                        </a:rPr>
                        <a:t>M005- Febrero 11/2019</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MANTENIMIENTO</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700" u="none" strike="noStrike">
                          <a:effectLst/>
                          <a:latin typeface="Arial" panose="020B0604020202020204" pitchFamily="34" charset="0"/>
                          <a:cs typeface="Arial" panose="020B0604020202020204" pitchFamily="34" charset="0"/>
                        </a:rPr>
                        <a:t>Actividades de mantenimineto de la infraestructura de la ESE Hopsital Padre Clemente Giraldo </a:t>
                      </a:r>
                      <a:endParaRPr lang="es-ES"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JAIME PRIETO CARMONA</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700" u="none" strike="noStrike">
                          <a:effectLst/>
                          <a:latin typeface="Arial" panose="020B0604020202020204" pitchFamily="34" charset="0"/>
                          <a:cs typeface="Arial" panose="020B0604020202020204" pitchFamily="34" charset="0"/>
                        </a:rPr>
                        <a:t>22,000,000.00</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Diez (10) meses</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5405697"/>
                  </a:ext>
                </a:extLst>
              </a:tr>
              <a:tr h="1029730">
                <a:tc>
                  <a:txBody>
                    <a:bodyPr/>
                    <a:lstStyle/>
                    <a:p>
                      <a:pPr algn="l" fontAlgn="t"/>
                      <a:r>
                        <a:rPr lang="es-CO" sz="1700" u="none" strike="noStrike">
                          <a:effectLst/>
                          <a:latin typeface="Arial" panose="020B0604020202020204" pitchFamily="34" charset="0"/>
                          <a:cs typeface="Arial" panose="020B0604020202020204" pitchFamily="34" charset="0"/>
                        </a:rPr>
                        <a:t>M006- Diciembre 13/2019</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MANTENIMIENTO</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ES" sz="1700" u="none" strike="noStrike">
                          <a:effectLst/>
                          <a:latin typeface="Arial" panose="020B0604020202020204" pitchFamily="34" charset="0"/>
                          <a:cs typeface="Arial" panose="020B0604020202020204" pitchFamily="34" charset="0"/>
                        </a:rPr>
                        <a:t>Actividades de mantenimineto de la infraestructura de la ESE, resane, pintura areglo de humedades, arreglo de techos u canoas.</a:t>
                      </a:r>
                      <a:endParaRPr lang="es-ES"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YONY ALEXANDER GIRALDO BOTERO</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700" u="none" strike="noStrike">
                          <a:effectLst/>
                          <a:latin typeface="Arial" panose="020B0604020202020204" pitchFamily="34" charset="0"/>
                          <a:cs typeface="Arial" panose="020B0604020202020204" pitchFamily="34" charset="0"/>
                        </a:rPr>
                        <a:t>6,370,000.00</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Diecisiete (17) dias</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7221116"/>
                  </a:ext>
                </a:extLst>
              </a:tr>
              <a:tr h="411892">
                <a:tc>
                  <a:txBody>
                    <a:bodyPr/>
                    <a:lstStyle/>
                    <a:p>
                      <a:pPr algn="l" fontAlgn="t"/>
                      <a:r>
                        <a:rPr lang="es-CO" sz="1700" u="none" strike="noStrike">
                          <a:effectLst/>
                          <a:latin typeface="Arial" panose="020B0604020202020204" pitchFamily="34" charset="0"/>
                          <a:cs typeface="Arial" panose="020B0604020202020204" pitchFamily="34" charset="0"/>
                        </a:rPr>
                        <a:t>M007- Diciembre 20/2019</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MANTENIMIENTO</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Mantenimiento Hospitalario</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a:effectLst/>
                          <a:latin typeface="Arial" panose="020B0604020202020204" pitchFamily="34" charset="0"/>
                          <a:cs typeface="Arial" panose="020B0604020202020204" pitchFamily="34" charset="0"/>
                        </a:rPr>
                        <a:t>LUIS MANUEL CONDE MURILLO</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1700" u="none" strike="noStrike">
                          <a:effectLst/>
                          <a:latin typeface="Arial" panose="020B0604020202020204" pitchFamily="34" charset="0"/>
                          <a:cs typeface="Arial" panose="020B0604020202020204" pitchFamily="34" charset="0"/>
                        </a:rPr>
                        <a:t>6,000,000.00</a:t>
                      </a:r>
                      <a:endParaRPr lang="es-CO" sz="1700" b="0" i="0" u="none" strike="noStrike">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s-CO" sz="1700" u="none" strike="noStrike" dirty="0">
                          <a:effectLst/>
                          <a:latin typeface="Arial" panose="020B0604020202020204" pitchFamily="34" charset="0"/>
                          <a:cs typeface="Arial" panose="020B0604020202020204" pitchFamily="34" charset="0"/>
                        </a:rPr>
                        <a:t>Diez (10) </a:t>
                      </a:r>
                      <a:r>
                        <a:rPr lang="es-CO" sz="1700" u="none" strike="noStrike" dirty="0" err="1">
                          <a:effectLst/>
                          <a:latin typeface="Arial" panose="020B0604020202020204" pitchFamily="34" charset="0"/>
                          <a:cs typeface="Arial" panose="020B0604020202020204" pitchFamily="34" charset="0"/>
                        </a:rPr>
                        <a:t>dias</a:t>
                      </a:r>
                      <a:endParaRPr lang="es-CO" sz="1700" b="0" i="0" u="none" strike="noStrike" dirty="0">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23175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C7907907-F4EB-4283-B292-BF3008C50E3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368" b="5368"/>
          <a:stretch>
            <a:fillRect/>
          </a:stretch>
        </p:blipFill>
        <p:spPr/>
      </p:pic>
      <p:sp>
        <p:nvSpPr>
          <p:cNvPr id="3" name="Marcador de texto 2">
            <a:extLst>
              <a:ext uri="{FF2B5EF4-FFF2-40B4-BE49-F238E27FC236}">
                <a16:creationId xmlns:a16="http://schemas.microsoft.com/office/drawing/2014/main" id="{BA16BF40-01B7-4805-8C05-D2D21A609541}"/>
              </a:ext>
            </a:extLst>
          </p:cNvPr>
          <p:cNvSpPr>
            <a:spLocks noGrp="1"/>
          </p:cNvSpPr>
          <p:nvPr>
            <p:ph type="body" sz="quarter" idx="11"/>
          </p:nvPr>
        </p:nvSpPr>
        <p:spPr/>
        <p:txBody>
          <a:bodyPr/>
          <a:lstStyle/>
          <a:p>
            <a:endParaRPr lang="en-US" dirty="0"/>
          </a:p>
        </p:txBody>
      </p:sp>
      <p:sp>
        <p:nvSpPr>
          <p:cNvPr id="4" name="Marcador de texto 3">
            <a:extLst>
              <a:ext uri="{FF2B5EF4-FFF2-40B4-BE49-F238E27FC236}">
                <a16:creationId xmlns:a16="http://schemas.microsoft.com/office/drawing/2014/main" id="{644935B0-3CD9-44F7-8303-8A7C79108689}"/>
              </a:ext>
            </a:extLst>
          </p:cNvPr>
          <p:cNvSpPr>
            <a:spLocks noGrp="1"/>
          </p:cNvSpPr>
          <p:nvPr>
            <p:ph type="body" sz="quarter" idx="12"/>
          </p:nvPr>
        </p:nvSpPr>
        <p:spPr/>
        <p:txBody>
          <a:bodyPr/>
          <a:lstStyle/>
          <a:p>
            <a:endParaRPr lang="en-US"/>
          </a:p>
        </p:txBody>
      </p:sp>
      <p:sp>
        <p:nvSpPr>
          <p:cNvPr id="5" name="Marcador de texto 4">
            <a:extLst>
              <a:ext uri="{FF2B5EF4-FFF2-40B4-BE49-F238E27FC236}">
                <a16:creationId xmlns:a16="http://schemas.microsoft.com/office/drawing/2014/main" id="{76231911-D687-491B-99D4-65E4F2AF4591}"/>
              </a:ext>
            </a:extLst>
          </p:cNvPr>
          <p:cNvSpPr>
            <a:spLocks noGrp="1"/>
          </p:cNvSpPr>
          <p:nvPr>
            <p:ph type="body" sz="quarter" idx="13"/>
          </p:nvPr>
        </p:nvSpPr>
        <p:spPr/>
        <p:txBody>
          <a:bodyPr/>
          <a:lstStyle/>
          <a:p>
            <a:endParaRPr lang="en-US"/>
          </a:p>
        </p:txBody>
      </p:sp>
      <p:sp>
        <p:nvSpPr>
          <p:cNvPr id="6" name="Marcador de texto 5">
            <a:extLst>
              <a:ext uri="{FF2B5EF4-FFF2-40B4-BE49-F238E27FC236}">
                <a16:creationId xmlns:a16="http://schemas.microsoft.com/office/drawing/2014/main" id="{6B6733D7-9720-4234-AB4F-B4AB321C035B}"/>
              </a:ext>
            </a:extLst>
          </p:cNvPr>
          <p:cNvSpPr>
            <a:spLocks noGrp="1"/>
          </p:cNvSpPr>
          <p:nvPr>
            <p:ph type="body" sz="quarter" idx="14"/>
          </p:nvPr>
        </p:nvSpPr>
        <p:spPr/>
        <p:txBody>
          <a:bodyPr/>
          <a:lstStyle/>
          <a:p>
            <a:endParaRPr lang="en-US"/>
          </a:p>
        </p:txBody>
      </p:sp>
      <p:sp>
        <p:nvSpPr>
          <p:cNvPr id="7" name="Marcador de texto 6">
            <a:extLst>
              <a:ext uri="{FF2B5EF4-FFF2-40B4-BE49-F238E27FC236}">
                <a16:creationId xmlns:a16="http://schemas.microsoft.com/office/drawing/2014/main" id="{B9B31D04-EA3D-4649-A991-D48C4CCA182E}"/>
              </a:ext>
            </a:extLst>
          </p:cNvPr>
          <p:cNvSpPr>
            <a:spLocks noGrp="1"/>
          </p:cNvSpPr>
          <p:nvPr>
            <p:ph type="body" sz="quarter" idx="15"/>
          </p:nvPr>
        </p:nvSpPr>
        <p:spPr/>
        <p:txBody>
          <a:bodyPr/>
          <a:lstStyle/>
          <a:p>
            <a:r>
              <a:rPr lang="en-US" dirty="0"/>
              <a:t>3</a:t>
            </a:r>
          </a:p>
        </p:txBody>
      </p:sp>
      <p:pic>
        <p:nvPicPr>
          <p:cNvPr id="15" name="Marcador de posición de imagen 14" descr="Gráfico de barras con tendencia ascendente">
            <a:extLst>
              <a:ext uri="{FF2B5EF4-FFF2-40B4-BE49-F238E27FC236}">
                <a16:creationId xmlns:a16="http://schemas.microsoft.com/office/drawing/2014/main" id="{20405D1D-185E-49C1-904D-A31293A6D210}"/>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78509" y="4261199"/>
            <a:ext cx="2088641" cy="2088641"/>
          </a:xfrm>
        </p:spPr>
      </p:pic>
      <p:sp>
        <p:nvSpPr>
          <p:cNvPr id="9" name="Marcador de texto 8">
            <a:extLst>
              <a:ext uri="{FF2B5EF4-FFF2-40B4-BE49-F238E27FC236}">
                <a16:creationId xmlns:a16="http://schemas.microsoft.com/office/drawing/2014/main" id="{C0068245-BCA6-4AF6-9F69-6BD5699BD3A5}"/>
              </a:ext>
            </a:extLst>
          </p:cNvPr>
          <p:cNvSpPr>
            <a:spLocks noGrp="1"/>
          </p:cNvSpPr>
          <p:nvPr>
            <p:ph type="body" sz="quarter" idx="17"/>
          </p:nvPr>
        </p:nvSpPr>
        <p:spPr>
          <a:xfrm>
            <a:off x="865661" y="6218443"/>
            <a:ext cx="6336704" cy="2364722"/>
          </a:xfrm>
        </p:spPr>
        <p:txBody>
          <a:bodyPr>
            <a:normAutofit/>
          </a:bodyPr>
          <a:lstStyle/>
          <a:p>
            <a:pPr>
              <a:lnSpc>
                <a:spcPct val="80000"/>
              </a:lnSpc>
            </a:pPr>
            <a:r>
              <a:rPr lang="es-CO" sz="6600" dirty="0"/>
              <a:t>Aspectos financieros</a:t>
            </a:r>
          </a:p>
        </p:txBody>
      </p:sp>
      <p:sp>
        <p:nvSpPr>
          <p:cNvPr id="10" name="Marcador de texto 9">
            <a:extLst>
              <a:ext uri="{FF2B5EF4-FFF2-40B4-BE49-F238E27FC236}">
                <a16:creationId xmlns:a16="http://schemas.microsoft.com/office/drawing/2014/main" id="{B30D08FE-A8E0-4B33-B45F-C11E86F1873A}"/>
              </a:ext>
            </a:extLst>
          </p:cNvPr>
          <p:cNvSpPr>
            <a:spLocks noGrp="1"/>
          </p:cNvSpPr>
          <p:nvPr>
            <p:ph type="body" sz="quarter" idx="18"/>
          </p:nvPr>
        </p:nvSpPr>
        <p:spPr/>
        <p:txBody>
          <a:bodyPr/>
          <a:lstStyle/>
          <a:p>
            <a:endParaRPr lang="en-US"/>
          </a:p>
        </p:txBody>
      </p:sp>
      <p:sp>
        <p:nvSpPr>
          <p:cNvPr id="11" name="Marcador de texto 10">
            <a:extLst>
              <a:ext uri="{FF2B5EF4-FFF2-40B4-BE49-F238E27FC236}">
                <a16:creationId xmlns:a16="http://schemas.microsoft.com/office/drawing/2014/main" id="{32A1E2A7-BB46-4F33-B448-673D3C7CE581}"/>
              </a:ext>
            </a:extLst>
          </p:cNvPr>
          <p:cNvSpPr>
            <a:spLocks noGrp="1"/>
          </p:cNvSpPr>
          <p:nvPr>
            <p:ph type="body" sz="quarter" idx="19"/>
          </p:nvPr>
        </p:nvSpPr>
        <p:spPr/>
        <p:txBody>
          <a:bodyPr>
            <a:normAutofit lnSpcReduction="10000"/>
          </a:bodyPr>
          <a:lstStyle/>
          <a:p>
            <a:endParaRPr lang="en-US"/>
          </a:p>
        </p:txBody>
      </p:sp>
    </p:spTree>
    <p:extLst>
      <p:ext uri="{BB962C8B-B14F-4D97-AF65-F5344CB8AC3E}">
        <p14:creationId xmlns:p14="http://schemas.microsoft.com/office/powerpoint/2010/main" val="2343095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F28E11-69F2-4483-AB78-F5CA83FF169F}"/>
              </a:ext>
            </a:extLst>
          </p:cNvPr>
          <p:cNvSpPr>
            <a:spLocks noGrp="1"/>
          </p:cNvSpPr>
          <p:nvPr>
            <p:ph type="title"/>
          </p:nvPr>
        </p:nvSpPr>
        <p:spPr/>
        <p:txBody>
          <a:bodyPr>
            <a:normAutofit/>
          </a:bodyPr>
          <a:lstStyle/>
          <a:p>
            <a:r>
              <a:rPr lang="es-CO" dirty="0"/>
              <a:t>Índice de caídas de pacientes hospitalizados</a:t>
            </a:r>
          </a:p>
        </p:txBody>
      </p:sp>
      <p:sp>
        <p:nvSpPr>
          <p:cNvPr id="3" name="Marcador de pie de página 2">
            <a:extLst>
              <a:ext uri="{FF2B5EF4-FFF2-40B4-BE49-F238E27FC236}">
                <a16:creationId xmlns:a16="http://schemas.microsoft.com/office/drawing/2014/main" id="{0271ED54-83AF-45E9-9944-A51864260F2C}"/>
              </a:ext>
            </a:extLst>
          </p:cNvPr>
          <p:cNvSpPr>
            <a:spLocks noGrp="1"/>
          </p:cNvSpPr>
          <p:nvPr>
            <p:ph type="ftr" sz="quarter" idx="10"/>
          </p:nvPr>
        </p:nvSpPr>
        <p:spPr/>
        <p:txBody>
          <a:bodyPr/>
          <a:lstStyle/>
          <a:p>
            <a:r>
              <a:rPr lang="es-CO" altLang="ja-JP" dirty="0"/>
              <a:t>E.S.E Hospital Padre Clemente Giraldo | Granada</a:t>
            </a:r>
          </a:p>
        </p:txBody>
      </p:sp>
      <p:sp>
        <p:nvSpPr>
          <p:cNvPr id="4" name="Marcador de número de diapositiva 3">
            <a:extLst>
              <a:ext uri="{FF2B5EF4-FFF2-40B4-BE49-F238E27FC236}">
                <a16:creationId xmlns:a16="http://schemas.microsoft.com/office/drawing/2014/main" id="{B6ED07F0-0539-46E7-90B8-CE7C078C0BAC}"/>
              </a:ext>
            </a:extLst>
          </p:cNvPr>
          <p:cNvSpPr>
            <a:spLocks noGrp="1"/>
          </p:cNvSpPr>
          <p:nvPr>
            <p:ph type="sldNum" sz="quarter" idx="11"/>
          </p:nvPr>
        </p:nvSpPr>
        <p:spPr/>
        <p:txBody>
          <a:bodyPr/>
          <a:lstStyle/>
          <a:p>
            <a:fld id="{E6459DFB-86F3-43FA-8567-2EA6E426AE90}" type="slidenum">
              <a:rPr lang="ja-JP" altLang="en-US" smtClean="0"/>
              <a:pPr/>
              <a:t>5</a:t>
            </a:fld>
            <a:endParaRPr lang="ja-JP" altLang="en-US"/>
          </a:p>
        </p:txBody>
      </p:sp>
      <p:sp>
        <p:nvSpPr>
          <p:cNvPr id="5" name="Marcador de texto 4">
            <a:extLst>
              <a:ext uri="{FF2B5EF4-FFF2-40B4-BE49-F238E27FC236}">
                <a16:creationId xmlns:a16="http://schemas.microsoft.com/office/drawing/2014/main" id="{4D7D9E43-7112-40B1-92B3-8B76F9D8FBF8}"/>
              </a:ext>
            </a:extLst>
          </p:cNvPr>
          <p:cNvSpPr>
            <a:spLocks noGrp="1"/>
          </p:cNvSpPr>
          <p:nvPr>
            <p:ph type="body" sz="quarter" idx="13"/>
          </p:nvPr>
        </p:nvSpPr>
        <p:spPr/>
        <p:txBody>
          <a:bodyPr>
            <a:normAutofit fontScale="92500" lnSpcReduction="10000"/>
          </a:bodyPr>
          <a:lstStyle/>
          <a:p>
            <a:r>
              <a:rPr lang="es-CO" dirty="0"/>
              <a:t>2016-2019</a:t>
            </a:r>
          </a:p>
        </p:txBody>
      </p:sp>
      <p:graphicFrame>
        <p:nvGraphicFramePr>
          <p:cNvPr id="7" name="Gráfico 6">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983142548"/>
              </p:ext>
            </p:extLst>
          </p:nvPr>
        </p:nvGraphicFramePr>
        <p:xfrm>
          <a:off x="2032000" y="2844799"/>
          <a:ext cx="14833599" cy="6324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84223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pPr eaLnBrk="1" hangingPunct="1"/>
            <a:r>
              <a:rPr lang="es-CO" dirty="0"/>
              <a:t>EJECUCIÓN PRESUPUESTAL</a:t>
            </a:r>
          </a:p>
        </p:txBody>
      </p:sp>
      <p:pic>
        <p:nvPicPr>
          <p:cNvPr id="13" name="9 Imagen">
            <a:extLst>
              <a:ext uri="{FF2B5EF4-FFF2-40B4-BE49-F238E27FC236}">
                <a16:creationId xmlns:a16="http://schemas.microsoft.com/office/drawing/2014/main" id="{07C7EA2E-B6DA-4848-81A7-30D77269C75B}"/>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303214" y="8839203"/>
            <a:ext cx="2435487" cy="787400"/>
          </a:xfrm>
          <a:prstGeom prst="rect">
            <a:avLst/>
          </a:prstGeom>
          <a:noFill/>
          <a:ln>
            <a:noFill/>
          </a:ln>
        </p:spPr>
      </p:pic>
      <p:graphicFrame>
        <p:nvGraphicFramePr>
          <p:cNvPr id="2" name="Tabla 1">
            <a:extLst>
              <a:ext uri="{FF2B5EF4-FFF2-40B4-BE49-F238E27FC236}">
                <a16:creationId xmlns:a16="http://schemas.microsoft.com/office/drawing/2014/main" id="{63C829A2-80B8-4EAC-80F2-CE2D48B18DCA}"/>
              </a:ext>
            </a:extLst>
          </p:cNvPr>
          <p:cNvGraphicFramePr>
            <a:graphicFrameLocks noGrp="1"/>
          </p:cNvGraphicFramePr>
          <p:nvPr>
            <p:extLst>
              <p:ext uri="{D42A27DB-BD31-4B8C-83A1-F6EECF244321}">
                <p14:modId xmlns:p14="http://schemas.microsoft.com/office/powerpoint/2010/main" val="3166732515"/>
              </p:ext>
            </p:extLst>
          </p:nvPr>
        </p:nvGraphicFramePr>
        <p:xfrm>
          <a:off x="2738701" y="2057400"/>
          <a:ext cx="12317237" cy="7010398"/>
        </p:xfrm>
        <a:graphic>
          <a:graphicData uri="http://schemas.openxmlformats.org/drawingml/2006/table">
            <a:tbl>
              <a:tblPr>
                <a:tableStyleId>{5C22544A-7EE6-4342-B048-85BDC9FD1C3A}</a:tableStyleId>
              </a:tblPr>
              <a:tblGrid>
                <a:gridCol w="4680221">
                  <a:extLst>
                    <a:ext uri="{9D8B030D-6E8A-4147-A177-3AD203B41FA5}">
                      <a16:colId xmlns:a16="http://schemas.microsoft.com/office/drawing/2014/main" val="289701215"/>
                    </a:ext>
                  </a:extLst>
                </a:gridCol>
                <a:gridCol w="2741613">
                  <a:extLst>
                    <a:ext uri="{9D8B030D-6E8A-4147-A177-3AD203B41FA5}">
                      <a16:colId xmlns:a16="http://schemas.microsoft.com/office/drawing/2014/main" val="722549781"/>
                    </a:ext>
                  </a:extLst>
                </a:gridCol>
                <a:gridCol w="2797374">
                  <a:extLst>
                    <a:ext uri="{9D8B030D-6E8A-4147-A177-3AD203B41FA5}">
                      <a16:colId xmlns:a16="http://schemas.microsoft.com/office/drawing/2014/main" val="3730395120"/>
                    </a:ext>
                  </a:extLst>
                </a:gridCol>
                <a:gridCol w="2098029">
                  <a:extLst>
                    <a:ext uri="{9D8B030D-6E8A-4147-A177-3AD203B41FA5}">
                      <a16:colId xmlns:a16="http://schemas.microsoft.com/office/drawing/2014/main" val="2028430893"/>
                    </a:ext>
                  </a:extLst>
                </a:gridCol>
              </a:tblGrid>
              <a:tr h="467360">
                <a:tc>
                  <a:txBody>
                    <a:bodyPr/>
                    <a:lstStyle/>
                    <a:p>
                      <a:pPr algn="ctr" rtl="0" fontAlgn="ctr"/>
                      <a:r>
                        <a:rPr lang="es-CO" sz="2200" u="none" strike="noStrike" dirty="0">
                          <a:effectLst/>
                          <a:latin typeface="Arial" panose="020B0604020202020204" pitchFamily="34" charset="0"/>
                          <a:cs typeface="Arial" panose="020B0604020202020204" pitchFamily="34" charset="0"/>
                        </a:rPr>
                        <a:t>ÍTEMS</a:t>
                      </a:r>
                      <a:endParaRPr lang="es-CO" sz="2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200" u="none" strike="noStrike">
                          <a:effectLst/>
                          <a:latin typeface="Arial" panose="020B0604020202020204" pitchFamily="34" charset="0"/>
                          <a:cs typeface="Arial" panose="020B0604020202020204" pitchFamily="34" charset="0"/>
                        </a:rPr>
                        <a:t>AÑO 2018</a:t>
                      </a:r>
                      <a:endParaRPr lang="es-CO" sz="2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200" u="none" strike="noStrike">
                          <a:effectLst/>
                          <a:latin typeface="Arial" panose="020B0604020202020204" pitchFamily="34" charset="0"/>
                          <a:cs typeface="Arial" panose="020B0604020202020204" pitchFamily="34" charset="0"/>
                        </a:rPr>
                        <a:t>AÑO 2019</a:t>
                      </a:r>
                      <a:endParaRPr lang="es-CO" sz="2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200" u="none" strike="noStrike">
                          <a:effectLst/>
                          <a:latin typeface="Arial" panose="020B0604020202020204" pitchFamily="34" charset="0"/>
                          <a:cs typeface="Arial" panose="020B0604020202020204" pitchFamily="34" charset="0"/>
                        </a:rPr>
                        <a:t>% VARIACIÓN</a:t>
                      </a:r>
                      <a:endParaRPr lang="es-CO" sz="2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5997169"/>
                  </a:ext>
                </a:extLst>
              </a:tr>
              <a:tr h="467360">
                <a:tc>
                  <a:txBody>
                    <a:bodyPr/>
                    <a:lstStyle/>
                    <a:p>
                      <a:pPr algn="ctr" rtl="0" fontAlgn="ctr"/>
                      <a:r>
                        <a:rPr lang="es-CO" sz="2200" u="none" strike="noStrike" dirty="0">
                          <a:effectLst/>
                          <a:latin typeface="Arial" panose="020B0604020202020204" pitchFamily="34" charset="0"/>
                          <a:cs typeface="Arial" panose="020B0604020202020204" pitchFamily="34" charset="0"/>
                        </a:rPr>
                        <a:t>INGRESOS</a:t>
                      </a:r>
                      <a:endParaRPr lang="es-CO" sz="2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200" u="none" strike="noStrike">
                          <a:effectLst/>
                          <a:latin typeface="Arial" panose="020B0604020202020204" pitchFamily="34" charset="0"/>
                          <a:cs typeface="Arial" panose="020B0604020202020204" pitchFamily="34" charset="0"/>
                        </a:rPr>
                        <a:t> </a:t>
                      </a:r>
                      <a:endParaRPr lang="es-CO" sz="2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2200" u="none" strike="noStrike">
                          <a:effectLst/>
                          <a:latin typeface="Arial" panose="020B0604020202020204" pitchFamily="34" charset="0"/>
                          <a:cs typeface="Arial" panose="020B0604020202020204" pitchFamily="34" charset="0"/>
                        </a:rPr>
                        <a:t> </a:t>
                      </a:r>
                      <a:endParaRPr lang="es-CO" sz="2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es-CO" sz="2200" u="none" strike="noStrike">
                          <a:effectLst/>
                          <a:latin typeface="Arial" panose="020B0604020202020204" pitchFamily="34" charset="0"/>
                          <a:cs typeface="Arial" panose="020B0604020202020204" pitchFamily="34" charset="0"/>
                        </a:rPr>
                        <a:t> </a:t>
                      </a:r>
                      <a:endParaRPr lang="es-CO" sz="2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53111"/>
                  </a:ext>
                </a:extLst>
              </a:tr>
              <a:tr h="467360">
                <a:tc>
                  <a:txBody>
                    <a:bodyPr/>
                    <a:lstStyle/>
                    <a:p>
                      <a:pPr algn="l" rtl="0" fontAlgn="t"/>
                      <a:r>
                        <a:rPr lang="es-CO" sz="2200" u="none" strike="noStrike" dirty="0">
                          <a:effectLst/>
                          <a:latin typeface="Arial" panose="020B0604020202020204" pitchFamily="34" charset="0"/>
                          <a:cs typeface="Arial" panose="020B0604020202020204" pitchFamily="34" charset="0"/>
                        </a:rPr>
                        <a:t>PRESUPUESTO INICIAL</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s-CO" sz="2200" u="none" strike="noStrike">
                          <a:effectLst/>
                          <a:latin typeface="Arial" panose="020B0604020202020204" pitchFamily="34" charset="0"/>
                          <a:cs typeface="Arial" panose="020B0604020202020204" pitchFamily="34" charset="0"/>
                        </a:rPr>
                        <a:t> $  2,138,070,384.00 </a:t>
                      </a:r>
                      <a:endParaRPr lang="es-CO" sz="2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200" u="none" strike="noStrike" dirty="0">
                          <a:effectLst/>
                          <a:latin typeface="Arial" panose="020B0604020202020204" pitchFamily="34" charset="0"/>
                          <a:cs typeface="Arial" panose="020B0604020202020204" pitchFamily="34" charset="0"/>
                        </a:rPr>
                        <a:t> $2,215,591,734.00 </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200" u="none" strike="noStrike">
                          <a:effectLst/>
                          <a:latin typeface="Arial" panose="020B0604020202020204" pitchFamily="34" charset="0"/>
                          <a:cs typeface="Arial" panose="020B0604020202020204" pitchFamily="34" charset="0"/>
                        </a:rPr>
                        <a:t>4%</a:t>
                      </a:r>
                      <a:endParaRPr lang="es-CO" sz="2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7125357"/>
                  </a:ext>
                </a:extLst>
              </a:tr>
              <a:tr h="934719">
                <a:tc>
                  <a:txBody>
                    <a:bodyPr/>
                    <a:lstStyle/>
                    <a:p>
                      <a:pPr algn="l" rtl="0" fontAlgn="t"/>
                      <a:r>
                        <a:rPr lang="es-CO" sz="2200" u="none" strike="noStrike" dirty="0">
                          <a:effectLst/>
                          <a:latin typeface="Arial" panose="020B0604020202020204" pitchFamily="34" charset="0"/>
                          <a:cs typeface="Arial" panose="020B0604020202020204" pitchFamily="34" charset="0"/>
                        </a:rPr>
                        <a:t>ADICIONES PRESUPUESTALES</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s-CO" sz="2200" u="none" strike="noStrike" dirty="0">
                          <a:effectLst/>
                          <a:latin typeface="Arial" panose="020B0604020202020204" pitchFamily="34" charset="0"/>
                          <a:cs typeface="Arial" panose="020B0604020202020204" pitchFamily="34" charset="0"/>
                        </a:rPr>
                        <a:t> $  1,063,186,391.00 </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200" u="none" strike="noStrike">
                          <a:effectLst/>
                          <a:latin typeface="Arial" panose="020B0604020202020204" pitchFamily="34" charset="0"/>
                          <a:cs typeface="Arial" panose="020B0604020202020204" pitchFamily="34" charset="0"/>
                        </a:rPr>
                        <a:t> $   817,541,090.00 </a:t>
                      </a:r>
                      <a:endParaRPr lang="es-CO" sz="2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200" u="none" strike="noStrike">
                          <a:effectLst/>
                          <a:latin typeface="Arial" panose="020B0604020202020204" pitchFamily="34" charset="0"/>
                          <a:cs typeface="Arial" panose="020B0604020202020204" pitchFamily="34" charset="0"/>
                        </a:rPr>
                        <a:t>23%</a:t>
                      </a:r>
                      <a:endParaRPr lang="es-CO" sz="2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0385654"/>
                  </a:ext>
                </a:extLst>
              </a:tr>
              <a:tr h="467360">
                <a:tc>
                  <a:txBody>
                    <a:bodyPr/>
                    <a:lstStyle/>
                    <a:p>
                      <a:pPr algn="l" rtl="0" fontAlgn="t"/>
                      <a:r>
                        <a:rPr lang="es-CO" sz="2200" u="none" strike="noStrike" dirty="0">
                          <a:effectLst/>
                          <a:latin typeface="Arial" panose="020B0604020202020204" pitchFamily="34" charset="0"/>
                          <a:cs typeface="Arial" panose="020B0604020202020204" pitchFamily="34" charset="0"/>
                        </a:rPr>
                        <a:t>PRESUPUESTO DEFINITIVO</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s-CO" sz="2200" u="none" strike="noStrike">
                          <a:effectLst/>
                          <a:latin typeface="Arial" panose="020B0604020202020204" pitchFamily="34" charset="0"/>
                          <a:cs typeface="Arial" panose="020B0604020202020204" pitchFamily="34" charset="0"/>
                        </a:rPr>
                        <a:t> $  3,201,256,775.00 </a:t>
                      </a:r>
                      <a:endParaRPr lang="es-CO" sz="2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200" u="none" strike="noStrike" dirty="0">
                          <a:effectLst/>
                          <a:latin typeface="Arial" panose="020B0604020202020204" pitchFamily="34" charset="0"/>
                          <a:cs typeface="Arial" panose="020B0604020202020204" pitchFamily="34" charset="0"/>
                        </a:rPr>
                        <a:t> $2,989,826,709.00 </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200" u="none" strike="noStrike">
                          <a:effectLst/>
                          <a:latin typeface="Arial" panose="020B0604020202020204" pitchFamily="34" charset="0"/>
                          <a:cs typeface="Arial" panose="020B0604020202020204" pitchFamily="34" charset="0"/>
                        </a:rPr>
                        <a:t>7%</a:t>
                      </a:r>
                      <a:endParaRPr lang="es-CO" sz="2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6255514"/>
                  </a:ext>
                </a:extLst>
              </a:tr>
              <a:tr h="467360">
                <a:tc>
                  <a:txBody>
                    <a:bodyPr/>
                    <a:lstStyle/>
                    <a:p>
                      <a:pPr algn="l" rtl="0" fontAlgn="t"/>
                      <a:r>
                        <a:rPr lang="es-CO" sz="2200" u="none" strike="noStrike" dirty="0">
                          <a:effectLst/>
                          <a:latin typeface="Arial" panose="020B0604020202020204" pitchFamily="34" charset="0"/>
                          <a:cs typeface="Arial" panose="020B0604020202020204" pitchFamily="34" charset="0"/>
                        </a:rPr>
                        <a:t>RECONOCIMIENTOS</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s-CO" sz="2200" u="none" strike="noStrike">
                          <a:effectLst/>
                          <a:latin typeface="Arial" panose="020B0604020202020204" pitchFamily="34" charset="0"/>
                          <a:cs typeface="Arial" panose="020B0604020202020204" pitchFamily="34" charset="0"/>
                        </a:rPr>
                        <a:t> $  3,395,863,168.00 </a:t>
                      </a:r>
                      <a:endParaRPr lang="es-CO" sz="2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200" u="none" strike="noStrike" dirty="0">
                          <a:effectLst/>
                          <a:latin typeface="Arial" panose="020B0604020202020204" pitchFamily="34" charset="0"/>
                          <a:cs typeface="Arial" panose="020B0604020202020204" pitchFamily="34" charset="0"/>
                        </a:rPr>
                        <a:t> $3,120,952,230.00 </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200" u="none" strike="noStrike" dirty="0">
                          <a:effectLst/>
                          <a:latin typeface="Arial" panose="020B0604020202020204" pitchFamily="34" charset="0"/>
                          <a:cs typeface="Arial" panose="020B0604020202020204" pitchFamily="34" charset="0"/>
                        </a:rPr>
                        <a:t>8%</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557640"/>
                  </a:ext>
                </a:extLst>
              </a:tr>
              <a:tr h="467360">
                <a:tc>
                  <a:txBody>
                    <a:bodyPr/>
                    <a:lstStyle/>
                    <a:p>
                      <a:pPr algn="l" rtl="0" fontAlgn="t"/>
                      <a:r>
                        <a:rPr lang="es-CO" sz="2200" u="none" strike="noStrike" dirty="0">
                          <a:effectLst/>
                          <a:latin typeface="Arial" panose="020B0604020202020204" pitchFamily="34" charset="0"/>
                          <a:cs typeface="Arial" panose="020B0604020202020204" pitchFamily="34" charset="0"/>
                        </a:rPr>
                        <a:t>RECAUDOS</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s-CO" sz="2200" u="none" strike="noStrike" dirty="0">
                          <a:effectLst/>
                          <a:latin typeface="Arial" panose="020B0604020202020204" pitchFamily="34" charset="0"/>
                          <a:cs typeface="Arial" panose="020B0604020202020204" pitchFamily="34" charset="0"/>
                        </a:rPr>
                        <a:t> $  2,931,247,331.00 </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200" u="none" strike="noStrike" dirty="0">
                          <a:effectLst/>
                          <a:latin typeface="Arial" panose="020B0604020202020204" pitchFamily="34" charset="0"/>
                          <a:cs typeface="Arial" panose="020B0604020202020204" pitchFamily="34" charset="0"/>
                        </a:rPr>
                        <a:t> $2,745,010,691.00 </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200" u="none" strike="noStrike">
                          <a:effectLst/>
                          <a:latin typeface="Arial" panose="020B0604020202020204" pitchFamily="34" charset="0"/>
                          <a:cs typeface="Arial" panose="020B0604020202020204" pitchFamily="34" charset="0"/>
                        </a:rPr>
                        <a:t>6%</a:t>
                      </a:r>
                      <a:endParaRPr lang="es-CO" sz="2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1589364"/>
                  </a:ext>
                </a:extLst>
              </a:tr>
              <a:tr h="467360">
                <a:tc>
                  <a:txBody>
                    <a:bodyPr/>
                    <a:lstStyle/>
                    <a:p>
                      <a:pPr algn="ctr" rtl="0" fontAlgn="ctr"/>
                      <a:r>
                        <a:rPr lang="es-CO" sz="2200" u="none" strike="noStrike" dirty="0">
                          <a:effectLst/>
                          <a:latin typeface="Arial" panose="020B0604020202020204" pitchFamily="34" charset="0"/>
                          <a:cs typeface="Arial" panose="020B0604020202020204" pitchFamily="34" charset="0"/>
                        </a:rPr>
                        <a:t>EGRESOS</a:t>
                      </a:r>
                      <a:endParaRPr lang="es-CO" sz="2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es-CO" sz="2200" u="none" strike="noStrike" dirty="0">
                          <a:effectLst/>
                          <a:latin typeface="Arial" panose="020B0604020202020204" pitchFamily="34" charset="0"/>
                          <a:cs typeface="Arial" panose="020B0604020202020204" pitchFamily="34" charset="0"/>
                        </a:rPr>
                        <a:t> </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200" u="none" strike="noStrike" dirty="0">
                          <a:effectLst/>
                          <a:latin typeface="Arial" panose="020B0604020202020204" pitchFamily="34" charset="0"/>
                          <a:cs typeface="Arial" panose="020B0604020202020204" pitchFamily="34" charset="0"/>
                        </a:rPr>
                        <a:t> </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200" u="none" strike="noStrike" dirty="0">
                          <a:effectLst/>
                          <a:latin typeface="Arial" panose="020B0604020202020204" pitchFamily="34" charset="0"/>
                          <a:cs typeface="Arial" panose="020B0604020202020204" pitchFamily="34" charset="0"/>
                        </a:rPr>
                        <a:t> </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9108772"/>
                  </a:ext>
                </a:extLst>
              </a:tr>
              <a:tr h="467360">
                <a:tc>
                  <a:txBody>
                    <a:bodyPr/>
                    <a:lstStyle/>
                    <a:p>
                      <a:pPr algn="l" rtl="0" fontAlgn="t"/>
                      <a:r>
                        <a:rPr lang="es-CO" sz="2200" u="none" strike="noStrike" dirty="0">
                          <a:effectLst/>
                          <a:latin typeface="Arial" panose="020B0604020202020204" pitchFamily="34" charset="0"/>
                          <a:cs typeface="Arial" panose="020B0604020202020204" pitchFamily="34" charset="0"/>
                        </a:rPr>
                        <a:t>PRESUPUESTO INICIAL</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s-CO" sz="2200" u="none" strike="noStrike" dirty="0">
                          <a:effectLst/>
                          <a:latin typeface="Arial" panose="020B0604020202020204" pitchFamily="34" charset="0"/>
                          <a:cs typeface="Arial" panose="020B0604020202020204" pitchFamily="34" charset="0"/>
                        </a:rPr>
                        <a:t> $  2,138,070,384.00 </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MX" sz="2200" u="none" strike="noStrike" dirty="0">
                          <a:effectLst/>
                          <a:latin typeface="Arial" panose="020B0604020202020204" pitchFamily="34" charset="0"/>
                          <a:cs typeface="Arial" panose="020B0604020202020204" pitchFamily="34" charset="0"/>
                        </a:rPr>
                        <a:t> $2,215,591,734.00 </a:t>
                      </a:r>
                      <a:endParaRPr lang="es-MX"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200" u="none" strike="noStrike">
                          <a:effectLst/>
                          <a:latin typeface="Arial" panose="020B0604020202020204" pitchFamily="34" charset="0"/>
                          <a:cs typeface="Arial" panose="020B0604020202020204" pitchFamily="34" charset="0"/>
                        </a:rPr>
                        <a:t>4%</a:t>
                      </a:r>
                      <a:endParaRPr lang="es-CO" sz="2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1609591"/>
                  </a:ext>
                </a:extLst>
              </a:tr>
              <a:tr h="934719">
                <a:tc>
                  <a:txBody>
                    <a:bodyPr/>
                    <a:lstStyle/>
                    <a:p>
                      <a:pPr algn="l" rtl="0" fontAlgn="t"/>
                      <a:r>
                        <a:rPr lang="es-CO" sz="2200" u="none" strike="noStrike" dirty="0">
                          <a:effectLst/>
                          <a:latin typeface="Arial" panose="020B0604020202020204" pitchFamily="34" charset="0"/>
                          <a:cs typeface="Arial" panose="020B0604020202020204" pitchFamily="34" charset="0"/>
                        </a:rPr>
                        <a:t>ADICIONES PRESUPUESTALES</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s-CO" sz="2200" u="none" strike="noStrike" dirty="0">
                          <a:effectLst/>
                          <a:latin typeface="Arial" panose="020B0604020202020204" pitchFamily="34" charset="0"/>
                          <a:cs typeface="Arial" panose="020B0604020202020204" pitchFamily="34" charset="0"/>
                        </a:rPr>
                        <a:t> $  1,063,186,391.00 </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MX" sz="2200" u="none" strike="noStrike" dirty="0">
                          <a:effectLst/>
                          <a:latin typeface="Arial" panose="020B0604020202020204" pitchFamily="34" charset="0"/>
                          <a:cs typeface="Arial" panose="020B0604020202020204" pitchFamily="34" charset="0"/>
                        </a:rPr>
                        <a:t> $   817,541,090.00 </a:t>
                      </a:r>
                      <a:endParaRPr lang="es-MX"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200" u="none" strike="noStrike" dirty="0">
                          <a:effectLst/>
                          <a:latin typeface="Arial" panose="020B0604020202020204" pitchFamily="34" charset="0"/>
                          <a:cs typeface="Arial" panose="020B0604020202020204" pitchFamily="34" charset="0"/>
                        </a:rPr>
                        <a:t>23%</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223791"/>
                  </a:ext>
                </a:extLst>
              </a:tr>
              <a:tr h="467360">
                <a:tc>
                  <a:txBody>
                    <a:bodyPr/>
                    <a:lstStyle/>
                    <a:p>
                      <a:pPr algn="l" rtl="0" fontAlgn="t"/>
                      <a:r>
                        <a:rPr lang="es-CO" sz="2200" u="none" strike="noStrike" dirty="0">
                          <a:effectLst/>
                          <a:latin typeface="Arial" panose="020B0604020202020204" pitchFamily="34" charset="0"/>
                          <a:cs typeface="Arial" panose="020B0604020202020204" pitchFamily="34" charset="0"/>
                        </a:rPr>
                        <a:t>PRESUPUESTO DEFINITIVO</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s-CO" sz="2200" u="none" strike="noStrike">
                          <a:effectLst/>
                          <a:latin typeface="Arial" panose="020B0604020202020204" pitchFamily="34" charset="0"/>
                          <a:cs typeface="Arial" panose="020B0604020202020204" pitchFamily="34" charset="0"/>
                        </a:rPr>
                        <a:t> $  3,201,256,775.00 </a:t>
                      </a:r>
                      <a:endParaRPr lang="es-CO" sz="2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MX" sz="2200" u="none" strike="noStrike" dirty="0">
                          <a:effectLst/>
                          <a:latin typeface="Arial" panose="020B0604020202020204" pitchFamily="34" charset="0"/>
                          <a:cs typeface="Arial" panose="020B0604020202020204" pitchFamily="34" charset="0"/>
                        </a:rPr>
                        <a:t> $2,989,826,710.00 </a:t>
                      </a:r>
                      <a:endParaRPr lang="es-MX"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200" u="none" strike="noStrike">
                          <a:effectLst/>
                          <a:latin typeface="Arial" panose="020B0604020202020204" pitchFamily="34" charset="0"/>
                          <a:cs typeface="Arial" panose="020B0604020202020204" pitchFamily="34" charset="0"/>
                        </a:rPr>
                        <a:t>7%</a:t>
                      </a:r>
                      <a:endParaRPr lang="es-CO" sz="2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2456292"/>
                  </a:ext>
                </a:extLst>
              </a:tr>
              <a:tr h="467360">
                <a:tc>
                  <a:txBody>
                    <a:bodyPr/>
                    <a:lstStyle/>
                    <a:p>
                      <a:pPr algn="l" rtl="0" fontAlgn="t"/>
                      <a:r>
                        <a:rPr lang="es-CO" sz="2200" u="none" strike="noStrike" dirty="0">
                          <a:effectLst/>
                          <a:latin typeface="Arial" panose="020B0604020202020204" pitchFamily="34" charset="0"/>
                          <a:cs typeface="Arial" panose="020B0604020202020204" pitchFamily="34" charset="0"/>
                        </a:rPr>
                        <a:t>COMPROMISOS</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s-CO" sz="2200" u="none" strike="noStrike">
                          <a:effectLst/>
                          <a:latin typeface="Arial" panose="020B0604020202020204" pitchFamily="34" charset="0"/>
                          <a:cs typeface="Arial" panose="020B0604020202020204" pitchFamily="34" charset="0"/>
                        </a:rPr>
                        <a:t> $  2,902,080,395.00 </a:t>
                      </a:r>
                      <a:endParaRPr lang="es-CO" sz="2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MX" sz="2200" u="none" strike="noStrike" dirty="0">
                          <a:effectLst/>
                          <a:latin typeface="Arial" panose="020B0604020202020204" pitchFamily="34" charset="0"/>
                          <a:cs typeface="Arial" panose="020B0604020202020204" pitchFamily="34" charset="0"/>
                        </a:rPr>
                        <a:t> $2,745,654,400.00 </a:t>
                      </a:r>
                      <a:endParaRPr lang="es-MX"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200" u="none" strike="noStrike" dirty="0">
                          <a:effectLst/>
                          <a:latin typeface="Arial" panose="020B0604020202020204" pitchFamily="34" charset="0"/>
                          <a:cs typeface="Arial" panose="020B0604020202020204" pitchFamily="34" charset="0"/>
                        </a:rPr>
                        <a:t>5%</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2100844"/>
                  </a:ext>
                </a:extLst>
              </a:tr>
              <a:tr h="467360">
                <a:tc>
                  <a:txBody>
                    <a:bodyPr/>
                    <a:lstStyle/>
                    <a:p>
                      <a:pPr algn="l" rtl="0" fontAlgn="t"/>
                      <a:r>
                        <a:rPr lang="es-CO" sz="2200" u="none" strike="noStrike" dirty="0">
                          <a:effectLst/>
                          <a:latin typeface="Arial" panose="020B0604020202020204" pitchFamily="34" charset="0"/>
                          <a:cs typeface="Arial" panose="020B0604020202020204" pitchFamily="34" charset="0"/>
                        </a:rPr>
                        <a:t>PAGOS</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s-CO" sz="2200" u="none" strike="noStrike" dirty="0">
                          <a:effectLst/>
                          <a:latin typeface="Arial" panose="020B0604020202020204" pitchFamily="34" charset="0"/>
                          <a:cs typeface="Arial" panose="020B0604020202020204" pitchFamily="34" charset="0"/>
                        </a:rPr>
                        <a:t> $  2,902,080,395.00 </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200" u="none" strike="noStrike" dirty="0">
                          <a:effectLst/>
                          <a:latin typeface="Arial" panose="020B0604020202020204" pitchFamily="34" charset="0"/>
                          <a:cs typeface="Arial" panose="020B0604020202020204" pitchFamily="34" charset="0"/>
                        </a:rPr>
                        <a:t> $2,692,438,395.00 </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200" u="none" strike="noStrike" dirty="0">
                          <a:effectLst/>
                          <a:latin typeface="Arial" panose="020B0604020202020204" pitchFamily="34" charset="0"/>
                          <a:cs typeface="Arial" panose="020B0604020202020204" pitchFamily="34" charset="0"/>
                        </a:rPr>
                        <a:t>7%</a:t>
                      </a:r>
                      <a:endParaRPr lang="es-CO"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0487770"/>
                  </a:ext>
                </a:extLst>
              </a:tr>
            </a:tbl>
          </a:graphicData>
        </a:graphic>
      </p:graphicFrame>
    </p:spTree>
    <p:extLst>
      <p:ext uri="{BB962C8B-B14F-4D97-AF65-F5344CB8AC3E}">
        <p14:creationId xmlns:p14="http://schemas.microsoft.com/office/powerpoint/2010/main" val="225251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pPr eaLnBrk="1" hangingPunct="1"/>
            <a:r>
              <a:rPr lang="es-CO" dirty="0"/>
              <a:t>ESTADOS FINANCIEROS</a:t>
            </a:r>
          </a:p>
        </p:txBody>
      </p:sp>
      <p:pic>
        <p:nvPicPr>
          <p:cNvPr id="13" name="9 Imagen">
            <a:extLst>
              <a:ext uri="{FF2B5EF4-FFF2-40B4-BE49-F238E27FC236}">
                <a16:creationId xmlns:a16="http://schemas.microsoft.com/office/drawing/2014/main" id="{07C7EA2E-B6DA-4848-81A7-30D77269C75B}"/>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227014" y="9012385"/>
            <a:ext cx="2435487" cy="787400"/>
          </a:xfrm>
          <a:prstGeom prst="rect">
            <a:avLst/>
          </a:prstGeom>
          <a:noFill/>
          <a:ln>
            <a:noFill/>
          </a:ln>
        </p:spPr>
      </p:pic>
      <p:sp>
        <p:nvSpPr>
          <p:cNvPr id="5" name="1 Título">
            <a:extLst>
              <a:ext uri="{FF2B5EF4-FFF2-40B4-BE49-F238E27FC236}">
                <a16:creationId xmlns:a16="http://schemas.microsoft.com/office/drawing/2014/main" id="{8884FEFF-6617-43C8-8F44-8544C373437A}"/>
              </a:ext>
            </a:extLst>
          </p:cNvPr>
          <p:cNvSpPr txBox="1">
            <a:spLocks/>
          </p:cNvSpPr>
          <p:nvPr/>
        </p:nvSpPr>
        <p:spPr>
          <a:xfrm>
            <a:off x="3072630" y="1274614"/>
            <a:ext cx="14349567" cy="1203151"/>
          </a:xfrm>
          <a:prstGeom prst="rect">
            <a:avLst/>
          </a:prstGeom>
        </p:spPr>
        <p:txBody>
          <a:bodyPr vert="horz" lIns="163275" tIns="81638" rIns="163275" bIns="81638" rtlCol="0" anchor="ctr">
            <a:normAutofit/>
          </a:bodyPr>
          <a:lstStyle>
            <a:lvl1pPr algn="l" defTabSz="1632753" rtl="0" eaLnBrk="1" latinLnBrk="0" hangingPunct="1">
              <a:spcBef>
                <a:spcPct val="0"/>
              </a:spcBef>
              <a:buNone/>
              <a:defRPr kumimoji="1" sz="6000" kern="1200" baseline="0">
                <a:solidFill>
                  <a:schemeClr val="tx1">
                    <a:lumMod val="75000"/>
                    <a:lumOff val="25000"/>
                  </a:schemeClr>
                </a:solidFill>
                <a:latin typeface="Route 159 UltraLight" pitchFamily="50" charset="0"/>
                <a:ea typeface="+mj-ea"/>
                <a:cs typeface="+mj-cs"/>
              </a:defRPr>
            </a:lvl1pPr>
          </a:lstStyle>
          <a:p>
            <a:pPr algn="ctr"/>
            <a:r>
              <a:rPr lang="es-CO" sz="4000" dirty="0"/>
              <a:t>ESTADO DE SITUACIÓN FINANCIERA</a:t>
            </a:r>
          </a:p>
        </p:txBody>
      </p:sp>
      <p:graphicFrame>
        <p:nvGraphicFramePr>
          <p:cNvPr id="7" name="Tabla 6">
            <a:extLst>
              <a:ext uri="{FF2B5EF4-FFF2-40B4-BE49-F238E27FC236}">
                <a16:creationId xmlns:a16="http://schemas.microsoft.com/office/drawing/2014/main" id="{BBDD9474-F8B4-47B0-A643-4356E99AFF24}"/>
              </a:ext>
            </a:extLst>
          </p:cNvPr>
          <p:cNvGraphicFramePr>
            <a:graphicFrameLocks noGrp="1"/>
          </p:cNvGraphicFramePr>
          <p:nvPr>
            <p:extLst>
              <p:ext uri="{D42A27DB-BD31-4B8C-83A1-F6EECF244321}">
                <p14:modId xmlns:p14="http://schemas.microsoft.com/office/powerpoint/2010/main" val="1830135592"/>
              </p:ext>
            </p:extLst>
          </p:nvPr>
        </p:nvGraphicFramePr>
        <p:xfrm>
          <a:off x="2032000" y="2477764"/>
          <a:ext cx="13181784" cy="6336037"/>
        </p:xfrm>
        <a:graphic>
          <a:graphicData uri="http://schemas.openxmlformats.org/drawingml/2006/table">
            <a:tbl>
              <a:tblPr>
                <a:tableStyleId>{5C22544A-7EE6-4342-B048-85BDC9FD1C3A}</a:tableStyleId>
              </a:tblPr>
              <a:tblGrid>
                <a:gridCol w="5506935">
                  <a:extLst>
                    <a:ext uri="{9D8B030D-6E8A-4147-A177-3AD203B41FA5}">
                      <a16:colId xmlns:a16="http://schemas.microsoft.com/office/drawing/2014/main" val="1924975244"/>
                    </a:ext>
                  </a:extLst>
                </a:gridCol>
                <a:gridCol w="3749812">
                  <a:extLst>
                    <a:ext uri="{9D8B030D-6E8A-4147-A177-3AD203B41FA5}">
                      <a16:colId xmlns:a16="http://schemas.microsoft.com/office/drawing/2014/main" val="3495008352"/>
                    </a:ext>
                  </a:extLst>
                </a:gridCol>
                <a:gridCol w="3925037">
                  <a:extLst>
                    <a:ext uri="{9D8B030D-6E8A-4147-A177-3AD203B41FA5}">
                      <a16:colId xmlns:a16="http://schemas.microsoft.com/office/drawing/2014/main" val="3401037072"/>
                    </a:ext>
                  </a:extLst>
                </a:gridCol>
              </a:tblGrid>
              <a:tr h="585394">
                <a:tc>
                  <a:txBody>
                    <a:bodyPr/>
                    <a:lstStyle/>
                    <a:p>
                      <a:pPr algn="ctr" rtl="0" fontAlgn="b"/>
                      <a:r>
                        <a:rPr lang="es-CO" sz="2500" b="1" u="none" strike="noStrike" dirty="0">
                          <a:effectLst/>
                          <a:latin typeface="Arial" panose="020B0604020202020204" pitchFamily="34" charset="0"/>
                          <a:cs typeface="Arial" panose="020B0604020202020204" pitchFamily="34" charset="0"/>
                        </a:rPr>
                        <a:t>COMPONENTE</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500" b="1" u="none" strike="noStrike" dirty="0">
                          <a:effectLst/>
                          <a:latin typeface="Arial" panose="020B0604020202020204" pitchFamily="34" charset="0"/>
                          <a:cs typeface="Arial" panose="020B0604020202020204" pitchFamily="34" charset="0"/>
                        </a:rPr>
                        <a:t>AÑO 2018</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500" b="1" u="none" strike="noStrike" dirty="0">
                          <a:effectLst/>
                          <a:latin typeface="Arial" panose="020B0604020202020204" pitchFamily="34" charset="0"/>
                          <a:cs typeface="Arial" panose="020B0604020202020204" pitchFamily="34" charset="0"/>
                        </a:rPr>
                        <a:t>AÑO 2019</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3645930"/>
                  </a:ext>
                </a:extLst>
              </a:tr>
              <a:tr h="585394">
                <a:tc>
                  <a:txBody>
                    <a:bodyPr/>
                    <a:lstStyle/>
                    <a:p>
                      <a:pPr algn="l" rtl="0" fontAlgn="t"/>
                      <a:r>
                        <a:rPr lang="es-CO" sz="2500" b="1" u="none" strike="noStrike" dirty="0">
                          <a:effectLst/>
                          <a:latin typeface="Arial" panose="020B0604020202020204" pitchFamily="34" charset="0"/>
                          <a:cs typeface="Arial" panose="020B0604020202020204" pitchFamily="34" charset="0"/>
                        </a:rPr>
                        <a:t>ACTIVO</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s-CO" sz="2500" u="none" strike="noStrike">
                          <a:effectLst/>
                          <a:latin typeface="Arial" panose="020B0604020202020204" pitchFamily="34" charset="0"/>
                          <a:cs typeface="Arial" panose="020B0604020202020204" pitchFamily="34" charset="0"/>
                        </a:rPr>
                        <a:t> </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s-CO" sz="2500" u="none" strike="noStrike">
                          <a:effectLst/>
                          <a:latin typeface="Arial" panose="020B0604020202020204" pitchFamily="34" charset="0"/>
                          <a:cs typeface="Arial" panose="020B0604020202020204" pitchFamily="34" charset="0"/>
                        </a:rPr>
                        <a:t> </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6682746"/>
                  </a:ext>
                </a:extLst>
              </a:tr>
              <a:tr h="654265">
                <a:tc>
                  <a:txBody>
                    <a:bodyPr/>
                    <a:lstStyle/>
                    <a:p>
                      <a:pPr algn="l" rtl="0" fontAlgn="t"/>
                      <a:r>
                        <a:rPr lang="es-CO" sz="2500" u="none" strike="noStrike">
                          <a:effectLst/>
                          <a:latin typeface="Arial" panose="020B0604020202020204" pitchFamily="34" charset="0"/>
                          <a:cs typeface="Arial" panose="020B0604020202020204" pitchFamily="34" charset="0"/>
                        </a:rPr>
                        <a:t>11 EFECTIVO</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$80,156,273.00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2500" u="none" strike="noStrike">
                          <a:effectLst/>
                          <a:latin typeface="Arial" panose="020B0604020202020204" pitchFamily="34" charset="0"/>
                          <a:cs typeface="Arial" panose="020B0604020202020204" pitchFamily="34" charset="0"/>
                        </a:rPr>
                        <a:t>$91,261,304.00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828473"/>
                  </a:ext>
                </a:extLst>
              </a:tr>
              <a:tr h="654265">
                <a:tc>
                  <a:txBody>
                    <a:bodyPr/>
                    <a:lstStyle/>
                    <a:p>
                      <a:pPr algn="l" rtl="0" fontAlgn="t"/>
                      <a:r>
                        <a:rPr lang="es-CO" sz="2500" u="none" strike="noStrike" dirty="0">
                          <a:effectLst/>
                          <a:latin typeface="Arial" panose="020B0604020202020204" pitchFamily="34" charset="0"/>
                          <a:cs typeface="Arial" panose="020B0604020202020204" pitchFamily="34" charset="0"/>
                        </a:rPr>
                        <a:t>12 INVERSIONES</a:t>
                      </a:r>
                      <a:endParaRPr lang="es-CO" sz="2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$32,051,364.00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2500" u="none" strike="noStrike">
                          <a:effectLst/>
                          <a:latin typeface="Arial" panose="020B0604020202020204" pitchFamily="34" charset="0"/>
                          <a:cs typeface="Arial" panose="020B0604020202020204" pitchFamily="34" charset="0"/>
                        </a:rPr>
                        <a:t>$35,363,827.00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4088004"/>
                  </a:ext>
                </a:extLst>
              </a:tr>
              <a:tr h="654265">
                <a:tc>
                  <a:txBody>
                    <a:bodyPr/>
                    <a:lstStyle/>
                    <a:p>
                      <a:pPr algn="l" rtl="0" fontAlgn="t"/>
                      <a:r>
                        <a:rPr lang="es-CO" sz="2500" u="none" strike="noStrike" dirty="0">
                          <a:effectLst/>
                          <a:latin typeface="Arial" panose="020B0604020202020204" pitchFamily="34" charset="0"/>
                          <a:cs typeface="Arial" panose="020B0604020202020204" pitchFamily="34" charset="0"/>
                        </a:rPr>
                        <a:t>13 CUENTA POR COBRAR</a:t>
                      </a:r>
                      <a:endParaRPr lang="es-CO" sz="2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dirty="0">
                          <a:effectLst/>
                          <a:latin typeface="Arial" panose="020B0604020202020204" pitchFamily="34" charset="0"/>
                          <a:cs typeface="Arial" panose="020B0604020202020204" pitchFamily="34" charset="0"/>
                        </a:rPr>
                        <a:t>$470,350,733.00</a:t>
                      </a:r>
                      <a:endParaRPr lang="es-CO" sz="2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2500" u="none" strike="noStrike">
                          <a:effectLst/>
                          <a:latin typeface="Arial" panose="020B0604020202020204" pitchFamily="34" charset="0"/>
                          <a:cs typeface="Arial" panose="020B0604020202020204" pitchFamily="34" charset="0"/>
                        </a:rPr>
                        <a:t>$500,826,255.00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9495583"/>
                  </a:ext>
                </a:extLst>
              </a:tr>
              <a:tr h="654265">
                <a:tc>
                  <a:txBody>
                    <a:bodyPr/>
                    <a:lstStyle/>
                    <a:p>
                      <a:pPr algn="l" rtl="0" fontAlgn="t"/>
                      <a:r>
                        <a:rPr lang="es-CO" sz="2500" u="none" strike="noStrike">
                          <a:effectLst/>
                          <a:latin typeface="Arial" panose="020B0604020202020204" pitchFamily="34" charset="0"/>
                          <a:cs typeface="Arial" panose="020B0604020202020204" pitchFamily="34" charset="0"/>
                        </a:rPr>
                        <a:t>14 PRESTAMOS POR COBRAR</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dirty="0">
                          <a:effectLst/>
                          <a:latin typeface="Arial" panose="020B0604020202020204" pitchFamily="34" charset="0"/>
                          <a:cs typeface="Arial" panose="020B0604020202020204" pitchFamily="34" charset="0"/>
                        </a:rPr>
                        <a:t>$252,973,145.00</a:t>
                      </a:r>
                      <a:endParaRPr lang="es-CO" sz="2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2500" u="none" strike="noStrike" dirty="0">
                          <a:effectLst/>
                          <a:latin typeface="Arial" panose="020B0604020202020204" pitchFamily="34" charset="0"/>
                          <a:cs typeface="Arial" panose="020B0604020202020204" pitchFamily="34" charset="0"/>
                        </a:rPr>
                        <a:t>$288,856,227.00</a:t>
                      </a:r>
                      <a:endParaRPr lang="es-CO" sz="2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027840"/>
                  </a:ext>
                </a:extLst>
              </a:tr>
              <a:tr h="654265">
                <a:tc>
                  <a:txBody>
                    <a:bodyPr/>
                    <a:lstStyle/>
                    <a:p>
                      <a:pPr algn="l" rtl="0" fontAlgn="t"/>
                      <a:r>
                        <a:rPr lang="es-CO" sz="2500" u="none" strike="noStrike">
                          <a:effectLst/>
                          <a:latin typeface="Arial" panose="020B0604020202020204" pitchFamily="34" charset="0"/>
                          <a:cs typeface="Arial" panose="020B0604020202020204" pitchFamily="34" charset="0"/>
                        </a:rPr>
                        <a:t>15 INVENTARIOS</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dirty="0">
                          <a:effectLst/>
                          <a:latin typeface="Arial" panose="020B0604020202020204" pitchFamily="34" charset="0"/>
                          <a:cs typeface="Arial" panose="020B0604020202020204" pitchFamily="34" charset="0"/>
                        </a:rPr>
                        <a:t>$43,984,085.00</a:t>
                      </a:r>
                      <a:endParaRPr lang="es-CO" sz="2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2500" u="none" strike="noStrike">
                          <a:effectLst/>
                          <a:latin typeface="Arial" panose="020B0604020202020204" pitchFamily="34" charset="0"/>
                          <a:cs typeface="Arial" panose="020B0604020202020204" pitchFamily="34" charset="0"/>
                        </a:rPr>
                        <a:t>$75,669,087.00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1715101"/>
                  </a:ext>
                </a:extLst>
              </a:tr>
              <a:tr h="654265">
                <a:tc>
                  <a:txBody>
                    <a:bodyPr/>
                    <a:lstStyle/>
                    <a:p>
                      <a:pPr algn="l" rtl="0" fontAlgn="t"/>
                      <a:r>
                        <a:rPr lang="es-ES" sz="2500" u="none" strike="noStrike">
                          <a:effectLst/>
                          <a:latin typeface="Arial" panose="020B0604020202020204" pitchFamily="34" charset="0"/>
                          <a:cs typeface="Arial" panose="020B0604020202020204" pitchFamily="34" charset="0"/>
                        </a:rPr>
                        <a:t>16 PROPIEDAD PLANTA Y EQUIPO</a:t>
                      </a:r>
                      <a:endParaRPr lang="es-ES"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$1,117,415,135.00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2500" u="none" strike="noStrike">
                          <a:effectLst/>
                          <a:latin typeface="Arial" panose="020B0604020202020204" pitchFamily="34" charset="0"/>
                          <a:cs typeface="Arial" panose="020B0604020202020204" pitchFamily="34" charset="0"/>
                        </a:rPr>
                        <a:t>$1,018,254,748.00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8256116"/>
                  </a:ext>
                </a:extLst>
              </a:tr>
              <a:tr h="654265">
                <a:tc>
                  <a:txBody>
                    <a:bodyPr/>
                    <a:lstStyle/>
                    <a:p>
                      <a:pPr algn="l" rtl="0" fontAlgn="t"/>
                      <a:r>
                        <a:rPr lang="es-CO" sz="2500" u="none" strike="noStrike">
                          <a:effectLst/>
                          <a:latin typeface="Arial" panose="020B0604020202020204" pitchFamily="34" charset="0"/>
                          <a:cs typeface="Arial" panose="020B0604020202020204" pitchFamily="34" charset="0"/>
                        </a:rPr>
                        <a:t>19 OTROS ACTIVOS</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$246,160,251.00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2500" u="none" strike="noStrike">
                          <a:effectLst/>
                          <a:latin typeface="Arial" panose="020B0604020202020204" pitchFamily="34" charset="0"/>
                          <a:cs typeface="Arial" panose="020B0604020202020204" pitchFamily="34" charset="0"/>
                        </a:rPr>
                        <a:t>$265,562,245.00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8514306"/>
                  </a:ext>
                </a:extLst>
              </a:tr>
              <a:tr h="585394">
                <a:tc>
                  <a:txBody>
                    <a:bodyPr/>
                    <a:lstStyle/>
                    <a:p>
                      <a:pPr algn="l" rtl="0" fontAlgn="t"/>
                      <a:r>
                        <a:rPr lang="es-CO" sz="2500" b="1" u="none" strike="noStrike" dirty="0">
                          <a:effectLst/>
                          <a:latin typeface="Arial" panose="020B0604020202020204" pitchFamily="34" charset="0"/>
                          <a:cs typeface="Arial" panose="020B0604020202020204" pitchFamily="34" charset="0"/>
                        </a:rPr>
                        <a:t>TOTAL ACTIVO</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b="1" u="none" strike="noStrike" dirty="0">
                          <a:effectLst/>
                          <a:latin typeface="Arial" panose="020B0604020202020204" pitchFamily="34" charset="0"/>
                          <a:cs typeface="Arial" panose="020B0604020202020204" pitchFamily="34" charset="0"/>
                        </a:rPr>
                        <a:t>$2,243,090,986.00</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b="1" u="none" strike="noStrike" dirty="0">
                          <a:effectLst/>
                          <a:latin typeface="Arial" panose="020B0604020202020204" pitchFamily="34" charset="0"/>
                          <a:cs typeface="Arial" panose="020B0604020202020204" pitchFamily="34" charset="0"/>
                        </a:rPr>
                        <a:t>$2,275,793,693.00</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6603331"/>
                  </a:ext>
                </a:extLst>
              </a:tr>
            </a:tbl>
          </a:graphicData>
        </a:graphic>
      </p:graphicFrame>
    </p:spTree>
    <p:extLst>
      <p:ext uri="{BB962C8B-B14F-4D97-AF65-F5344CB8AC3E}">
        <p14:creationId xmlns:p14="http://schemas.microsoft.com/office/powerpoint/2010/main" val="33053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pPr eaLnBrk="1" hangingPunct="1"/>
            <a:r>
              <a:rPr lang="es-CO" dirty="0"/>
              <a:t>ESTADOS FINANCIEROS</a:t>
            </a:r>
          </a:p>
        </p:txBody>
      </p:sp>
      <p:pic>
        <p:nvPicPr>
          <p:cNvPr id="13" name="9 Imagen">
            <a:extLst>
              <a:ext uri="{FF2B5EF4-FFF2-40B4-BE49-F238E27FC236}">
                <a16:creationId xmlns:a16="http://schemas.microsoft.com/office/drawing/2014/main" id="{07C7EA2E-B6DA-4848-81A7-30D77269C75B}"/>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434713" y="9015737"/>
            <a:ext cx="2435487" cy="787400"/>
          </a:xfrm>
          <a:prstGeom prst="rect">
            <a:avLst/>
          </a:prstGeom>
          <a:noFill/>
          <a:ln>
            <a:noFill/>
          </a:ln>
        </p:spPr>
      </p:pic>
      <p:sp>
        <p:nvSpPr>
          <p:cNvPr id="5" name="1 Título">
            <a:extLst>
              <a:ext uri="{FF2B5EF4-FFF2-40B4-BE49-F238E27FC236}">
                <a16:creationId xmlns:a16="http://schemas.microsoft.com/office/drawing/2014/main" id="{8884FEFF-6617-43C8-8F44-8544C373437A}"/>
              </a:ext>
            </a:extLst>
          </p:cNvPr>
          <p:cNvSpPr txBox="1">
            <a:spLocks/>
          </p:cNvSpPr>
          <p:nvPr/>
        </p:nvSpPr>
        <p:spPr>
          <a:xfrm>
            <a:off x="3072630" y="1274614"/>
            <a:ext cx="14349567" cy="1203151"/>
          </a:xfrm>
          <a:prstGeom prst="rect">
            <a:avLst/>
          </a:prstGeom>
        </p:spPr>
        <p:txBody>
          <a:bodyPr vert="horz" lIns="163275" tIns="81638" rIns="163275" bIns="81638" rtlCol="0" anchor="ctr">
            <a:normAutofit/>
          </a:bodyPr>
          <a:lstStyle>
            <a:lvl1pPr algn="l" defTabSz="1632753" rtl="0" eaLnBrk="1" latinLnBrk="0" hangingPunct="1">
              <a:spcBef>
                <a:spcPct val="0"/>
              </a:spcBef>
              <a:buNone/>
              <a:defRPr kumimoji="1" sz="6000" kern="1200" baseline="0">
                <a:solidFill>
                  <a:schemeClr val="tx1">
                    <a:lumMod val="75000"/>
                    <a:lumOff val="25000"/>
                  </a:schemeClr>
                </a:solidFill>
                <a:latin typeface="Route 159 UltraLight" pitchFamily="50" charset="0"/>
                <a:ea typeface="+mj-ea"/>
                <a:cs typeface="+mj-cs"/>
              </a:defRPr>
            </a:lvl1pPr>
          </a:lstStyle>
          <a:p>
            <a:pPr algn="ctr"/>
            <a:r>
              <a:rPr lang="es-CO" sz="4000" dirty="0"/>
              <a:t>ESTADO DE SITUACIÓN FINANCIERA</a:t>
            </a:r>
          </a:p>
        </p:txBody>
      </p:sp>
      <p:graphicFrame>
        <p:nvGraphicFramePr>
          <p:cNvPr id="7" name="Tabla 6">
            <a:extLst>
              <a:ext uri="{FF2B5EF4-FFF2-40B4-BE49-F238E27FC236}">
                <a16:creationId xmlns:a16="http://schemas.microsoft.com/office/drawing/2014/main" id="{A6274856-5346-4AD0-8834-73D304CDB2EA}"/>
              </a:ext>
            </a:extLst>
          </p:cNvPr>
          <p:cNvGraphicFramePr>
            <a:graphicFrameLocks noGrp="1"/>
          </p:cNvGraphicFramePr>
          <p:nvPr>
            <p:extLst>
              <p:ext uri="{D42A27DB-BD31-4B8C-83A1-F6EECF244321}">
                <p14:modId xmlns:p14="http://schemas.microsoft.com/office/powerpoint/2010/main" val="1731380840"/>
              </p:ext>
            </p:extLst>
          </p:nvPr>
        </p:nvGraphicFramePr>
        <p:xfrm>
          <a:off x="2211233" y="2477764"/>
          <a:ext cx="13536767" cy="6234436"/>
        </p:xfrm>
        <a:graphic>
          <a:graphicData uri="http://schemas.openxmlformats.org/drawingml/2006/table">
            <a:tbl>
              <a:tblPr>
                <a:tableStyleId>{5C22544A-7EE6-4342-B048-85BDC9FD1C3A}</a:tableStyleId>
              </a:tblPr>
              <a:tblGrid>
                <a:gridCol w="6125387">
                  <a:extLst>
                    <a:ext uri="{9D8B030D-6E8A-4147-A177-3AD203B41FA5}">
                      <a16:colId xmlns:a16="http://schemas.microsoft.com/office/drawing/2014/main" val="2174853188"/>
                    </a:ext>
                  </a:extLst>
                </a:gridCol>
                <a:gridCol w="3621085">
                  <a:extLst>
                    <a:ext uri="{9D8B030D-6E8A-4147-A177-3AD203B41FA5}">
                      <a16:colId xmlns:a16="http://schemas.microsoft.com/office/drawing/2014/main" val="3887066926"/>
                    </a:ext>
                  </a:extLst>
                </a:gridCol>
                <a:gridCol w="3790295">
                  <a:extLst>
                    <a:ext uri="{9D8B030D-6E8A-4147-A177-3AD203B41FA5}">
                      <a16:colId xmlns:a16="http://schemas.microsoft.com/office/drawing/2014/main" val="1812489662"/>
                    </a:ext>
                  </a:extLst>
                </a:gridCol>
              </a:tblGrid>
              <a:tr h="595424">
                <a:tc>
                  <a:txBody>
                    <a:bodyPr/>
                    <a:lstStyle/>
                    <a:p>
                      <a:pPr algn="ctr" rtl="0" fontAlgn="ctr"/>
                      <a:r>
                        <a:rPr lang="es-CO" sz="2500" b="1" u="none" strike="noStrike" dirty="0">
                          <a:effectLst/>
                          <a:latin typeface="Arial" panose="020B0604020202020204" pitchFamily="34" charset="0"/>
                          <a:cs typeface="Arial" panose="020B0604020202020204" pitchFamily="34" charset="0"/>
                        </a:rPr>
                        <a:t>COMPONENTE</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500" b="1" u="none" strike="noStrike" dirty="0">
                          <a:effectLst/>
                          <a:latin typeface="Arial" panose="020B0604020202020204" pitchFamily="34" charset="0"/>
                          <a:cs typeface="Arial" panose="020B0604020202020204" pitchFamily="34" charset="0"/>
                        </a:rPr>
                        <a:t>AÑO 2018</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500" b="1" u="none" strike="noStrike" dirty="0">
                          <a:effectLst/>
                          <a:latin typeface="Arial" panose="020B0604020202020204" pitchFamily="34" charset="0"/>
                          <a:cs typeface="Arial" panose="020B0604020202020204" pitchFamily="34" charset="0"/>
                        </a:rPr>
                        <a:t>AÑO 2019</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6592678"/>
                  </a:ext>
                </a:extLst>
              </a:tr>
              <a:tr h="595424">
                <a:tc>
                  <a:txBody>
                    <a:bodyPr/>
                    <a:lstStyle/>
                    <a:p>
                      <a:pPr algn="l" rtl="0" fontAlgn="t"/>
                      <a:r>
                        <a:rPr lang="es-CO" sz="2500" b="1" u="none" strike="noStrike" dirty="0">
                          <a:effectLst/>
                          <a:latin typeface="Arial" panose="020B0604020202020204" pitchFamily="34" charset="0"/>
                          <a:cs typeface="Arial" panose="020B0604020202020204" pitchFamily="34" charset="0"/>
                        </a:rPr>
                        <a:t>PASIVO</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s-CO" sz="2500" u="none" strike="noStrike">
                          <a:effectLst/>
                          <a:latin typeface="Arial" panose="020B0604020202020204" pitchFamily="34" charset="0"/>
                          <a:cs typeface="Arial" panose="020B0604020202020204" pitchFamily="34" charset="0"/>
                        </a:rPr>
                        <a:t> </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s-CO" sz="2500" u="none" strike="noStrike">
                          <a:effectLst/>
                          <a:latin typeface="Arial" panose="020B0604020202020204" pitchFamily="34" charset="0"/>
                          <a:cs typeface="Arial" panose="020B0604020202020204" pitchFamily="34" charset="0"/>
                        </a:rPr>
                        <a:t> </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7546141"/>
                  </a:ext>
                </a:extLst>
              </a:tr>
              <a:tr h="595424">
                <a:tc>
                  <a:txBody>
                    <a:bodyPr/>
                    <a:lstStyle/>
                    <a:p>
                      <a:pPr algn="l" rtl="0" fontAlgn="t"/>
                      <a:r>
                        <a:rPr lang="es-CO" sz="2500" u="none" strike="noStrike">
                          <a:effectLst/>
                          <a:latin typeface="Arial" panose="020B0604020202020204" pitchFamily="34" charset="0"/>
                          <a:cs typeface="Arial" panose="020B0604020202020204" pitchFamily="34" charset="0"/>
                        </a:rPr>
                        <a:t>23 PRESTAMOS POR PAGAR</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0179492"/>
                  </a:ext>
                </a:extLst>
              </a:tr>
              <a:tr h="665473">
                <a:tc>
                  <a:txBody>
                    <a:bodyPr/>
                    <a:lstStyle/>
                    <a:p>
                      <a:pPr algn="l" rtl="0" fontAlgn="t"/>
                      <a:r>
                        <a:rPr lang="es-CO" sz="2500" u="none" strike="noStrike">
                          <a:effectLst/>
                          <a:latin typeface="Arial" panose="020B0604020202020204" pitchFamily="34" charset="0"/>
                          <a:cs typeface="Arial" panose="020B0604020202020204" pitchFamily="34" charset="0"/>
                        </a:rPr>
                        <a:t>24 CUENTAS POR PAGAR</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$7,166,945</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2500" u="none" strike="noStrike">
                          <a:effectLst/>
                          <a:latin typeface="Arial" panose="020B0604020202020204" pitchFamily="34" charset="0"/>
                          <a:cs typeface="Arial" panose="020B0604020202020204" pitchFamily="34" charset="0"/>
                        </a:rPr>
                        <a:t>$55,758,506</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0101150"/>
                  </a:ext>
                </a:extLst>
              </a:tr>
              <a:tr h="665473">
                <a:tc>
                  <a:txBody>
                    <a:bodyPr/>
                    <a:lstStyle/>
                    <a:p>
                      <a:pPr algn="l" rtl="0" fontAlgn="t"/>
                      <a:r>
                        <a:rPr lang="es-CO" sz="2500" u="none" strike="noStrike">
                          <a:effectLst/>
                          <a:latin typeface="Arial" panose="020B0604020202020204" pitchFamily="34" charset="0"/>
                          <a:cs typeface="Arial" panose="020B0604020202020204" pitchFamily="34" charset="0"/>
                        </a:rPr>
                        <a:t>25 BENEFICIOS A EMPLEADOS</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$71,447,122</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2500" u="none" strike="noStrike">
                          <a:effectLst/>
                          <a:latin typeface="Arial" panose="020B0604020202020204" pitchFamily="34" charset="0"/>
                          <a:cs typeface="Arial" panose="020B0604020202020204" pitchFamily="34" charset="0"/>
                        </a:rPr>
                        <a:t>$116,071,841</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3026428"/>
                  </a:ext>
                </a:extLst>
              </a:tr>
              <a:tr h="665473">
                <a:tc>
                  <a:txBody>
                    <a:bodyPr/>
                    <a:lstStyle/>
                    <a:p>
                      <a:pPr algn="l" rtl="0" fontAlgn="t"/>
                      <a:r>
                        <a:rPr lang="es-CO" sz="2500" u="none" strike="noStrike">
                          <a:effectLst/>
                          <a:latin typeface="Arial" panose="020B0604020202020204" pitchFamily="34" charset="0"/>
                          <a:cs typeface="Arial" panose="020B0604020202020204" pitchFamily="34" charset="0"/>
                        </a:rPr>
                        <a:t>27 PROVISIONES</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$50,000,000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2500" u="none" strike="noStrike">
                          <a:effectLst/>
                          <a:latin typeface="Arial" panose="020B0604020202020204" pitchFamily="34" charset="0"/>
                          <a:cs typeface="Arial" panose="020B0604020202020204" pitchFamily="34" charset="0"/>
                        </a:rPr>
                        <a:t>$50,000,000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29298"/>
                  </a:ext>
                </a:extLst>
              </a:tr>
              <a:tr h="595424">
                <a:tc>
                  <a:txBody>
                    <a:bodyPr/>
                    <a:lstStyle/>
                    <a:p>
                      <a:pPr algn="l" rtl="0" fontAlgn="t"/>
                      <a:r>
                        <a:rPr lang="es-CO" sz="2500" u="none" strike="noStrike">
                          <a:effectLst/>
                          <a:latin typeface="Arial" panose="020B0604020202020204" pitchFamily="34" charset="0"/>
                          <a:cs typeface="Arial" panose="020B0604020202020204" pitchFamily="34" charset="0"/>
                        </a:rPr>
                        <a:t>29 OTROS PASIVOS</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5145235"/>
                  </a:ext>
                </a:extLst>
              </a:tr>
              <a:tr h="595424">
                <a:tc>
                  <a:txBody>
                    <a:bodyPr/>
                    <a:lstStyle/>
                    <a:p>
                      <a:pPr algn="l" rtl="0" fontAlgn="t"/>
                      <a:r>
                        <a:rPr lang="es-CO" sz="2500" b="1" u="none" strike="noStrike" dirty="0">
                          <a:effectLst/>
                          <a:latin typeface="Arial" panose="020B0604020202020204" pitchFamily="34" charset="0"/>
                          <a:cs typeface="Arial" panose="020B0604020202020204" pitchFamily="34" charset="0"/>
                        </a:rPr>
                        <a:t>PATRIMONIO</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 </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9964734"/>
                  </a:ext>
                </a:extLst>
              </a:tr>
              <a:tr h="665473">
                <a:tc>
                  <a:txBody>
                    <a:bodyPr/>
                    <a:lstStyle/>
                    <a:p>
                      <a:pPr algn="l" rtl="0" fontAlgn="t"/>
                      <a:r>
                        <a:rPr lang="es-CO" sz="2500" u="none" strike="noStrike">
                          <a:effectLst/>
                          <a:latin typeface="Arial" panose="020B0604020202020204" pitchFamily="34" charset="0"/>
                          <a:cs typeface="Arial" panose="020B0604020202020204" pitchFamily="34" charset="0"/>
                        </a:rPr>
                        <a:t>32 PATRIMONIO INSTITUCIONAL</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$2,114,476,919</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O" sz="2500" u="none" strike="noStrike">
                          <a:effectLst/>
                          <a:latin typeface="Arial" panose="020B0604020202020204" pitchFamily="34" charset="0"/>
                          <a:cs typeface="Arial" panose="020B0604020202020204" pitchFamily="34" charset="0"/>
                        </a:rPr>
                        <a:t>$2,053,963,346</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5033634"/>
                  </a:ext>
                </a:extLst>
              </a:tr>
              <a:tr h="595424">
                <a:tc>
                  <a:txBody>
                    <a:bodyPr/>
                    <a:lstStyle/>
                    <a:p>
                      <a:pPr algn="l" rtl="0" fontAlgn="t"/>
                      <a:r>
                        <a:rPr lang="es-CO" sz="2500" b="1" u="none" strike="noStrike" dirty="0">
                          <a:effectLst/>
                          <a:latin typeface="Arial" panose="020B0604020202020204" pitchFamily="34" charset="0"/>
                          <a:cs typeface="Arial" panose="020B0604020202020204" pitchFamily="34" charset="0"/>
                        </a:rPr>
                        <a:t>TOTAL PASIVO Y PATRIMONIO</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b="1" u="none" strike="noStrike" dirty="0">
                          <a:effectLst/>
                          <a:latin typeface="Arial" panose="020B0604020202020204" pitchFamily="34" charset="0"/>
                          <a:cs typeface="Arial" panose="020B0604020202020204" pitchFamily="34" charset="0"/>
                        </a:rPr>
                        <a:t>$2,243,090,986</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b="1" u="none" strike="noStrike" dirty="0">
                          <a:effectLst/>
                          <a:latin typeface="Arial" panose="020B0604020202020204" pitchFamily="34" charset="0"/>
                          <a:cs typeface="Arial" panose="020B0604020202020204" pitchFamily="34" charset="0"/>
                        </a:rPr>
                        <a:t>$2,275,793,693</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5338757"/>
                  </a:ext>
                </a:extLst>
              </a:tr>
            </a:tbl>
          </a:graphicData>
        </a:graphic>
      </p:graphicFrame>
    </p:spTree>
    <p:extLst>
      <p:ext uri="{BB962C8B-B14F-4D97-AF65-F5344CB8AC3E}">
        <p14:creationId xmlns:p14="http://schemas.microsoft.com/office/powerpoint/2010/main" val="115954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pPr eaLnBrk="1" hangingPunct="1"/>
            <a:r>
              <a:rPr lang="es-CO" dirty="0"/>
              <a:t>ESTADOS FINANCIEROS</a:t>
            </a:r>
          </a:p>
        </p:txBody>
      </p:sp>
      <p:pic>
        <p:nvPicPr>
          <p:cNvPr id="13" name="9 Imagen">
            <a:extLst>
              <a:ext uri="{FF2B5EF4-FFF2-40B4-BE49-F238E27FC236}">
                <a16:creationId xmlns:a16="http://schemas.microsoft.com/office/drawing/2014/main" id="{07C7EA2E-B6DA-4848-81A7-30D77269C75B}"/>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328614" y="9105900"/>
            <a:ext cx="2435487" cy="787400"/>
          </a:xfrm>
          <a:prstGeom prst="rect">
            <a:avLst/>
          </a:prstGeom>
          <a:noFill/>
          <a:ln>
            <a:noFill/>
          </a:ln>
        </p:spPr>
      </p:pic>
      <p:sp>
        <p:nvSpPr>
          <p:cNvPr id="5" name="1 Título">
            <a:extLst>
              <a:ext uri="{FF2B5EF4-FFF2-40B4-BE49-F238E27FC236}">
                <a16:creationId xmlns:a16="http://schemas.microsoft.com/office/drawing/2014/main" id="{8884FEFF-6617-43C8-8F44-8544C373437A}"/>
              </a:ext>
            </a:extLst>
          </p:cNvPr>
          <p:cNvSpPr txBox="1">
            <a:spLocks/>
          </p:cNvSpPr>
          <p:nvPr/>
        </p:nvSpPr>
        <p:spPr>
          <a:xfrm>
            <a:off x="3072630" y="1274614"/>
            <a:ext cx="14349567" cy="1203151"/>
          </a:xfrm>
          <a:prstGeom prst="rect">
            <a:avLst/>
          </a:prstGeom>
        </p:spPr>
        <p:txBody>
          <a:bodyPr vert="horz" lIns="163275" tIns="81638" rIns="163275" bIns="81638" rtlCol="0" anchor="ctr">
            <a:normAutofit/>
          </a:bodyPr>
          <a:lstStyle>
            <a:lvl1pPr algn="l" defTabSz="1632753" rtl="0" eaLnBrk="1" latinLnBrk="0" hangingPunct="1">
              <a:spcBef>
                <a:spcPct val="0"/>
              </a:spcBef>
              <a:buNone/>
              <a:defRPr kumimoji="1" sz="6000" kern="1200" baseline="0">
                <a:solidFill>
                  <a:schemeClr val="tx1">
                    <a:lumMod val="75000"/>
                    <a:lumOff val="25000"/>
                  </a:schemeClr>
                </a:solidFill>
                <a:latin typeface="Route 159 UltraLight" pitchFamily="50" charset="0"/>
                <a:ea typeface="+mj-ea"/>
                <a:cs typeface="+mj-cs"/>
              </a:defRPr>
            </a:lvl1pPr>
          </a:lstStyle>
          <a:p>
            <a:pPr marL="0" marR="0" lvl="0" indent="0" algn="ctr" defTabSz="1632753" rtl="0" eaLnBrk="1" fontAlgn="auto" latinLnBrk="0" hangingPunct="1">
              <a:lnSpc>
                <a:spcPct val="100000"/>
              </a:lnSpc>
              <a:spcBef>
                <a:spcPct val="0"/>
              </a:spcBef>
              <a:spcAft>
                <a:spcPts val="0"/>
              </a:spcAft>
              <a:buClrTx/>
              <a:buSzTx/>
              <a:buFontTx/>
              <a:buNone/>
              <a:tabLst/>
              <a:defRPr/>
            </a:pPr>
            <a:r>
              <a:rPr kumimoji="1" lang="es-CO" sz="4000" b="0" i="0" u="none" strike="noStrike" kern="1200" cap="none" spc="0" normalizeH="0" baseline="0" noProof="0" dirty="0">
                <a:ln>
                  <a:noFill/>
                </a:ln>
                <a:solidFill>
                  <a:prstClr val="black">
                    <a:lumMod val="75000"/>
                    <a:lumOff val="25000"/>
                  </a:prstClr>
                </a:solidFill>
                <a:effectLst/>
                <a:uLnTx/>
                <a:uFillTx/>
                <a:latin typeface="Route 159 UltraLight" pitchFamily="50" charset="0"/>
                <a:cs typeface="+mj-cs"/>
              </a:rPr>
              <a:t>ESTADO DE RESULTADOS</a:t>
            </a:r>
          </a:p>
        </p:txBody>
      </p:sp>
      <p:graphicFrame>
        <p:nvGraphicFramePr>
          <p:cNvPr id="2" name="Tabla 1">
            <a:extLst>
              <a:ext uri="{FF2B5EF4-FFF2-40B4-BE49-F238E27FC236}">
                <a16:creationId xmlns:a16="http://schemas.microsoft.com/office/drawing/2014/main" id="{F4EB7EC6-4BF5-42D6-A6DF-B21A0C12BDF2}"/>
              </a:ext>
            </a:extLst>
          </p:cNvPr>
          <p:cNvGraphicFramePr>
            <a:graphicFrameLocks noGrp="1"/>
          </p:cNvGraphicFramePr>
          <p:nvPr>
            <p:extLst>
              <p:ext uri="{D42A27DB-BD31-4B8C-83A1-F6EECF244321}">
                <p14:modId xmlns:p14="http://schemas.microsoft.com/office/powerpoint/2010/main" val="2341889575"/>
              </p:ext>
            </p:extLst>
          </p:nvPr>
        </p:nvGraphicFramePr>
        <p:xfrm>
          <a:off x="2336800" y="2743200"/>
          <a:ext cx="13436601" cy="6070598"/>
        </p:xfrm>
        <a:graphic>
          <a:graphicData uri="http://schemas.openxmlformats.org/drawingml/2006/table">
            <a:tbl>
              <a:tblPr>
                <a:tableStyleId>{5C22544A-7EE6-4342-B048-85BDC9FD1C3A}</a:tableStyleId>
              </a:tblPr>
              <a:tblGrid>
                <a:gridCol w="6080062">
                  <a:extLst>
                    <a:ext uri="{9D8B030D-6E8A-4147-A177-3AD203B41FA5}">
                      <a16:colId xmlns:a16="http://schemas.microsoft.com/office/drawing/2014/main" val="2861666066"/>
                    </a:ext>
                  </a:extLst>
                </a:gridCol>
                <a:gridCol w="3594291">
                  <a:extLst>
                    <a:ext uri="{9D8B030D-6E8A-4147-A177-3AD203B41FA5}">
                      <a16:colId xmlns:a16="http://schemas.microsoft.com/office/drawing/2014/main" val="2198578899"/>
                    </a:ext>
                  </a:extLst>
                </a:gridCol>
                <a:gridCol w="3762248">
                  <a:extLst>
                    <a:ext uri="{9D8B030D-6E8A-4147-A177-3AD203B41FA5}">
                      <a16:colId xmlns:a16="http://schemas.microsoft.com/office/drawing/2014/main" val="890703802"/>
                    </a:ext>
                  </a:extLst>
                </a:gridCol>
              </a:tblGrid>
              <a:tr h="760190">
                <a:tc>
                  <a:txBody>
                    <a:bodyPr/>
                    <a:lstStyle/>
                    <a:p>
                      <a:pPr algn="ctr" rtl="0" fontAlgn="ctr"/>
                      <a:r>
                        <a:rPr lang="es-CO" sz="2500" b="1" u="none" strike="noStrike" dirty="0">
                          <a:effectLst/>
                          <a:latin typeface="Arial" panose="020B0604020202020204" pitchFamily="34" charset="0"/>
                          <a:cs typeface="Arial" panose="020B0604020202020204" pitchFamily="34" charset="0"/>
                        </a:rPr>
                        <a:t>COMPONENTE</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500" b="1" u="none" strike="noStrike" dirty="0">
                          <a:effectLst/>
                          <a:latin typeface="Arial" panose="020B0604020202020204" pitchFamily="34" charset="0"/>
                          <a:cs typeface="Arial" panose="020B0604020202020204" pitchFamily="34" charset="0"/>
                        </a:rPr>
                        <a:t>AÑO 2018</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500" b="1" u="none" strike="noStrike" dirty="0">
                          <a:effectLst/>
                          <a:latin typeface="Arial" panose="020B0604020202020204" pitchFamily="34" charset="0"/>
                          <a:cs typeface="Arial" panose="020B0604020202020204" pitchFamily="34" charset="0"/>
                        </a:rPr>
                        <a:t>AÑO 2019</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4879201"/>
                  </a:ext>
                </a:extLst>
              </a:tr>
              <a:tr h="760190">
                <a:tc>
                  <a:txBody>
                    <a:bodyPr/>
                    <a:lstStyle/>
                    <a:p>
                      <a:pPr algn="l" rtl="0" fontAlgn="t"/>
                      <a:r>
                        <a:rPr lang="es-CO" sz="2500" u="none" strike="noStrike">
                          <a:effectLst/>
                          <a:latin typeface="Arial" panose="020B0604020202020204" pitchFamily="34" charset="0"/>
                          <a:cs typeface="Arial" panose="020B0604020202020204" pitchFamily="34" charset="0"/>
                        </a:rPr>
                        <a:t>INGRESOS OPERACIONALES</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$2,572,860,484.00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$2,105,191,120.00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3854346"/>
                  </a:ext>
                </a:extLst>
              </a:tr>
              <a:tr h="760190">
                <a:tc>
                  <a:txBody>
                    <a:bodyPr/>
                    <a:lstStyle/>
                    <a:p>
                      <a:pPr algn="l" rtl="0" fontAlgn="t"/>
                      <a:r>
                        <a:rPr lang="es-CO" sz="2500" u="none" strike="noStrike">
                          <a:effectLst/>
                          <a:latin typeface="Arial" panose="020B0604020202020204" pitchFamily="34" charset="0"/>
                          <a:cs typeface="Arial" panose="020B0604020202020204" pitchFamily="34" charset="0"/>
                        </a:rPr>
                        <a:t>COSTO DE VENTA</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$1,847,176,880.00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$1,910,470,063.00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3058623"/>
                  </a:ext>
                </a:extLst>
              </a:tr>
              <a:tr h="760190">
                <a:tc>
                  <a:txBody>
                    <a:bodyPr/>
                    <a:lstStyle/>
                    <a:p>
                      <a:pPr algn="l" rtl="0" fontAlgn="t"/>
                      <a:r>
                        <a:rPr lang="es-CO" sz="2500" u="none" strike="noStrike">
                          <a:effectLst/>
                          <a:latin typeface="Arial" panose="020B0604020202020204" pitchFamily="34" charset="0"/>
                          <a:cs typeface="Arial" panose="020B0604020202020204" pitchFamily="34" charset="0"/>
                        </a:rPr>
                        <a:t>GASTOS OPERACIONALES</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$716,790,267.00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$802,152,819.00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2467526"/>
                  </a:ext>
                </a:extLst>
              </a:tr>
              <a:tr h="760190">
                <a:tc>
                  <a:txBody>
                    <a:bodyPr/>
                    <a:lstStyle/>
                    <a:p>
                      <a:pPr algn="l" rtl="0" fontAlgn="t"/>
                      <a:r>
                        <a:rPr lang="es-CO" sz="2500" u="none" strike="noStrike">
                          <a:effectLst/>
                          <a:latin typeface="Arial" panose="020B0604020202020204" pitchFamily="34" charset="0"/>
                          <a:cs typeface="Arial" panose="020B0604020202020204" pitchFamily="34" charset="0"/>
                        </a:rPr>
                        <a:t>EXCEDENTE OPERACIONAL</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$8,893,337.00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-$607,431,763.00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5249731"/>
                  </a:ext>
                </a:extLst>
              </a:tr>
              <a:tr h="760190">
                <a:tc>
                  <a:txBody>
                    <a:bodyPr/>
                    <a:lstStyle/>
                    <a:p>
                      <a:pPr algn="l" rtl="0" fontAlgn="t"/>
                      <a:r>
                        <a:rPr lang="es-CO" sz="2500" u="none" strike="noStrike">
                          <a:effectLst/>
                          <a:latin typeface="Arial" panose="020B0604020202020204" pitchFamily="34" charset="0"/>
                          <a:cs typeface="Arial" panose="020B0604020202020204" pitchFamily="34" charset="0"/>
                        </a:rPr>
                        <a:t>OTROS INGRESOS</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$248,073,146.00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$541,486,926.00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5548574"/>
                  </a:ext>
                </a:extLst>
              </a:tr>
              <a:tr h="760190">
                <a:tc>
                  <a:txBody>
                    <a:bodyPr/>
                    <a:lstStyle/>
                    <a:p>
                      <a:pPr algn="l" rtl="0" fontAlgn="t"/>
                      <a:r>
                        <a:rPr lang="es-CO" sz="2500" u="none" strike="noStrike">
                          <a:effectLst/>
                          <a:latin typeface="Arial" panose="020B0604020202020204" pitchFamily="34" charset="0"/>
                          <a:cs typeface="Arial" panose="020B0604020202020204" pitchFamily="34" charset="0"/>
                        </a:rPr>
                        <a:t>OTROS GASTOS</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$73,070,451.00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u="none" strike="noStrike">
                          <a:effectLst/>
                          <a:latin typeface="Arial" panose="020B0604020202020204" pitchFamily="34" charset="0"/>
                          <a:cs typeface="Arial" panose="020B0604020202020204" pitchFamily="34" charset="0"/>
                        </a:rPr>
                        <a:t>$44,285,728.00</a:t>
                      </a:r>
                      <a:endParaRPr lang="es-CO" sz="2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0149498"/>
                  </a:ext>
                </a:extLst>
              </a:tr>
              <a:tr h="749268">
                <a:tc>
                  <a:txBody>
                    <a:bodyPr/>
                    <a:lstStyle/>
                    <a:p>
                      <a:pPr algn="l" rtl="0" fontAlgn="t"/>
                      <a:r>
                        <a:rPr lang="es-CO" sz="2500" b="1" u="none" strike="noStrike" dirty="0">
                          <a:effectLst/>
                          <a:latin typeface="Arial" panose="020B0604020202020204" pitchFamily="34" charset="0"/>
                          <a:cs typeface="Arial" panose="020B0604020202020204" pitchFamily="34" charset="0"/>
                        </a:rPr>
                        <a:t>EXCEDENTE (DÉFICIT) DEL EJERCICIO</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b="1" u="none" strike="noStrike" dirty="0">
                          <a:effectLst/>
                          <a:latin typeface="Arial" panose="020B0604020202020204" pitchFamily="34" charset="0"/>
                          <a:cs typeface="Arial" panose="020B0604020202020204" pitchFamily="34" charset="0"/>
                        </a:rPr>
                        <a:t>$183,896,032.00</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es-CO" sz="2500" b="1" u="none" strike="noStrike" dirty="0">
                          <a:effectLst/>
                          <a:latin typeface="Arial" panose="020B0604020202020204" pitchFamily="34" charset="0"/>
                          <a:cs typeface="Arial" panose="020B0604020202020204" pitchFamily="34" charset="0"/>
                        </a:rPr>
                        <a:t>-$59,873,270.00</a:t>
                      </a:r>
                      <a:endParaRPr lang="es-CO" sz="2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3814104"/>
                  </a:ext>
                </a:extLst>
              </a:tr>
            </a:tbl>
          </a:graphicData>
        </a:graphic>
      </p:graphicFrame>
    </p:spTree>
    <p:extLst>
      <p:ext uri="{BB962C8B-B14F-4D97-AF65-F5344CB8AC3E}">
        <p14:creationId xmlns:p14="http://schemas.microsoft.com/office/powerpoint/2010/main" val="351849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D78877-E45A-4D0C-9462-3E8977F4D6CC}"/>
              </a:ext>
            </a:extLst>
          </p:cNvPr>
          <p:cNvSpPr>
            <a:spLocks noGrp="1"/>
          </p:cNvSpPr>
          <p:nvPr>
            <p:ph type="title"/>
          </p:nvPr>
        </p:nvSpPr>
        <p:spPr/>
        <p:txBody>
          <a:bodyPr/>
          <a:lstStyle/>
          <a:p>
            <a:r>
              <a:rPr lang="es-MX" dirty="0"/>
              <a:t>CARTERA</a:t>
            </a:r>
          </a:p>
        </p:txBody>
      </p:sp>
      <p:sp>
        <p:nvSpPr>
          <p:cNvPr id="3" name="Marcador de pie de página 2">
            <a:extLst>
              <a:ext uri="{FF2B5EF4-FFF2-40B4-BE49-F238E27FC236}">
                <a16:creationId xmlns:a16="http://schemas.microsoft.com/office/drawing/2014/main" id="{CBD355AF-1F48-490E-8EE5-BC44C8A1066C}"/>
              </a:ext>
            </a:extLst>
          </p:cNvPr>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Marcador de número de diapositiva 3">
            <a:extLst>
              <a:ext uri="{FF2B5EF4-FFF2-40B4-BE49-F238E27FC236}">
                <a16:creationId xmlns:a16="http://schemas.microsoft.com/office/drawing/2014/main" id="{D5588C4A-DD6B-479F-88A7-D37E26295DFA}"/>
              </a:ext>
            </a:extLst>
          </p:cNvPr>
          <p:cNvSpPr>
            <a:spLocks noGrp="1"/>
          </p:cNvSpPr>
          <p:nvPr>
            <p:ph type="sldNum" sz="quarter" idx="11"/>
          </p:nvPr>
        </p:nvSpPr>
        <p:spPr/>
        <p:txBody>
          <a:bodyPr/>
          <a:lstStyle/>
          <a:p>
            <a:fld id="{E6459DFB-86F3-43FA-8567-2EA6E426AE90}" type="slidenum">
              <a:rPr lang="ja-JP" altLang="en-US" smtClean="0"/>
              <a:pPr/>
              <a:t>54</a:t>
            </a:fld>
            <a:endParaRPr lang="ja-JP" altLang="en-US"/>
          </a:p>
        </p:txBody>
      </p:sp>
      <p:graphicFrame>
        <p:nvGraphicFramePr>
          <p:cNvPr id="8" name="Tabla 7">
            <a:extLst>
              <a:ext uri="{FF2B5EF4-FFF2-40B4-BE49-F238E27FC236}">
                <a16:creationId xmlns:a16="http://schemas.microsoft.com/office/drawing/2014/main" id="{1797F007-2428-4048-A039-D3906FF18F84}"/>
              </a:ext>
            </a:extLst>
          </p:cNvPr>
          <p:cNvGraphicFramePr>
            <a:graphicFrameLocks noGrp="1"/>
          </p:cNvGraphicFramePr>
          <p:nvPr>
            <p:extLst>
              <p:ext uri="{D42A27DB-BD31-4B8C-83A1-F6EECF244321}">
                <p14:modId xmlns:p14="http://schemas.microsoft.com/office/powerpoint/2010/main" val="1298233921"/>
              </p:ext>
            </p:extLst>
          </p:nvPr>
        </p:nvGraphicFramePr>
        <p:xfrm>
          <a:off x="558800" y="2387600"/>
          <a:ext cx="7112000" cy="6390025"/>
        </p:xfrm>
        <a:graphic>
          <a:graphicData uri="http://schemas.openxmlformats.org/drawingml/2006/table">
            <a:tbl>
              <a:tblPr firstRow="1" bandRow="1">
                <a:tableStyleId>{5C22544A-7EE6-4342-B048-85BDC9FD1C3A}</a:tableStyleId>
              </a:tblPr>
              <a:tblGrid>
                <a:gridCol w="5190512">
                  <a:extLst>
                    <a:ext uri="{9D8B030D-6E8A-4147-A177-3AD203B41FA5}">
                      <a16:colId xmlns:a16="http://schemas.microsoft.com/office/drawing/2014/main" val="2336752204"/>
                    </a:ext>
                  </a:extLst>
                </a:gridCol>
                <a:gridCol w="1921488">
                  <a:extLst>
                    <a:ext uri="{9D8B030D-6E8A-4147-A177-3AD203B41FA5}">
                      <a16:colId xmlns:a16="http://schemas.microsoft.com/office/drawing/2014/main" val="2615592897"/>
                    </a:ext>
                  </a:extLst>
                </a:gridCol>
              </a:tblGrid>
              <a:tr h="851009">
                <a:tc>
                  <a:txBody>
                    <a:bodyPr/>
                    <a:lstStyle/>
                    <a:p>
                      <a:pPr algn="ctr" fontAlgn="ctr"/>
                      <a:r>
                        <a:rPr lang="es-CO" sz="2000" u="none" strike="noStrike" dirty="0">
                          <a:solidFill>
                            <a:schemeClr val="tx1"/>
                          </a:solidFill>
                          <a:effectLst/>
                          <a:latin typeface="Arial" panose="020B0604020202020204" pitchFamily="34" charset="0"/>
                          <a:cs typeface="Arial" panose="020B0604020202020204" pitchFamily="34" charset="0"/>
                        </a:rPr>
                        <a:t>ENTIDAD DEUDORA</a:t>
                      </a:r>
                      <a:endParaRPr lang="es-CO" sz="2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u="none" strike="noStrike" dirty="0">
                          <a:solidFill>
                            <a:schemeClr val="tx1"/>
                          </a:solidFill>
                          <a:effectLst/>
                          <a:latin typeface="Arial" panose="020B0604020202020204" pitchFamily="34" charset="0"/>
                          <a:cs typeface="Arial" panose="020B0604020202020204" pitchFamily="34" charset="0"/>
                        </a:rPr>
                        <a:t>VALOR</a:t>
                      </a:r>
                      <a:endParaRPr lang="es-CO" sz="2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5132464"/>
                  </a:ext>
                </a:extLst>
              </a:tr>
              <a:tr h="452098">
                <a:tc>
                  <a:txBody>
                    <a:bodyPr/>
                    <a:lstStyle/>
                    <a:p>
                      <a:pPr algn="l" fontAlgn="t"/>
                      <a:r>
                        <a:rPr lang="es-CO" sz="2000" u="none" strike="noStrike" dirty="0">
                          <a:effectLst/>
                          <a:latin typeface="Arial" panose="020B0604020202020204" pitchFamily="34" charset="0"/>
                          <a:cs typeface="Arial" panose="020B0604020202020204" pitchFamily="34" charset="0"/>
                        </a:rPr>
                        <a:t>REGIMEN CONTRIBUTIVO</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s-CO" sz="2000" u="none" strike="noStrike">
                          <a:effectLst/>
                          <a:latin typeface="Arial" panose="020B0604020202020204" pitchFamily="34" charset="0"/>
                          <a:cs typeface="Arial" panose="020B0604020202020204" pitchFamily="34" charset="0"/>
                        </a:rPr>
                        <a:t>$690,475,760</a:t>
                      </a:r>
                      <a:endParaRPr lang="es-CO"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9399512"/>
                  </a:ext>
                </a:extLst>
              </a:tr>
              <a:tr h="452098">
                <a:tc>
                  <a:txBody>
                    <a:bodyPr/>
                    <a:lstStyle/>
                    <a:p>
                      <a:pPr algn="l" fontAlgn="t"/>
                      <a:r>
                        <a:rPr lang="es-CO" sz="2000" u="none" strike="noStrike" dirty="0">
                          <a:effectLst/>
                          <a:latin typeface="Arial" panose="020B0604020202020204" pitchFamily="34" charset="0"/>
                          <a:cs typeface="Arial" panose="020B0604020202020204" pitchFamily="34" charset="0"/>
                        </a:rPr>
                        <a:t>REGIMEN SUBSIDIADO</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s-CO" sz="2000" u="none" strike="noStrike">
                          <a:effectLst/>
                          <a:latin typeface="Arial" panose="020B0604020202020204" pitchFamily="34" charset="0"/>
                          <a:cs typeface="Arial" panose="020B0604020202020204" pitchFamily="34" charset="0"/>
                        </a:rPr>
                        <a:t>$292,571,494</a:t>
                      </a:r>
                      <a:endParaRPr lang="es-CO"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1176340"/>
                  </a:ext>
                </a:extLst>
              </a:tr>
              <a:tr h="452098">
                <a:tc>
                  <a:txBody>
                    <a:bodyPr/>
                    <a:lstStyle/>
                    <a:p>
                      <a:pPr algn="l" fontAlgn="t"/>
                      <a:r>
                        <a:rPr lang="es-CO" sz="2000" u="none" strike="noStrike">
                          <a:effectLst/>
                          <a:latin typeface="Arial" panose="020B0604020202020204" pitchFamily="34" charset="0"/>
                          <a:cs typeface="Arial" panose="020B0604020202020204" pitchFamily="34" charset="0"/>
                        </a:rPr>
                        <a:t>IPS - PÚBLICAS</a:t>
                      </a:r>
                      <a:endParaRPr lang="es-CO"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s-CO" sz="2000" u="none" strike="noStrike">
                          <a:effectLst/>
                          <a:latin typeface="Arial" panose="020B0604020202020204" pitchFamily="34" charset="0"/>
                          <a:cs typeface="Arial" panose="020B0604020202020204" pitchFamily="34" charset="0"/>
                        </a:rPr>
                        <a:t>$1,733,248,000</a:t>
                      </a:r>
                      <a:endParaRPr lang="es-CO"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227994"/>
                  </a:ext>
                </a:extLst>
              </a:tr>
              <a:tr h="851009">
                <a:tc>
                  <a:txBody>
                    <a:bodyPr/>
                    <a:lstStyle/>
                    <a:p>
                      <a:pPr algn="l" fontAlgn="t"/>
                      <a:r>
                        <a:rPr lang="es-ES" sz="2000" u="none" strike="noStrike">
                          <a:effectLst/>
                          <a:latin typeface="Arial" panose="020B0604020202020204" pitchFamily="34" charset="0"/>
                          <a:cs typeface="Arial" panose="020B0604020202020204" pitchFamily="34" charset="0"/>
                        </a:rPr>
                        <a:t>REGIMEN ESPECIAL Y POLIZAS DE SEGURO ESTUDIANTIL</a:t>
                      </a:r>
                      <a:endParaRPr lang="es-E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s-CO" sz="2000" u="none" strike="noStrike">
                          <a:effectLst/>
                          <a:latin typeface="Arial" panose="020B0604020202020204" pitchFamily="34" charset="0"/>
                          <a:cs typeface="Arial" panose="020B0604020202020204" pitchFamily="34" charset="0"/>
                        </a:rPr>
                        <a:t>$55,608,485</a:t>
                      </a:r>
                      <a:endParaRPr lang="es-CO"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1944548"/>
                  </a:ext>
                </a:extLst>
              </a:tr>
              <a:tr h="452098">
                <a:tc>
                  <a:txBody>
                    <a:bodyPr/>
                    <a:lstStyle/>
                    <a:p>
                      <a:pPr algn="l" fontAlgn="t"/>
                      <a:r>
                        <a:rPr lang="es-CO" sz="2000" u="none" strike="noStrike">
                          <a:effectLst/>
                          <a:latin typeface="Arial" panose="020B0604020202020204" pitchFamily="34" charset="0"/>
                          <a:cs typeface="Arial" panose="020B0604020202020204" pitchFamily="34" charset="0"/>
                        </a:rPr>
                        <a:t>ACCIDENTES DE TRÁNSITO</a:t>
                      </a:r>
                      <a:endParaRPr lang="es-CO"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s-CO" sz="2000" u="none" strike="noStrike">
                          <a:effectLst/>
                          <a:latin typeface="Arial" panose="020B0604020202020204" pitchFamily="34" charset="0"/>
                          <a:cs typeface="Arial" panose="020B0604020202020204" pitchFamily="34" charset="0"/>
                        </a:rPr>
                        <a:t>$6,260,691</a:t>
                      </a:r>
                      <a:endParaRPr lang="es-CO"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632462"/>
                  </a:ext>
                </a:extLst>
              </a:tr>
              <a:tr h="452098">
                <a:tc>
                  <a:txBody>
                    <a:bodyPr/>
                    <a:lstStyle/>
                    <a:p>
                      <a:pPr algn="l" fontAlgn="t"/>
                      <a:r>
                        <a:rPr lang="es-CO" sz="2000" u="none" strike="noStrike">
                          <a:effectLst/>
                          <a:latin typeface="Arial" panose="020B0604020202020204" pitchFamily="34" charset="0"/>
                          <a:cs typeface="Arial" panose="020B0604020202020204" pitchFamily="34" charset="0"/>
                        </a:rPr>
                        <a:t>ADMINISTRADORA DE RIESGOS LABORALES</a:t>
                      </a:r>
                      <a:endParaRPr lang="es-CO"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s-CO" sz="2000" u="none" strike="noStrike">
                          <a:effectLst/>
                          <a:latin typeface="Arial" panose="020B0604020202020204" pitchFamily="34" charset="0"/>
                          <a:cs typeface="Arial" panose="020B0604020202020204" pitchFamily="34" charset="0"/>
                        </a:rPr>
                        <a:t>$1,541,148</a:t>
                      </a:r>
                      <a:endParaRPr lang="es-CO"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0303631"/>
                  </a:ext>
                </a:extLst>
              </a:tr>
              <a:tr h="452098">
                <a:tc>
                  <a:txBody>
                    <a:bodyPr/>
                    <a:lstStyle/>
                    <a:p>
                      <a:pPr algn="l" fontAlgn="t"/>
                      <a:r>
                        <a:rPr lang="es-CO" sz="2000" u="none" strike="noStrike">
                          <a:effectLst/>
                          <a:latin typeface="Arial" panose="020B0604020202020204" pitchFamily="34" charset="0"/>
                          <a:cs typeface="Arial" panose="020B0604020202020204" pitchFamily="34" charset="0"/>
                        </a:rPr>
                        <a:t>SITUADO FISCAL SGP</a:t>
                      </a:r>
                      <a:endParaRPr lang="es-CO"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s-CO" sz="2000" u="none" strike="noStrike">
                          <a:effectLst/>
                          <a:latin typeface="Arial" panose="020B0604020202020204" pitchFamily="34" charset="0"/>
                          <a:cs typeface="Arial" panose="020B0604020202020204" pitchFamily="34" charset="0"/>
                        </a:rPr>
                        <a:t>$6,000,001</a:t>
                      </a:r>
                      <a:endParaRPr lang="es-CO"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2549434"/>
                  </a:ext>
                </a:extLst>
              </a:tr>
              <a:tr h="904196">
                <a:tc>
                  <a:txBody>
                    <a:bodyPr/>
                    <a:lstStyle/>
                    <a:p>
                      <a:pPr algn="l" fontAlgn="t"/>
                      <a:r>
                        <a:rPr lang="es-CO" sz="2000" u="none" strike="noStrike" dirty="0">
                          <a:effectLst/>
                          <a:latin typeface="Arial" panose="020B0604020202020204" pitchFamily="34" charset="0"/>
                          <a:cs typeface="Arial" panose="020B0604020202020204" pitchFamily="34" charset="0"/>
                        </a:rPr>
                        <a:t>OTRAS VENTAS DE SERVICIOS</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s-CO" sz="2000" u="none" strike="noStrike">
                          <a:effectLst/>
                          <a:latin typeface="Arial" panose="020B0604020202020204" pitchFamily="34" charset="0"/>
                          <a:cs typeface="Arial" panose="020B0604020202020204" pitchFamily="34" charset="0"/>
                        </a:rPr>
                        <a:t>$5,471,762</a:t>
                      </a:r>
                      <a:endParaRPr lang="es-CO"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2623285"/>
                  </a:ext>
                </a:extLst>
              </a:tr>
              <a:tr h="904196">
                <a:tc>
                  <a:txBody>
                    <a:bodyPr/>
                    <a:lstStyle/>
                    <a:p>
                      <a:pPr algn="ctr" fontAlgn="ctr"/>
                      <a:r>
                        <a:rPr lang="es-ES" sz="2000" b="1" u="none" strike="noStrike" dirty="0">
                          <a:effectLst/>
                          <a:latin typeface="Arial" panose="020B0604020202020204" pitchFamily="34" charset="0"/>
                          <a:cs typeface="Arial" panose="020B0604020202020204" pitchFamily="34" charset="0"/>
                        </a:rPr>
                        <a:t>TOTAL CARTERA A </a:t>
                      </a:r>
                    </a:p>
                    <a:p>
                      <a:pPr algn="ctr" fontAlgn="ctr"/>
                      <a:r>
                        <a:rPr lang="es-ES" sz="2000" b="1" u="none" strike="noStrike" dirty="0">
                          <a:effectLst/>
                          <a:latin typeface="Arial" panose="020B0604020202020204" pitchFamily="34" charset="0"/>
                          <a:cs typeface="Arial" panose="020B0604020202020204" pitchFamily="34" charset="0"/>
                        </a:rPr>
                        <a:t>DICIEMBRE 31 DE 2019</a:t>
                      </a:r>
                      <a:endParaRPr lang="es-E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s-CO" sz="2000" b="1" u="none" strike="noStrike" dirty="0">
                        <a:effectLst/>
                        <a:latin typeface="Arial" panose="020B0604020202020204" pitchFamily="34" charset="0"/>
                        <a:cs typeface="Arial" panose="020B0604020202020204" pitchFamily="34" charset="0"/>
                      </a:endParaRPr>
                    </a:p>
                    <a:p>
                      <a:pPr algn="r" fontAlgn="t"/>
                      <a:r>
                        <a:rPr lang="es-CO" sz="2000" b="1" u="none" strike="noStrike" dirty="0">
                          <a:effectLst/>
                          <a:latin typeface="Arial" panose="020B0604020202020204" pitchFamily="34" charset="0"/>
                          <a:cs typeface="Arial" panose="020B0604020202020204" pitchFamily="34" charset="0"/>
                        </a:rPr>
                        <a:t>$2,791,177,340</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8009373"/>
                  </a:ext>
                </a:extLst>
              </a:tr>
            </a:tbl>
          </a:graphicData>
        </a:graphic>
      </p:graphicFrame>
      <p:graphicFrame>
        <p:nvGraphicFramePr>
          <p:cNvPr id="9" name="Gráfico 8">
            <a:extLst>
              <a:ext uri="{FF2B5EF4-FFF2-40B4-BE49-F238E27FC236}">
                <a16:creationId xmlns:a16="http://schemas.microsoft.com/office/drawing/2014/main" id="{2348DBA0-AF14-4006-8535-3A73185297E8}"/>
              </a:ext>
            </a:extLst>
          </p:cNvPr>
          <p:cNvGraphicFramePr>
            <a:graphicFrameLocks/>
          </p:cNvGraphicFramePr>
          <p:nvPr>
            <p:extLst>
              <p:ext uri="{D42A27DB-BD31-4B8C-83A1-F6EECF244321}">
                <p14:modId xmlns:p14="http://schemas.microsoft.com/office/powerpoint/2010/main" val="4074199152"/>
              </p:ext>
            </p:extLst>
          </p:nvPr>
        </p:nvGraphicFramePr>
        <p:xfrm>
          <a:off x="8407401" y="2387600"/>
          <a:ext cx="9320212" cy="6390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94601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D78877-E45A-4D0C-9462-3E8977F4D6CC}"/>
              </a:ext>
            </a:extLst>
          </p:cNvPr>
          <p:cNvSpPr>
            <a:spLocks noGrp="1"/>
          </p:cNvSpPr>
          <p:nvPr>
            <p:ph type="title"/>
          </p:nvPr>
        </p:nvSpPr>
        <p:spPr/>
        <p:txBody>
          <a:bodyPr/>
          <a:lstStyle/>
          <a:p>
            <a:r>
              <a:rPr lang="es-MX" dirty="0"/>
              <a:t>CARTERA</a:t>
            </a:r>
          </a:p>
        </p:txBody>
      </p:sp>
      <p:sp>
        <p:nvSpPr>
          <p:cNvPr id="3" name="Marcador de pie de página 2">
            <a:extLst>
              <a:ext uri="{FF2B5EF4-FFF2-40B4-BE49-F238E27FC236}">
                <a16:creationId xmlns:a16="http://schemas.microsoft.com/office/drawing/2014/main" id="{CBD355AF-1F48-490E-8EE5-BC44C8A1066C}"/>
              </a:ext>
            </a:extLst>
          </p:cNvPr>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Marcador de número de diapositiva 3">
            <a:extLst>
              <a:ext uri="{FF2B5EF4-FFF2-40B4-BE49-F238E27FC236}">
                <a16:creationId xmlns:a16="http://schemas.microsoft.com/office/drawing/2014/main" id="{D5588C4A-DD6B-479F-88A7-D37E26295DFA}"/>
              </a:ext>
            </a:extLst>
          </p:cNvPr>
          <p:cNvSpPr>
            <a:spLocks noGrp="1"/>
          </p:cNvSpPr>
          <p:nvPr>
            <p:ph type="sldNum" sz="quarter" idx="11"/>
          </p:nvPr>
        </p:nvSpPr>
        <p:spPr/>
        <p:txBody>
          <a:bodyPr/>
          <a:lstStyle/>
          <a:p>
            <a:fld id="{E6459DFB-86F3-43FA-8567-2EA6E426AE90}" type="slidenum">
              <a:rPr lang="ja-JP" altLang="en-US" smtClean="0"/>
              <a:pPr/>
              <a:t>55</a:t>
            </a:fld>
            <a:endParaRPr lang="ja-JP" altLang="en-US"/>
          </a:p>
        </p:txBody>
      </p:sp>
      <p:graphicFrame>
        <p:nvGraphicFramePr>
          <p:cNvPr id="6" name="Tabla 5">
            <a:extLst>
              <a:ext uri="{FF2B5EF4-FFF2-40B4-BE49-F238E27FC236}">
                <a16:creationId xmlns:a16="http://schemas.microsoft.com/office/drawing/2014/main" id="{0D5969CC-5E63-48AB-AA70-D2054468D64C}"/>
              </a:ext>
            </a:extLst>
          </p:cNvPr>
          <p:cNvGraphicFramePr>
            <a:graphicFrameLocks noGrp="1"/>
          </p:cNvGraphicFramePr>
          <p:nvPr>
            <p:extLst>
              <p:ext uri="{D42A27DB-BD31-4B8C-83A1-F6EECF244321}">
                <p14:modId xmlns:p14="http://schemas.microsoft.com/office/powerpoint/2010/main" val="595151127"/>
              </p:ext>
            </p:extLst>
          </p:nvPr>
        </p:nvGraphicFramePr>
        <p:xfrm>
          <a:off x="1270000" y="2082800"/>
          <a:ext cx="15881170" cy="7176668"/>
        </p:xfrm>
        <a:graphic>
          <a:graphicData uri="http://schemas.openxmlformats.org/drawingml/2006/table">
            <a:tbl>
              <a:tblPr>
                <a:tableStyleId>{5C22544A-7EE6-4342-B048-85BDC9FD1C3A}</a:tableStyleId>
              </a:tblPr>
              <a:tblGrid>
                <a:gridCol w="4286384">
                  <a:extLst>
                    <a:ext uri="{9D8B030D-6E8A-4147-A177-3AD203B41FA5}">
                      <a16:colId xmlns:a16="http://schemas.microsoft.com/office/drawing/2014/main" val="2826394488"/>
                    </a:ext>
                  </a:extLst>
                </a:gridCol>
                <a:gridCol w="1610229">
                  <a:extLst>
                    <a:ext uri="{9D8B030D-6E8A-4147-A177-3AD203B41FA5}">
                      <a16:colId xmlns:a16="http://schemas.microsoft.com/office/drawing/2014/main" val="647689211"/>
                    </a:ext>
                  </a:extLst>
                </a:gridCol>
                <a:gridCol w="1610229">
                  <a:extLst>
                    <a:ext uri="{9D8B030D-6E8A-4147-A177-3AD203B41FA5}">
                      <a16:colId xmlns:a16="http://schemas.microsoft.com/office/drawing/2014/main" val="2738020397"/>
                    </a:ext>
                  </a:extLst>
                </a:gridCol>
                <a:gridCol w="1564870">
                  <a:extLst>
                    <a:ext uri="{9D8B030D-6E8A-4147-A177-3AD203B41FA5}">
                      <a16:colId xmlns:a16="http://schemas.microsoft.com/office/drawing/2014/main" val="3077061453"/>
                    </a:ext>
                  </a:extLst>
                </a:gridCol>
                <a:gridCol w="1632909">
                  <a:extLst>
                    <a:ext uri="{9D8B030D-6E8A-4147-A177-3AD203B41FA5}">
                      <a16:colId xmlns:a16="http://schemas.microsoft.com/office/drawing/2014/main" val="1849024072"/>
                    </a:ext>
                  </a:extLst>
                </a:gridCol>
                <a:gridCol w="1547862">
                  <a:extLst>
                    <a:ext uri="{9D8B030D-6E8A-4147-A177-3AD203B41FA5}">
                      <a16:colId xmlns:a16="http://schemas.microsoft.com/office/drawing/2014/main" val="110559000"/>
                    </a:ext>
                  </a:extLst>
                </a:gridCol>
                <a:gridCol w="1700947">
                  <a:extLst>
                    <a:ext uri="{9D8B030D-6E8A-4147-A177-3AD203B41FA5}">
                      <a16:colId xmlns:a16="http://schemas.microsoft.com/office/drawing/2014/main" val="36890038"/>
                    </a:ext>
                  </a:extLst>
                </a:gridCol>
                <a:gridCol w="1927740">
                  <a:extLst>
                    <a:ext uri="{9D8B030D-6E8A-4147-A177-3AD203B41FA5}">
                      <a16:colId xmlns:a16="http://schemas.microsoft.com/office/drawing/2014/main" val="1944898357"/>
                    </a:ext>
                  </a:extLst>
                </a:gridCol>
              </a:tblGrid>
              <a:tr h="474290">
                <a:tc gridSpan="8">
                  <a:txBody>
                    <a:bodyPr/>
                    <a:lstStyle/>
                    <a:p>
                      <a:pPr algn="ctr" rtl="0" fontAlgn="ctr"/>
                      <a:r>
                        <a:rPr lang="es-CO" sz="1800" b="1" u="none" strike="noStrike" dirty="0">
                          <a:effectLst/>
                          <a:latin typeface="Arial" panose="020B0604020202020204" pitchFamily="34" charset="0"/>
                          <a:cs typeface="Arial" panose="020B0604020202020204" pitchFamily="34" charset="0"/>
                        </a:rPr>
                        <a:t>REGIMEN CONTRIBUTIVO</a:t>
                      </a:r>
                      <a:endParaRPr lang="es-CO"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59075523"/>
                  </a:ext>
                </a:extLst>
              </a:tr>
              <a:tr h="732994">
                <a:tc>
                  <a:txBody>
                    <a:bodyPr/>
                    <a:lstStyle/>
                    <a:p>
                      <a:pPr algn="ctr" rtl="0" fontAlgn="ctr"/>
                      <a:r>
                        <a:rPr lang="es-CO" sz="1800" u="none" strike="noStrike">
                          <a:effectLst/>
                          <a:latin typeface="Arial" panose="020B0604020202020204" pitchFamily="34" charset="0"/>
                          <a:cs typeface="Arial" panose="020B0604020202020204" pitchFamily="34" charset="0"/>
                        </a:rPr>
                        <a:t>ENTIDAD DEUDORA</a:t>
                      </a:r>
                      <a:endParaRPr lang="es-CO"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effectLst/>
                          <a:latin typeface="Arial" panose="020B0604020202020204" pitchFamily="34" charset="0"/>
                          <a:cs typeface="Arial" panose="020B0604020202020204" pitchFamily="34" charset="0"/>
                        </a:rPr>
                        <a:t>1 - 30 Vnc</a:t>
                      </a:r>
                      <a:endParaRPr lang="es-CO"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effectLst/>
                          <a:latin typeface="Arial" panose="020B0604020202020204" pitchFamily="34" charset="0"/>
                          <a:cs typeface="Arial" panose="020B0604020202020204" pitchFamily="34" charset="0"/>
                        </a:rPr>
                        <a:t>31 - 60 Vnc</a:t>
                      </a:r>
                      <a:endParaRPr lang="es-CO"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effectLst/>
                          <a:latin typeface="Arial" panose="020B0604020202020204" pitchFamily="34" charset="0"/>
                          <a:cs typeface="Arial" panose="020B0604020202020204" pitchFamily="34" charset="0"/>
                        </a:rPr>
                        <a:t>61 - 90 Vnc</a:t>
                      </a:r>
                      <a:endParaRPr lang="es-CO"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effectLst/>
                          <a:latin typeface="Arial" panose="020B0604020202020204" pitchFamily="34" charset="0"/>
                          <a:cs typeface="Arial" panose="020B0604020202020204" pitchFamily="34" charset="0"/>
                        </a:rPr>
                        <a:t>91 - 180 Vnc</a:t>
                      </a:r>
                      <a:endParaRPr lang="es-CO"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effectLst/>
                          <a:latin typeface="Arial" panose="020B0604020202020204" pitchFamily="34" charset="0"/>
                          <a:cs typeface="Arial" panose="020B0604020202020204" pitchFamily="34" charset="0"/>
                        </a:rPr>
                        <a:t>181 - 360 Vnc</a:t>
                      </a:r>
                      <a:endParaRPr lang="es-CO"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effectLst/>
                          <a:latin typeface="Arial" panose="020B0604020202020204" pitchFamily="34" charset="0"/>
                          <a:cs typeface="Arial" panose="020B0604020202020204" pitchFamily="34" charset="0"/>
                        </a:rPr>
                        <a:t>+ 360 Vnc</a:t>
                      </a:r>
                      <a:endParaRPr lang="es-CO"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effectLst/>
                          <a:latin typeface="Arial" panose="020B0604020202020204" pitchFamily="34" charset="0"/>
                          <a:cs typeface="Arial" panose="020B0604020202020204" pitchFamily="34" charset="0"/>
                        </a:rPr>
                        <a:t>TOTAL CARTERA</a:t>
                      </a:r>
                      <a:endParaRPr lang="es-CO"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0740548"/>
                  </a:ext>
                </a:extLst>
              </a:tr>
              <a:tr h="366497">
                <a:tc>
                  <a:txBody>
                    <a:bodyPr/>
                    <a:lstStyle/>
                    <a:p>
                      <a:pPr algn="l" fontAlgn="b"/>
                      <a:r>
                        <a:rPr lang="es-CO" sz="1800" u="none" strike="noStrike">
                          <a:effectLst/>
                          <a:latin typeface="Arial" panose="020B0604020202020204" pitchFamily="34" charset="0"/>
                          <a:cs typeface="Arial" panose="020B0604020202020204" pitchFamily="34" charset="0"/>
                        </a:rPr>
                        <a:t>EPS SURA</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1,053,942.00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s-CO" sz="1800" u="none" strike="noStrike">
                          <a:effectLst/>
                          <a:latin typeface="Arial" panose="020B0604020202020204" pitchFamily="34" charset="0"/>
                          <a:cs typeface="Arial" panose="020B0604020202020204" pitchFamily="34" charset="0"/>
                        </a:rPr>
                        <a:t>1,053,942.00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6347996"/>
                  </a:ext>
                </a:extLst>
              </a:tr>
              <a:tr h="366497">
                <a:tc>
                  <a:txBody>
                    <a:bodyPr/>
                    <a:lstStyle/>
                    <a:p>
                      <a:pPr algn="l" fontAlgn="b"/>
                      <a:r>
                        <a:rPr lang="es-CO" sz="1800" u="none" strike="noStrike">
                          <a:effectLst/>
                          <a:latin typeface="Arial" panose="020B0604020202020204" pitchFamily="34" charset="0"/>
                          <a:cs typeface="Arial" panose="020B0604020202020204" pitchFamily="34" charset="0"/>
                        </a:rPr>
                        <a:t>ECOOPSOS</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572,700.00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s-CO" sz="1800" u="none" strike="noStrike">
                          <a:effectLst/>
                          <a:latin typeface="Arial" panose="020B0604020202020204" pitchFamily="34" charset="0"/>
                          <a:cs typeface="Arial" panose="020B0604020202020204" pitchFamily="34" charset="0"/>
                        </a:rPr>
                        <a:t>572,700.00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2160601"/>
                  </a:ext>
                </a:extLst>
              </a:tr>
              <a:tr h="366497">
                <a:tc>
                  <a:txBody>
                    <a:bodyPr/>
                    <a:lstStyle/>
                    <a:p>
                      <a:pPr algn="l" fontAlgn="b"/>
                      <a:r>
                        <a:rPr lang="es-CO" sz="1800" u="none" strike="noStrike">
                          <a:effectLst/>
                          <a:latin typeface="Arial" panose="020B0604020202020204" pitchFamily="34" charset="0"/>
                          <a:cs typeface="Arial" panose="020B0604020202020204" pitchFamily="34" charset="0"/>
                        </a:rPr>
                        <a:t>COOMEVA EPS</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348,360.00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748,297.00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5,235,747.00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2,779,141.00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11,097,168.00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s-CO" sz="1800" u="none" strike="noStrike">
                          <a:effectLst/>
                          <a:latin typeface="Arial" panose="020B0604020202020204" pitchFamily="34" charset="0"/>
                          <a:cs typeface="Arial" panose="020B0604020202020204" pitchFamily="34" charset="0"/>
                        </a:rPr>
                        <a:t>20,208,713.00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319684"/>
                  </a:ext>
                </a:extLst>
              </a:tr>
              <a:tr h="366497">
                <a:tc>
                  <a:txBody>
                    <a:bodyPr/>
                    <a:lstStyle/>
                    <a:p>
                      <a:pPr algn="l" fontAlgn="b"/>
                      <a:r>
                        <a:rPr lang="es-CO" sz="1800" u="none" strike="noStrike">
                          <a:effectLst/>
                          <a:latin typeface="Arial" panose="020B0604020202020204" pitchFamily="34" charset="0"/>
                          <a:cs typeface="Arial" panose="020B0604020202020204" pitchFamily="34" charset="0"/>
                        </a:rPr>
                        <a:t>ALIANZA MEDELLIN ANTIOQUIA EPS S.A.S</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89,462.00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101,621.00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657,652.00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s-CO" sz="1800" u="none" strike="noStrike">
                          <a:effectLst/>
                          <a:latin typeface="Arial" panose="020B0604020202020204" pitchFamily="34" charset="0"/>
                          <a:cs typeface="Arial" panose="020B0604020202020204" pitchFamily="34" charset="0"/>
                        </a:rPr>
                        <a:t>848,735.00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3687793"/>
                  </a:ext>
                </a:extLst>
              </a:tr>
              <a:tr h="366497">
                <a:tc>
                  <a:txBody>
                    <a:bodyPr/>
                    <a:lstStyle/>
                    <a:p>
                      <a:pPr algn="l" fontAlgn="b"/>
                      <a:r>
                        <a:rPr lang="es-CO" sz="1800" u="none" strike="noStrike">
                          <a:effectLst/>
                          <a:latin typeface="Arial" panose="020B0604020202020204" pitchFamily="34" charset="0"/>
                          <a:cs typeface="Arial" panose="020B0604020202020204" pitchFamily="34" charset="0"/>
                        </a:rPr>
                        <a:t>CAFE SALUD EPS</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247,386,105.04</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s-CO" sz="1800" u="none" strike="noStrike">
                          <a:effectLst/>
                          <a:latin typeface="Arial" panose="020B0604020202020204" pitchFamily="34" charset="0"/>
                          <a:cs typeface="Arial" panose="020B0604020202020204" pitchFamily="34" charset="0"/>
                        </a:rPr>
                        <a:t>247,386,105.04</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6336737"/>
                  </a:ext>
                </a:extLst>
              </a:tr>
              <a:tr h="366497">
                <a:tc>
                  <a:txBody>
                    <a:bodyPr/>
                    <a:lstStyle/>
                    <a:p>
                      <a:pPr algn="l" fontAlgn="b"/>
                      <a:r>
                        <a:rPr lang="es-CO" sz="1800" u="none" strike="noStrike">
                          <a:effectLst/>
                          <a:latin typeface="Arial" panose="020B0604020202020204" pitchFamily="34" charset="0"/>
                          <a:cs typeface="Arial" panose="020B0604020202020204" pitchFamily="34" charset="0"/>
                        </a:rPr>
                        <a:t>SALUDCOOP</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135,142,531.74</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s-CO" sz="1800" u="none" strike="noStrike">
                          <a:effectLst/>
                          <a:latin typeface="Arial" panose="020B0604020202020204" pitchFamily="34" charset="0"/>
                          <a:cs typeface="Arial" panose="020B0604020202020204" pitchFamily="34" charset="0"/>
                        </a:rPr>
                        <a:t>135,142,531.74</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9968056"/>
                  </a:ext>
                </a:extLst>
              </a:tr>
              <a:tr h="366497">
                <a:tc>
                  <a:txBody>
                    <a:bodyPr/>
                    <a:lstStyle/>
                    <a:p>
                      <a:pPr algn="l" fontAlgn="b"/>
                      <a:r>
                        <a:rPr lang="es-CO" sz="1800" u="none" strike="noStrike">
                          <a:effectLst/>
                          <a:latin typeface="Arial" panose="020B0604020202020204" pitchFamily="34" charset="0"/>
                          <a:cs typeface="Arial" panose="020B0604020202020204" pitchFamily="34" charset="0"/>
                        </a:rPr>
                        <a:t>MEDIMAS EPS S.A.S</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1,901,071.45</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2,310,129.00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5,607,570.00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10,182,191.00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18,008,689.00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24,675,982.68</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s-CO" sz="1800" u="none" strike="noStrike">
                          <a:effectLst/>
                          <a:latin typeface="Arial" panose="020B0604020202020204" pitchFamily="34" charset="0"/>
                          <a:cs typeface="Arial" panose="020B0604020202020204" pitchFamily="34" charset="0"/>
                        </a:rPr>
                        <a:t>62,685,633.13</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8730468"/>
                  </a:ext>
                </a:extLst>
              </a:tr>
              <a:tr h="689876">
                <a:tc>
                  <a:txBody>
                    <a:bodyPr/>
                    <a:lstStyle/>
                    <a:p>
                      <a:pPr algn="l" fontAlgn="b"/>
                      <a:r>
                        <a:rPr lang="es-CO" sz="1800" u="none" strike="noStrike">
                          <a:effectLst/>
                          <a:latin typeface="Arial" panose="020B0604020202020204" pitchFamily="34" charset="0"/>
                          <a:cs typeface="Arial" panose="020B0604020202020204" pitchFamily="34" charset="0"/>
                        </a:rPr>
                        <a:t>EMPRESA PROMOTORA DE SALUD ECOOPSOS EPS S.A.S</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232,900.00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191,338.00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169,000.00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17,900.00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140,500.00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s-CO" sz="1800" u="none" strike="noStrike">
                          <a:effectLst/>
                          <a:latin typeface="Arial" panose="020B0604020202020204" pitchFamily="34" charset="0"/>
                          <a:cs typeface="Arial" panose="020B0604020202020204" pitchFamily="34" charset="0"/>
                        </a:rPr>
                        <a:t>751,638.00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4029320"/>
                  </a:ext>
                </a:extLst>
              </a:tr>
              <a:tr h="366497">
                <a:tc>
                  <a:txBody>
                    <a:bodyPr/>
                    <a:lstStyle/>
                    <a:p>
                      <a:pPr algn="l" fontAlgn="b"/>
                      <a:r>
                        <a:rPr lang="en-US" sz="1800" u="none" strike="noStrike">
                          <a:effectLst/>
                          <a:latin typeface="Arial" panose="020B0604020202020204" pitchFamily="34" charset="0"/>
                          <a:cs typeface="Arial" panose="020B0604020202020204" pitchFamily="34" charset="0"/>
                        </a:rPr>
                        <a:t>SALUD TOTAL EPS-S S.A</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451,829.00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4,967.00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s-CO" sz="1800" u="none" strike="noStrike">
                          <a:effectLst/>
                          <a:latin typeface="Arial" panose="020B0604020202020204" pitchFamily="34" charset="0"/>
                          <a:cs typeface="Arial" panose="020B0604020202020204" pitchFamily="34" charset="0"/>
                        </a:rPr>
                        <a:t>456,796.00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2730281"/>
                  </a:ext>
                </a:extLst>
              </a:tr>
              <a:tr h="366497">
                <a:tc>
                  <a:txBody>
                    <a:bodyPr/>
                    <a:lstStyle/>
                    <a:p>
                      <a:pPr algn="l" fontAlgn="b"/>
                      <a:r>
                        <a:rPr lang="es-CO" sz="1800" u="none" strike="noStrike">
                          <a:effectLst/>
                          <a:latin typeface="Arial" panose="020B0604020202020204" pitchFamily="34" charset="0"/>
                          <a:cs typeface="Arial" panose="020B0604020202020204" pitchFamily="34" charset="0"/>
                        </a:rPr>
                        <a:t>CRUZ BLANCA EPS</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122,800.00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58,300.00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s-CO" sz="1800" u="none" strike="noStrike">
                          <a:effectLst/>
                          <a:latin typeface="Arial" panose="020B0604020202020204" pitchFamily="34" charset="0"/>
                          <a:cs typeface="Arial" panose="020B0604020202020204" pitchFamily="34" charset="0"/>
                        </a:rPr>
                        <a:t>181,100.00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3326982"/>
                  </a:ext>
                </a:extLst>
              </a:tr>
              <a:tr h="366497">
                <a:tc>
                  <a:txBody>
                    <a:bodyPr/>
                    <a:lstStyle/>
                    <a:p>
                      <a:pPr algn="l" fontAlgn="b"/>
                      <a:r>
                        <a:rPr lang="es-CO" sz="1800" u="none" strike="noStrike">
                          <a:effectLst/>
                          <a:latin typeface="Arial" panose="020B0604020202020204" pitchFamily="34" charset="0"/>
                          <a:cs typeface="Arial" panose="020B0604020202020204" pitchFamily="34" charset="0"/>
                        </a:rPr>
                        <a:t>NUEVA EPS SA</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18,132,267.00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22,872,151.00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18,905,040.00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71,370,655.00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74,484,681.00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15,324,171.83</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s-CO" sz="1800" u="none" strike="noStrike">
                          <a:effectLst/>
                          <a:latin typeface="Arial" panose="020B0604020202020204" pitchFamily="34" charset="0"/>
                          <a:cs typeface="Arial" panose="020B0604020202020204" pitchFamily="34" charset="0"/>
                        </a:rPr>
                        <a:t>221,088,965.83</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4262774"/>
                  </a:ext>
                </a:extLst>
              </a:tr>
              <a:tr h="689876">
                <a:tc>
                  <a:txBody>
                    <a:bodyPr/>
                    <a:lstStyle/>
                    <a:p>
                      <a:pPr algn="l" fontAlgn="b"/>
                      <a:r>
                        <a:rPr lang="es-ES" sz="1800" u="none" strike="noStrike">
                          <a:effectLst/>
                          <a:latin typeface="Arial" panose="020B0604020202020204" pitchFamily="34" charset="0"/>
                          <a:cs typeface="Arial" panose="020B0604020202020204" pitchFamily="34" charset="0"/>
                        </a:rPr>
                        <a:t>ENTIDAD PROMOTORA DE SALUD SANITAS S.A.S</a:t>
                      </a:r>
                      <a:endParaRPr lang="es-E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dirty="0">
                          <a:effectLst/>
                          <a:latin typeface="Arial" panose="020B0604020202020204" pitchFamily="34" charset="0"/>
                          <a:cs typeface="Arial" panose="020B0604020202020204" pitchFamily="34" charset="0"/>
                        </a:rPr>
                        <a:t>43,300.00</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s-CO" sz="1800" u="none" strike="noStrike">
                          <a:effectLst/>
                          <a:latin typeface="Arial" panose="020B0604020202020204" pitchFamily="34" charset="0"/>
                          <a:cs typeface="Arial" panose="020B0604020202020204" pitchFamily="34" charset="0"/>
                        </a:rPr>
                        <a:t>43,300.00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250427"/>
                  </a:ext>
                </a:extLst>
              </a:tr>
              <a:tr h="366497">
                <a:tc>
                  <a:txBody>
                    <a:bodyPr/>
                    <a:lstStyle/>
                    <a:p>
                      <a:pPr algn="l" fontAlgn="b"/>
                      <a:r>
                        <a:rPr lang="es-ES" sz="1800" u="none" strike="noStrike">
                          <a:effectLst/>
                          <a:latin typeface="Arial" panose="020B0604020202020204" pitchFamily="34" charset="0"/>
                          <a:cs typeface="Arial" panose="020B0604020202020204" pitchFamily="34" charset="0"/>
                        </a:rPr>
                        <a:t>SEGUROS DE VIDA DEL ESTADO S.A</a:t>
                      </a:r>
                      <a:endParaRPr lang="es-E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55,600.00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dirty="0">
                          <a:effectLst/>
                          <a:latin typeface="Arial" panose="020B0604020202020204" pitchFamily="34" charset="0"/>
                          <a:cs typeface="Arial" panose="020B0604020202020204" pitchFamily="34" charset="0"/>
                        </a:rPr>
                        <a:t>0.00</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effectLst/>
                          <a:latin typeface="Arial" panose="020B0604020202020204" pitchFamily="34" charset="0"/>
                          <a:cs typeface="Arial" panose="020B0604020202020204" pitchFamily="34" charset="0"/>
                        </a:rPr>
                        <a:t>0.00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s-CO" sz="1800" u="none" strike="noStrike" dirty="0">
                          <a:effectLst/>
                          <a:latin typeface="Arial" panose="020B0604020202020204" pitchFamily="34" charset="0"/>
                          <a:cs typeface="Arial" panose="020B0604020202020204" pitchFamily="34" charset="0"/>
                        </a:rPr>
                        <a:t>55,600.00</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8256032"/>
                  </a:ext>
                </a:extLst>
              </a:tr>
              <a:tr h="366497">
                <a:tc gridSpan="7">
                  <a:txBody>
                    <a:bodyPr/>
                    <a:lstStyle/>
                    <a:p>
                      <a:pPr algn="ctr" fontAlgn="b"/>
                      <a:r>
                        <a:rPr lang="es-CO" sz="1800" b="1" u="none" strike="noStrike" dirty="0">
                          <a:effectLst/>
                          <a:latin typeface="Arial" panose="020B0604020202020204" pitchFamily="34" charset="0"/>
                          <a:cs typeface="Arial" panose="020B0604020202020204" pitchFamily="34" charset="0"/>
                        </a:rPr>
                        <a:t>TOTAL REGIMEN CONTRIBUTIVO</a:t>
                      </a:r>
                      <a:endParaRPr lang="es-CO"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r" fontAlgn="b"/>
                      <a:r>
                        <a:rPr lang="es-CO" sz="1800" b="1" u="none" strike="noStrike" dirty="0">
                          <a:effectLst/>
                          <a:latin typeface="Arial" panose="020B0604020202020204" pitchFamily="34" charset="0"/>
                          <a:cs typeface="Arial" panose="020B0604020202020204" pitchFamily="34" charset="0"/>
                        </a:rPr>
                        <a:t>690,475,759.74</a:t>
                      </a:r>
                      <a:endParaRPr lang="es-CO"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3270134"/>
                  </a:ext>
                </a:extLst>
              </a:tr>
            </a:tbl>
          </a:graphicData>
        </a:graphic>
      </p:graphicFrame>
    </p:spTree>
    <p:extLst>
      <p:ext uri="{BB962C8B-B14F-4D97-AF65-F5344CB8AC3E}">
        <p14:creationId xmlns:p14="http://schemas.microsoft.com/office/powerpoint/2010/main" val="30636943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D78877-E45A-4D0C-9462-3E8977F4D6CC}"/>
              </a:ext>
            </a:extLst>
          </p:cNvPr>
          <p:cNvSpPr>
            <a:spLocks noGrp="1"/>
          </p:cNvSpPr>
          <p:nvPr>
            <p:ph type="title"/>
          </p:nvPr>
        </p:nvSpPr>
        <p:spPr/>
        <p:txBody>
          <a:bodyPr/>
          <a:lstStyle/>
          <a:p>
            <a:r>
              <a:rPr lang="es-MX" dirty="0"/>
              <a:t>CARTERA</a:t>
            </a:r>
          </a:p>
        </p:txBody>
      </p:sp>
      <p:sp>
        <p:nvSpPr>
          <p:cNvPr id="3" name="Marcador de pie de página 2">
            <a:extLst>
              <a:ext uri="{FF2B5EF4-FFF2-40B4-BE49-F238E27FC236}">
                <a16:creationId xmlns:a16="http://schemas.microsoft.com/office/drawing/2014/main" id="{CBD355AF-1F48-490E-8EE5-BC44C8A1066C}"/>
              </a:ext>
            </a:extLst>
          </p:cNvPr>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Marcador de número de diapositiva 3">
            <a:extLst>
              <a:ext uri="{FF2B5EF4-FFF2-40B4-BE49-F238E27FC236}">
                <a16:creationId xmlns:a16="http://schemas.microsoft.com/office/drawing/2014/main" id="{D5588C4A-DD6B-479F-88A7-D37E26295DFA}"/>
              </a:ext>
            </a:extLst>
          </p:cNvPr>
          <p:cNvSpPr>
            <a:spLocks noGrp="1"/>
          </p:cNvSpPr>
          <p:nvPr>
            <p:ph type="sldNum" sz="quarter" idx="11"/>
          </p:nvPr>
        </p:nvSpPr>
        <p:spPr/>
        <p:txBody>
          <a:bodyPr/>
          <a:lstStyle/>
          <a:p>
            <a:fld id="{E6459DFB-86F3-43FA-8567-2EA6E426AE90}" type="slidenum">
              <a:rPr lang="ja-JP" altLang="en-US" smtClean="0"/>
              <a:pPr/>
              <a:t>56</a:t>
            </a:fld>
            <a:endParaRPr lang="ja-JP" altLang="en-US"/>
          </a:p>
        </p:txBody>
      </p:sp>
      <p:graphicFrame>
        <p:nvGraphicFramePr>
          <p:cNvPr id="5" name="Tabla 4">
            <a:extLst>
              <a:ext uri="{FF2B5EF4-FFF2-40B4-BE49-F238E27FC236}">
                <a16:creationId xmlns:a16="http://schemas.microsoft.com/office/drawing/2014/main" id="{84B72011-9B35-491F-8F4C-6221680700C2}"/>
              </a:ext>
            </a:extLst>
          </p:cNvPr>
          <p:cNvGraphicFramePr>
            <a:graphicFrameLocks noGrp="1"/>
          </p:cNvGraphicFramePr>
          <p:nvPr>
            <p:extLst>
              <p:ext uri="{D42A27DB-BD31-4B8C-83A1-F6EECF244321}">
                <p14:modId xmlns:p14="http://schemas.microsoft.com/office/powerpoint/2010/main" val="3698462138"/>
              </p:ext>
            </p:extLst>
          </p:nvPr>
        </p:nvGraphicFramePr>
        <p:xfrm>
          <a:off x="711200" y="2082800"/>
          <a:ext cx="16710998" cy="7216083"/>
        </p:xfrm>
        <a:graphic>
          <a:graphicData uri="http://schemas.openxmlformats.org/drawingml/2006/table">
            <a:tbl>
              <a:tblPr firstRow="1" bandRow="1">
                <a:tableStyleId>{5C22544A-7EE6-4342-B048-85BDC9FD1C3A}</a:tableStyleId>
              </a:tblPr>
              <a:tblGrid>
                <a:gridCol w="4510358">
                  <a:extLst>
                    <a:ext uri="{9D8B030D-6E8A-4147-A177-3AD203B41FA5}">
                      <a16:colId xmlns:a16="http://schemas.microsoft.com/office/drawing/2014/main" val="849249908"/>
                    </a:ext>
                  </a:extLst>
                </a:gridCol>
                <a:gridCol w="1694367">
                  <a:extLst>
                    <a:ext uri="{9D8B030D-6E8A-4147-A177-3AD203B41FA5}">
                      <a16:colId xmlns:a16="http://schemas.microsoft.com/office/drawing/2014/main" val="344886017"/>
                    </a:ext>
                  </a:extLst>
                </a:gridCol>
                <a:gridCol w="1694367">
                  <a:extLst>
                    <a:ext uri="{9D8B030D-6E8A-4147-A177-3AD203B41FA5}">
                      <a16:colId xmlns:a16="http://schemas.microsoft.com/office/drawing/2014/main" val="2433146338"/>
                    </a:ext>
                  </a:extLst>
                </a:gridCol>
                <a:gridCol w="1646638">
                  <a:extLst>
                    <a:ext uri="{9D8B030D-6E8A-4147-A177-3AD203B41FA5}">
                      <a16:colId xmlns:a16="http://schemas.microsoft.com/office/drawing/2014/main" val="1584196137"/>
                    </a:ext>
                  </a:extLst>
                </a:gridCol>
                <a:gridCol w="1718233">
                  <a:extLst>
                    <a:ext uri="{9D8B030D-6E8A-4147-A177-3AD203B41FA5}">
                      <a16:colId xmlns:a16="http://schemas.microsoft.com/office/drawing/2014/main" val="2375108177"/>
                    </a:ext>
                  </a:extLst>
                </a:gridCol>
                <a:gridCol w="1628741">
                  <a:extLst>
                    <a:ext uri="{9D8B030D-6E8A-4147-A177-3AD203B41FA5}">
                      <a16:colId xmlns:a16="http://schemas.microsoft.com/office/drawing/2014/main" val="219647616"/>
                    </a:ext>
                  </a:extLst>
                </a:gridCol>
                <a:gridCol w="1789825">
                  <a:extLst>
                    <a:ext uri="{9D8B030D-6E8A-4147-A177-3AD203B41FA5}">
                      <a16:colId xmlns:a16="http://schemas.microsoft.com/office/drawing/2014/main" val="2497182726"/>
                    </a:ext>
                  </a:extLst>
                </a:gridCol>
                <a:gridCol w="2028469">
                  <a:extLst>
                    <a:ext uri="{9D8B030D-6E8A-4147-A177-3AD203B41FA5}">
                      <a16:colId xmlns:a16="http://schemas.microsoft.com/office/drawing/2014/main" val="1472570576"/>
                    </a:ext>
                  </a:extLst>
                </a:gridCol>
              </a:tblGrid>
              <a:tr h="269274">
                <a:tc gridSpan="8">
                  <a:txBody>
                    <a:bodyPr/>
                    <a:lstStyle/>
                    <a:p>
                      <a:pPr algn="ctr" rtl="0" fontAlgn="ctr"/>
                      <a:r>
                        <a:rPr lang="es-CO" sz="1700" u="none" strike="noStrike">
                          <a:solidFill>
                            <a:schemeClr val="tx1"/>
                          </a:solidFill>
                          <a:effectLst/>
                          <a:latin typeface="Arial" panose="020B0604020202020204" pitchFamily="34" charset="0"/>
                          <a:cs typeface="Arial" panose="020B0604020202020204" pitchFamily="34" charset="0"/>
                        </a:rPr>
                        <a:t>REGIMEN SUBSIDIADO</a:t>
                      </a:r>
                      <a:endParaRPr lang="es-CO" sz="17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991927429"/>
                  </a:ext>
                </a:extLst>
              </a:tr>
              <a:tr h="538548">
                <a:tc>
                  <a:txBody>
                    <a:bodyPr/>
                    <a:lstStyle/>
                    <a:p>
                      <a:pPr algn="ctr" rtl="0" fontAlgn="ctr"/>
                      <a:r>
                        <a:rPr lang="es-CO" sz="1700" u="none" strike="noStrike">
                          <a:solidFill>
                            <a:schemeClr val="tx1"/>
                          </a:solidFill>
                          <a:effectLst/>
                          <a:latin typeface="Arial" panose="020B0604020202020204" pitchFamily="34" charset="0"/>
                          <a:cs typeface="Arial" panose="020B0604020202020204" pitchFamily="34" charset="0"/>
                        </a:rPr>
                        <a:t>ENTIDAD DEUDORA</a:t>
                      </a:r>
                      <a:endParaRPr lang="es-CO" sz="17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700" u="none" strike="noStrike">
                          <a:solidFill>
                            <a:schemeClr val="tx1"/>
                          </a:solidFill>
                          <a:effectLst/>
                          <a:latin typeface="Arial" panose="020B0604020202020204" pitchFamily="34" charset="0"/>
                          <a:cs typeface="Arial" panose="020B0604020202020204" pitchFamily="34" charset="0"/>
                        </a:rPr>
                        <a:t>1 - 30 Vnc</a:t>
                      </a:r>
                      <a:endParaRPr lang="es-CO" sz="17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700" u="none" strike="noStrike">
                          <a:solidFill>
                            <a:schemeClr val="tx1"/>
                          </a:solidFill>
                          <a:effectLst/>
                          <a:latin typeface="Arial" panose="020B0604020202020204" pitchFamily="34" charset="0"/>
                          <a:cs typeface="Arial" panose="020B0604020202020204" pitchFamily="34" charset="0"/>
                        </a:rPr>
                        <a:t>31 - 60 Vnc</a:t>
                      </a:r>
                      <a:endParaRPr lang="es-CO" sz="17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700" u="none" strike="noStrike">
                          <a:solidFill>
                            <a:schemeClr val="tx1"/>
                          </a:solidFill>
                          <a:effectLst/>
                          <a:latin typeface="Arial" panose="020B0604020202020204" pitchFamily="34" charset="0"/>
                          <a:cs typeface="Arial" panose="020B0604020202020204" pitchFamily="34" charset="0"/>
                        </a:rPr>
                        <a:t>61 - 90 Vnc</a:t>
                      </a:r>
                      <a:endParaRPr lang="es-CO" sz="17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700" u="none" strike="noStrike">
                          <a:solidFill>
                            <a:schemeClr val="tx1"/>
                          </a:solidFill>
                          <a:effectLst/>
                          <a:latin typeface="Arial" panose="020B0604020202020204" pitchFamily="34" charset="0"/>
                          <a:cs typeface="Arial" panose="020B0604020202020204" pitchFamily="34" charset="0"/>
                        </a:rPr>
                        <a:t>91 - 180 Vnc</a:t>
                      </a:r>
                      <a:endParaRPr lang="es-CO" sz="17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700" u="none" strike="noStrike">
                          <a:solidFill>
                            <a:schemeClr val="tx1"/>
                          </a:solidFill>
                          <a:effectLst/>
                          <a:latin typeface="Arial" panose="020B0604020202020204" pitchFamily="34" charset="0"/>
                          <a:cs typeface="Arial" panose="020B0604020202020204" pitchFamily="34" charset="0"/>
                        </a:rPr>
                        <a:t>181 - 360 Vnc</a:t>
                      </a:r>
                      <a:endParaRPr lang="es-CO" sz="17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700" u="none" strike="noStrike">
                          <a:solidFill>
                            <a:schemeClr val="tx1"/>
                          </a:solidFill>
                          <a:effectLst/>
                          <a:latin typeface="Arial" panose="020B0604020202020204" pitchFamily="34" charset="0"/>
                          <a:cs typeface="Arial" panose="020B0604020202020204" pitchFamily="34" charset="0"/>
                        </a:rPr>
                        <a:t>+ 360 Vnc</a:t>
                      </a:r>
                      <a:endParaRPr lang="es-CO" sz="17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700" u="none" strike="noStrike">
                          <a:solidFill>
                            <a:schemeClr val="tx1"/>
                          </a:solidFill>
                          <a:effectLst/>
                          <a:latin typeface="Arial" panose="020B0604020202020204" pitchFamily="34" charset="0"/>
                          <a:cs typeface="Arial" panose="020B0604020202020204" pitchFamily="34" charset="0"/>
                        </a:rPr>
                        <a:t>TOTAL CARTERA</a:t>
                      </a:r>
                      <a:endParaRPr lang="es-CO" sz="17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314844"/>
                  </a:ext>
                </a:extLst>
              </a:tr>
              <a:tr h="269274">
                <a:tc>
                  <a:txBody>
                    <a:bodyPr/>
                    <a:lstStyle/>
                    <a:p>
                      <a:pPr algn="l" fontAlgn="b"/>
                      <a:r>
                        <a:rPr lang="es-CO" sz="1700" u="none" strike="noStrike">
                          <a:solidFill>
                            <a:schemeClr val="tx1"/>
                          </a:solidFill>
                          <a:effectLst/>
                          <a:latin typeface="Arial" panose="020B0604020202020204" pitchFamily="34" charset="0"/>
                          <a:cs typeface="Arial" panose="020B0604020202020204" pitchFamily="34" charset="0"/>
                        </a:rPr>
                        <a:t>ECOOPSOS</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84,270,358.15</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84,270,358.15</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5471761"/>
                  </a:ext>
                </a:extLst>
              </a:tr>
              <a:tr h="269274">
                <a:tc>
                  <a:txBody>
                    <a:bodyPr/>
                    <a:lstStyle/>
                    <a:p>
                      <a:pPr algn="l" fontAlgn="b"/>
                      <a:r>
                        <a:rPr lang="es-CO" sz="1700" u="none" strike="noStrike">
                          <a:solidFill>
                            <a:schemeClr val="tx1"/>
                          </a:solidFill>
                          <a:effectLst/>
                          <a:latin typeface="Arial" panose="020B0604020202020204" pitchFamily="34" charset="0"/>
                          <a:cs typeface="Arial" panose="020B0604020202020204" pitchFamily="34" charset="0"/>
                        </a:rPr>
                        <a:t>EMDI SALUD</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33,100.00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305,700.00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342,720.00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1,320,554.00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2,002,074.00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9535838"/>
                  </a:ext>
                </a:extLst>
              </a:tr>
              <a:tr h="269274">
                <a:tc>
                  <a:txBody>
                    <a:bodyPr/>
                    <a:lstStyle/>
                    <a:p>
                      <a:pPr algn="l" fontAlgn="b"/>
                      <a:r>
                        <a:rPr lang="es-CO" sz="1700" u="none" strike="noStrike">
                          <a:solidFill>
                            <a:schemeClr val="tx1"/>
                          </a:solidFill>
                          <a:effectLst/>
                          <a:latin typeface="Arial" panose="020B0604020202020204" pitchFamily="34" charset="0"/>
                          <a:cs typeface="Arial" panose="020B0604020202020204" pitchFamily="34" charset="0"/>
                        </a:rPr>
                        <a:t>CAPRECOM</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10,830,241.00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10,830,241.00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1435124"/>
                  </a:ext>
                </a:extLst>
              </a:tr>
              <a:tr h="269274">
                <a:tc>
                  <a:txBody>
                    <a:bodyPr/>
                    <a:lstStyle/>
                    <a:p>
                      <a:pPr algn="l" fontAlgn="b"/>
                      <a:r>
                        <a:rPr lang="es-CO" sz="1700" u="none" strike="noStrike">
                          <a:solidFill>
                            <a:schemeClr val="tx1"/>
                          </a:solidFill>
                          <a:effectLst/>
                          <a:latin typeface="Arial" panose="020B0604020202020204" pitchFamily="34" charset="0"/>
                          <a:cs typeface="Arial" panose="020B0604020202020204" pitchFamily="34" charset="0"/>
                        </a:rPr>
                        <a:t>CAFESALUD EPS</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32,087,614.19</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32,087,614.19</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5462025"/>
                  </a:ext>
                </a:extLst>
              </a:tr>
              <a:tr h="269274">
                <a:tc>
                  <a:txBody>
                    <a:bodyPr/>
                    <a:lstStyle/>
                    <a:p>
                      <a:pPr algn="l" fontAlgn="b"/>
                      <a:r>
                        <a:rPr lang="es-CO" sz="1700" u="none" strike="noStrike">
                          <a:solidFill>
                            <a:schemeClr val="tx1"/>
                          </a:solidFill>
                          <a:effectLst/>
                          <a:latin typeface="Arial" panose="020B0604020202020204" pitchFamily="34" charset="0"/>
                          <a:cs typeface="Arial" panose="020B0604020202020204" pitchFamily="34" charset="0"/>
                        </a:rPr>
                        <a:t>COOMEVA EPS</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138,651.00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657,144.00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101,726.00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897,521.00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4800594"/>
                  </a:ext>
                </a:extLst>
              </a:tr>
              <a:tr h="269274">
                <a:tc>
                  <a:txBody>
                    <a:bodyPr/>
                    <a:lstStyle/>
                    <a:p>
                      <a:pPr algn="l" fontAlgn="b"/>
                      <a:r>
                        <a:rPr lang="es-CO" sz="1700" u="none" strike="noStrike">
                          <a:solidFill>
                            <a:schemeClr val="tx1"/>
                          </a:solidFill>
                          <a:effectLst/>
                          <a:latin typeface="Arial" panose="020B0604020202020204" pitchFamily="34" charset="0"/>
                          <a:cs typeface="Arial" panose="020B0604020202020204" pitchFamily="34" charset="0"/>
                        </a:rPr>
                        <a:t>ALIANZA MEDELLIN ANTIOQUIA EPS S.A.S</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2,925,877.00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256,239.00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11,932,998.00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3,419,772.00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66,229,120.96</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84,764,006.96</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6358459"/>
                  </a:ext>
                </a:extLst>
              </a:tr>
              <a:tr h="506869">
                <a:tc>
                  <a:txBody>
                    <a:bodyPr/>
                    <a:lstStyle/>
                    <a:p>
                      <a:pPr algn="l" fontAlgn="b"/>
                      <a:r>
                        <a:rPr lang="es-CO" sz="1700" u="none" strike="noStrike">
                          <a:solidFill>
                            <a:schemeClr val="tx1"/>
                          </a:solidFill>
                          <a:effectLst/>
                          <a:latin typeface="Arial" panose="020B0604020202020204" pitchFamily="34" charset="0"/>
                          <a:cs typeface="Arial" panose="020B0604020202020204" pitchFamily="34" charset="0"/>
                        </a:rPr>
                        <a:t>COOPERATIVA DE SALUD COMUNITARIA COMPARTA</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268,492.00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268,492.00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7429033"/>
                  </a:ext>
                </a:extLst>
              </a:tr>
              <a:tr h="269274">
                <a:tc>
                  <a:txBody>
                    <a:bodyPr/>
                    <a:lstStyle/>
                    <a:p>
                      <a:pPr algn="l" fontAlgn="b"/>
                      <a:r>
                        <a:rPr lang="es-CO" sz="1700" u="none" strike="noStrike">
                          <a:solidFill>
                            <a:schemeClr val="tx1"/>
                          </a:solidFill>
                          <a:effectLst/>
                          <a:latin typeface="Arial" panose="020B0604020202020204" pitchFamily="34" charset="0"/>
                          <a:cs typeface="Arial" panose="020B0604020202020204" pitchFamily="34" charset="0"/>
                        </a:rPr>
                        <a:t>SALUDCOOP</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6,458,703.00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6,458,703.00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5050716"/>
                  </a:ext>
                </a:extLst>
              </a:tr>
              <a:tr h="269274">
                <a:tc>
                  <a:txBody>
                    <a:bodyPr/>
                    <a:lstStyle/>
                    <a:p>
                      <a:pPr algn="l" fontAlgn="b"/>
                      <a:r>
                        <a:rPr lang="es-CO" sz="1700" u="none" strike="noStrike">
                          <a:solidFill>
                            <a:schemeClr val="tx1"/>
                          </a:solidFill>
                          <a:effectLst/>
                          <a:latin typeface="Arial" panose="020B0604020202020204" pitchFamily="34" charset="0"/>
                          <a:cs typeface="Arial" panose="020B0604020202020204" pitchFamily="34" charset="0"/>
                        </a:rPr>
                        <a:t>SALUD VIDA</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115,200.00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1,135,633.00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1,250,833.00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477461"/>
                  </a:ext>
                </a:extLst>
              </a:tr>
              <a:tr h="269274">
                <a:tc>
                  <a:txBody>
                    <a:bodyPr/>
                    <a:lstStyle/>
                    <a:p>
                      <a:pPr algn="l" fontAlgn="b"/>
                      <a:r>
                        <a:rPr lang="es-CO" sz="1700" u="none" strike="noStrike">
                          <a:solidFill>
                            <a:schemeClr val="tx1"/>
                          </a:solidFill>
                          <a:effectLst/>
                          <a:latin typeface="Arial" panose="020B0604020202020204" pitchFamily="34" charset="0"/>
                          <a:cs typeface="Arial" panose="020B0604020202020204" pitchFamily="34" charset="0"/>
                        </a:rPr>
                        <a:t>MEDIMAS EPS S.A.S</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262,376.00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207,165.00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767,766.00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798,616.00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3,255,683.00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5,849,035.14</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11,140,641.14</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2083739"/>
                  </a:ext>
                </a:extLst>
              </a:tr>
              <a:tr h="506869">
                <a:tc>
                  <a:txBody>
                    <a:bodyPr/>
                    <a:lstStyle/>
                    <a:p>
                      <a:pPr algn="l" fontAlgn="b"/>
                      <a:r>
                        <a:rPr lang="es-ES" sz="1700" u="none" strike="noStrike">
                          <a:solidFill>
                            <a:schemeClr val="tx1"/>
                          </a:solidFill>
                          <a:effectLst/>
                          <a:latin typeface="Arial" panose="020B0604020202020204" pitchFamily="34" charset="0"/>
                          <a:cs typeface="Arial" panose="020B0604020202020204" pitchFamily="34" charset="0"/>
                        </a:rPr>
                        <a:t>COOSALUD ENTIDAD PROMOTORA DE SALUD S.A</a:t>
                      </a:r>
                      <a:endParaRPr lang="es-ES"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82,459.00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117,366.00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94,947.00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7,700.00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302,472.00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9845210"/>
                  </a:ext>
                </a:extLst>
              </a:tr>
              <a:tr h="506869">
                <a:tc>
                  <a:txBody>
                    <a:bodyPr/>
                    <a:lstStyle/>
                    <a:p>
                      <a:pPr algn="l" fontAlgn="b"/>
                      <a:r>
                        <a:rPr lang="es-CO" sz="1700" u="none" strike="noStrike">
                          <a:solidFill>
                            <a:schemeClr val="tx1"/>
                          </a:solidFill>
                          <a:effectLst/>
                          <a:latin typeface="Arial" panose="020B0604020202020204" pitchFamily="34" charset="0"/>
                          <a:cs typeface="Arial" panose="020B0604020202020204" pitchFamily="34" charset="0"/>
                        </a:rPr>
                        <a:t>EMPRESA PROMOTORA DE SALUD ECOOPSOS EPS S.A.S</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4,789,569.00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11,239,680.00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11,243,282.00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6,232,807.00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4,855,959.00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2,673,141.50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41,034,438.50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4689179"/>
                  </a:ext>
                </a:extLst>
              </a:tr>
              <a:tr h="269274">
                <a:tc>
                  <a:txBody>
                    <a:bodyPr/>
                    <a:lstStyle/>
                    <a:p>
                      <a:pPr algn="l" fontAlgn="b"/>
                      <a:r>
                        <a:rPr lang="en-US" sz="1700" u="none" strike="noStrike">
                          <a:solidFill>
                            <a:schemeClr val="tx1"/>
                          </a:solidFill>
                          <a:effectLst/>
                          <a:latin typeface="Arial" panose="020B0604020202020204" pitchFamily="34" charset="0"/>
                          <a:cs typeface="Arial" panose="020B0604020202020204" pitchFamily="34" charset="0"/>
                        </a:rPr>
                        <a:t>SALUD TOTAL EPS-S S.A</a:t>
                      </a:r>
                      <a:endParaRPr lang="en-US"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11,396.00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11,396.00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5919997"/>
                  </a:ext>
                </a:extLst>
              </a:tr>
              <a:tr h="506869">
                <a:tc>
                  <a:txBody>
                    <a:bodyPr/>
                    <a:lstStyle/>
                    <a:p>
                      <a:pPr algn="l" fontAlgn="b"/>
                      <a:r>
                        <a:rPr lang="es-ES" sz="1700" u="none" strike="noStrike">
                          <a:solidFill>
                            <a:schemeClr val="tx1"/>
                          </a:solidFill>
                          <a:effectLst/>
                          <a:latin typeface="Arial" panose="020B0604020202020204" pitchFamily="34" charset="0"/>
                          <a:cs typeface="Arial" panose="020B0604020202020204" pitchFamily="34" charset="0"/>
                        </a:rPr>
                        <a:t>CAJA DE COMPENSACION FAMILIAR DE CORDOBA COMFACOR</a:t>
                      </a:r>
                      <a:endParaRPr lang="es-ES"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115,200.00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115,200.00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9163754"/>
                  </a:ext>
                </a:extLst>
              </a:tr>
              <a:tr h="269274">
                <a:tc>
                  <a:txBody>
                    <a:bodyPr/>
                    <a:lstStyle/>
                    <a:p>
                      <a:pPr algn="l" fontAlgn="b"/>
                      <a:r>
                        <a:rPr lang="es-CO" sz="1700" u="none" strike="noStrike">
                          <a:solidFill>
                            <a:schemeClr val="tx1"/>
                          </a:solidFill>
                          <a:effectLst/>
                          <a:latin typeface="Arial" panose="020B0604020202020204" pitchFamily="34" charset="0"/>
                          <a:cs typeface="Arial" panose="020B0604020202020204" pitchFamily="34" charset="0"/>
                        </a:rPr>
                        <a:t>NUEVA EPS SA</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943,961.00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1,535,787.00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1,019,056.00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4,646,134.00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5,961,224.00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2,422,023.00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16,528,185.00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9269350"/>
                  </a:ext>
                </a:extLst>
              </a:tr>
              <a:tr h="269274">
                <a:tc>
                  <a:txBody>
                    <a:bodyPr/>
                    <a:lstStyle/>
                    <a:p>
                      <a:pPr algn="l" fontAlgn="b"/>
                      <a:r>
                        <a:rPr lang="es-CO" sz="1700" u="none" strike="noStrike">
                          <a:solidFill>
                            <a:schemeClr val="tx1"/>
                          </a:solidFill>
                          <a:effectLst/>
                          <a:latin typeface="Arial" panose="020B0604020202020204" pitchFamily="34" charset="0"/>
                          <a:cs typeface="Arial" panose="020B0604020202020204" pitchFamily="34" charset="0"/>
                        </a:rPr>
                        <a:t>COMFASUCRE EPS-S</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190,122.00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190,122.00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7919408"/>
                  </a:ext>
                </a:extLst>
              </a:tr>
              <a:tr h="269274">
                <a:tc>
                  <a:txBody>
                    <a:bodyPr/>
                    <a:lstStyle/>
                    <a:p>
                      <a:pPr algn="l" fontAlgn="b"/>
                      <a:r>
                        <a:rPr lang="es-CO" sz="1700" u="none" strike="noStrike">
                          <a:solidFill>
                            <a:schemeClr val="tx1"/>
                          </a:solidFill>
                          <a:effectLst/>
                          <a:latin typeface="Arial" panose="020B0604020202020204" pitchFamily="34" charset="0"/>
                          <a:cs typeface="Arial" panose="020B0604020202020204" pitchFamily="34" charset="0"/>
                        </a:rPr>
                        <a:t>EMSSANAR S.A.S.</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171,500.00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137,200.00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308,700.00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2377926"/>
                  </a:ext>
                </a:extLst>
              </a:tr>
              <a:tr h="506869">
                <a:tc>
                  <a:txBody>
                    <a:bodyPr/>
                    <a:lstStyle/>
                    <a:p>
                      <a:pPr algn="l" fontAlgn="b"/>
                      <a:r>
                        <a:rPr lang="es-ES" sz="1700" u="none" strike="noStrike">
                          <a:solidFill>
                            <a:schemeClr val="tx1"/>
                          </a:solidFill>
                          <a:effectLst/>
                          <a:latin typeface="Arial" panose="020B0604020202020204" pitchFamily="34" charset="0"/>
                          <a:cs typeface="Arial" panose="020B0604020202020204" pitchFamily="34" charset="0"/>
                        </a:rPr>
                        <a:t>ASOCIACIÓN MUTUAL SER EMPRESA SOLIDARIA DE SALUD E.S.S</a:t>
                      </a:r>
                      <a:endParaRPr lang="es-ES"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110,496.00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dirty="0">
                          <a:solidFill>
                            <a:schemeClr val="tx1"/>
                          </a:solidFill>
                          <a:effectLst/>
                          <a:latin typeface="Arial" panose="020B0604020202020204" pitchFamily="34" charset="0"/>
                          <a:cs typeface="Arial" panose="020B0604020202020204" pitchFamily="34" charset="0"/>
                        </a:rPr>
                        <a:t>0.00</a:t>
                      </a:r>
                      <a:endParaRPr lang="es-CO" sz="17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a:solidFill>
                            <a:schemeClr val="tx1"/>
                          </a:solidFill>
                          <a:effectLst/>
                          <a:latin typeface="Arial" panose="020B0604020202020204" pitchFamily="34" charset="0"/>
                          <a:cs typeface="Arial" panose="020B0604020202020204" pitchFamily="34" charset="0"/>
                        </a:rPr>
                        <a:t>0.00</a:t>
                      </a:r>
                      <a:endParaRPr lang="es-CO" sz="17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700" u="none" strike="noStrike" dirty="0">
                          <a:solidFill>
                            <a:schemeClr val="tx1"/>
                          </a:solidFill>
                          <a:effectLst/>
                          <a:latin typeface="Arial" panose="020B0604020202020204" pitchFamily="34" charset="0"/>
                          <a:cs typeface="Arial" panose="020B0604020202020204" pitchFamily="34" charset="0"/>
                        </a:rPr>
                        <a:t>110,496.00</a:t>
                      </a:r>
                      <a:endParaRPr lang="es-CO" sz="17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4786641"/>
                  </a:ext>
                </a:extLst>
              </a:tr>
              <a:tr h="269274">
                <a:tc gridSpan="7">
                  <a:txBody>
                    <a:bodyPr/>
                    <a:lstStyle/>
                    <a:p>
                      <a:pPr algn="ctr" fontAlgn="b"/>
                      <a:r>
                        <a:rPr lang="es-CO" sz="1700" b="1" u="none" strike="noStrike" dirty="0">
                          <a:solidFill>
                            <a:schemeClr val="tx1"/>
                          </a:solidFill>
                          <a:effectLst/>
                          <a:latin typeface="Arial" panose="020B0604020202020204" pitchFamily="34" charset="0"/>
                          <a:cs typeface="Arial" panose="020B0604020202020204" pitchFamily="34" charset="0"/>
                        </a:rPr>
                        <a:t>TOTAL REGIMEN SUBSIDIADO</a:t>
                      </a:r>
                      <a:endParaRPr lang="es-CO" sz="17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r" fontAlgn="b"/>
                      <a:r>
                        <a:rPr lang="es-CO" sz="1700" b="1" u="none" strike="noStrike" dirty="0">
                          <a:solidFill>
                            <a:schemeClr val="tx1"/>
                          </a:solidFill>
                          <a:effectLst/>
                          <a:latin typeface="Arial" panose="020B0604020202020204" pitchFamily="34" charset="0"/>
                          <a:cs typeface="Arial" panose="020B0604020202020204" pitchFamily="34" charset="0"/>
                        </a:rPr>
                        <a:t>292,571,493.94</a:t>
                      </a:r>
                      <a:endParaRPr lang="es-CO" sz="17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722753"/>
                  </a:ext>
                </a:extLst>
              </a:tr>
            </a:tbl>
          </a:graphicData>
        </a:graphic>
      </p:graphicFrame>
    </p:spTree>
    <p:extLst>
      <p:ext uri="{BB962C8B-B14F-4D97-AF65-F5344CB8AC3E}">
        <p14:creationId xmlns:p14="http://schemas.microsoft.com/office/powerpoint/2010/main" val="17366376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D78877-E45A-4D0C-9462-3E8977F4D6CC}"/>
              </a:ext>
            </a:extLst>
          </p:cNvPr>
          <p:cNvSpPr>
            <a:spLocks noGrp="1"/>
          </p:cNvSpPr>
          <p:nvPr>
            <p:ph type="title"/>
          </p:nvPr>
        </p:nvSpPr>
        <p:spPr/>
        <p:txBody>
          <a:bodyPr/>
          <a:lstStyle/>
          <a:p>
            <a:r>
              <a:rPr lang="es-MX" dirty="0"/>
              <a:t>CARTERA</a:t>
            </a:r>
          </a:p>
        </p:txBody>
      </p:sp>
      <p:sp>
        <p:nvSpPr>
          <p:cNvPr id="3" name="Marcador de pie de página 2">
            <a:extLst>
              <a:ext uri="{FF2B5EF4-FFF2-40B4-BE49-F238E27FC236}">
                <a16:creationId xmlns:a16="http://schemas.microsoft.com/office/drawing/2014/main" id="{CBD355AF-1F48-490E-8EE5-BC44C8A1066C}"/>
              </a:ext>
            </a:extLst>
          </p:cNvPr>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Marcador de número de diapositiva 3">
            <a:extLst>
              <a:ext uri="{FF2B5EF4-FFF2-40B4-BE49-F238E27FC236}">
                <a16:creationId xmlns:a16="http://schemas.microsoft.com/office/drawing/2014/main" id="{D5588C4A-DD6B-479F-88A7-D37E26295DFA}"/>
              </a:ext>
            </a:extLst>
          </p:cNvPr>
          <p:cNvSpPr>
            <a:spLocks noGrp="1"/>
          </p:cNvSpPr>
          <p:nvPr>
            <p:ph type="sldNum" sz="quarter" idx="11"/>
          </p:nvPr>
        </p:nvSpPr>
        <p:spPr/>
        <p:txBody>
          <a:bodyPr/>
          <a:lstStyle/>
          <a:p>
            <a:fld id="{E6459DFB-86F3-43FA-8567-2EA6E426AE90}" type="slidenum">
              <a:rPr lang="ja-JP" altLang="en-US" smtClean="0"/>
              <a:pPr/>
              <a:t>57</a:t>
            </a:fld>
            <a:endParaRPr lang="ja-JP" altLang="en-US"/>
          </a:p>
        </p:txBody>
      </p:sp>
      <p:graphicFrame>
        <p:nvGraphicFramePr>
          <p:cNvPr id="5" name="Tabla 4">
            <a:extLst>
              <a:ext uri="{FF2B5EF4-FFF2-40B4-BE49-F238E27FC236}">
                <a16:creationId xmlns:a16="http://schemas.microsoft.com/office/drawing/2014/main" id="{2B9D3D7B-F9E1-4A33-8AAF-1A2F30E45CBC}"/>
              </a:ext>
            </a:extLst>
          </p:cNvPr>
          <p:cNvGraphicFramePr>
            <a:graphicFrameLocks noGrp="1"/>
          </p:cNvGraphicFramePr>
          <p:nvPr>
            <p:extLst>
              <p:ext uri="{D42A27DB-BD31-4B8C-83A1-F6EECF244321}">
                <p14:modId xmlns:p14="http://schemas.microsoft.com/office/powerpoint/2010/main" val="1429196383"/>
              </p:ext>
            </p:extLst>
          </p:nvPr>
        </p:nvGraphicFramePr>
        <p:xfrm>
          <a:off x="1168400" y="2159000"/>
          <a:ext cx="15982769" cy="6971176"/>
        </p:xfrm>
        <a:graphic>
          <a:graphicData uri="http://schemas.openxmlformats.org/drawingml/2006/table">
            <a:tbl>
              <a:tblPr firstRow="1" bandRow="1">
                <a:tableStyleId>{5C22544A-7EE6-4342-B048-85BDC9FD1C3A}</a:tableStyleId>
              </a:tblPr>
              <a:tblGrid>
                <a:gridCol w="4313807">
                  <a:extLst>
                    <a:ext uri="{9D8B030D-6E8A-4147-A177-3AD203B41FA5}">
                      <a16:colId xmlns:a16="http://schemas.microsoft.com/office/drawing/2014/main" val="2084019605"/>
                    </a:ext>
                  </a:extLst>
                </a:gridCol>
                <a:gridCol w="1620530">
                  <a:extLst>
                    <a:ext uri="{9D8B030D-6E8A-4147-A177-3AD203B41FA5}">
                      <a16:colId xmlns:a16="http://schemas.microsoft.com/office/drawing/2014/main" val="129355229"/>
                    </a:ext>
                  </a:extLst>
                </a:gridCol>
                <a:gridCol w="1620530">
                  <a:extLst>
                    <a:ext uri="{9D8B030D-6E8A-4147-A177-3AD203B41FA5}">
                      <a16:colId xmlns:a16="http://schemas.microsoft.com/office/drawing/2014/main" val="2938997644"/>
                    </a:ext>
                  </a:extLst>
                </a:gridCol>
                <a:gridCol w="1574882">
                  <a:extLst>
                    <a:ext uri="{9D8B030D-6E8A-4147-A177-3AD203B41FA5}">
                      <a16:colId xmlns:a16="http://schemas.microsoft.com/office/drawing/2014/main" val="2854467229"/>
                    </a:ext>
                  </a:extLst>
                </a:gridCol>
                <a:gridCol w="1643356">
                  <a:extLst>
                    <a:ext uri="{9D8B030D-6E8A-4147-A177-3AD203B41FA5}">
                      <a16:colId xmlns:a16="http://schemas.microsoft.com/office/drawing/2014/main" val="2155004546"/>
                    </a:ext>
                  </a:extLst>
                </a:gridCol>
                <a:gridCol w="1557764">
                  <a:extLst>
                    <a:ext uri="{9D8B030D-6E8A-4147-A177-3AD203B41FA5}">
                      <a16:colId xmlns:a16="http://schemas.microsoft.com/office/drawing/2014/main" val="879209392"/>
                    </a:ext>
                  </a:extLst>
                </a:gridCol>
                <a:gridCol w="1711828">
                  <a:extLst>
                    <a:ext uri="{9D8B030D-6E8A-4147-A177-3AD203B41FA5}">
                      <a16:colId xmlns:a16="http://schemas.microsoft.com/office/drawing/2014/main" val="2290407417"/>
                    </a:ext>
                  </a:extLst>
                </a:gridCol>
                <a:gridCol w="1940072">
                  <a:extLst>
                    <a:ext uri="{9D8B030D-6E8A-4147-A177-3AD203B41FA5}">
                      <a16:colId xmlns:a16="http://schemas.microsoft.com/office/drawing/2014/main" val="1909134800"/>
                    </a:ext>
                  </a:extLst>
                </a:gridCol>
              </a:tblGrid>
              <a:tr h="444984">
                <a:tc gridSpan="8">
                  <a:txBody>
                    <a:bodyPr/>
                    <a:lstStyle/>
                    <a:p>
                      <a:pPr algn="ctr" rtl="0" fontAlgn="ctr"/>
                      <a:r>
                        <a:rPr lang="es-CO" sz="1800" u="none" strike="noStrike" dirty="0">
                          <a:solidFill>
                            <a:schemeClr val="tx1"/>
                          </a:solidFill>
                          <a:effectLst/>
                          <a:latin typeface="Arial" panose="020B0604020202020204" pitchFamily="34" charset="0"/>
                          <a:cs typeface="Arial" panose="020B0604020202020204" pitchFamily="34" charset="0"/>
                        </a:rPr>
                        <a:t>IPS - PÚBLICA</a:t>
                      </a:r>
                      <a:endParaRPr lang="es-CO"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849647678"/>
                  </a:ext>
                </a:extLst>
              </a:tr>
              <a:tr h="889969">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ENTIDAD DEUDORA</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1 - 30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31 - 60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61 - 90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91 - 180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181 - 360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+ 360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TOTAL CARTERA</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8413211"/>
                  </a:ext>
                </a:extLst>
              </a:tr>
              <a:tr h="837618">
                <a:tc>
                  <a:txBody>
                    <a:bodyPr/>
                    <a:lstStyle/>
                    <a:p>
                      <a:pPr algn="l" fontAlgn="b"/>
                      <a:r>
                        <a:rPr lang="es-ES" sz="1800" u="none" strike="noStrike">
                          <a:solidFill>
                            <a:schemeClr val="tx1"/>
                          </a:solidFill>
                          <a:effectLst/>
                          <a:latin typeface="Arial" panose="020B0604020202020204" pitchFamily="34" charset="0"/>
                          <a:cs typeface="Arial" panose="020B0604020202020204" pitchFamily="34" charset="0"/>
                        </a:rPr>
                        <a:t>E.S.E. HOSPITAL SAN JUAN DE DIOS EL SANTUARIO</a:t>
                      </a:r>
                      <a:endParaRPr lang="es-ES"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1,031,358.00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1,031,358.00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5315442"/>
                  </a:ext>
                </a:extLst>
              </a:tr>
              <a:tr h="444984">
                <a:tc>
                  <a:txBody>
                    <a:bodyPr/>
                    <a:lstStyle/>
                    <a:p>
                      <a:pPr algn="l" fontAlgn="b"/>
                      <a:r>
                        <a:rPr lang="es-CO" sz="1800" u="none" strike="noStrike">
                          <a:solidFill>
                            <a:schemeClr val="tx1"/>
                          </a:solidFill>
                          <a:effectLst/>
                          <a:latin typeface="Arial" panose="020B0604020202020204" pitchFamily="34" charset="0"/>
                          <a:cs typeface="Arial" panose="020B0604020202020204" pitchFamily="34" charset="0"/>
                        </a:rPr>
                        <a:t>E.S.E. HOSPITAL SAN VICENTE DE PAUL</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429,849.00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429,849.00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3073714"/>
                  </a:ext>
                </a:extLst>
              </a:tr>
              <a:tr h="837618">
                <a:tc>
                  <a:txBody>
                    <a:bodyPr/>
                    <a:lstStyle/>
                    <a:p>
                      <a:pPr algn="l" fontAlgn="b"/>
                      <a:r>
                        <a:rPr lang="es-ES" sz="1800" u="none" strike="noStrike">
                          <a:solidFill>
                            <a:schemeClr val="tx1"/>
                          </a:solidFill>
                          <a:effectLst/>
                          <a:latin typeface="Arial" panose="020B0604020202020204" pitchFamily="34" charset="0"/>
                          <a:cs typeface="Arial" panose="020B0604020202020204" pitchFamily="34" charset="0"/>
                        </a:rPr>
                        <a:t>E.S.E HOSPITAL SAN JUAN DE DIOS ABEJORRAL</a:t>
                      </a:r>
                      <a:endParaRPr lang="es-ES"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90,298.00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90,298.00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352496"/>
                  </a:ext>
                </a:extLst>
              </a:tr>
              <a:tr h="837618">
                <a:tc>
                  <a:txBody>
                    <a:bodyPr/>
                    <a:lstStyle/>
                    <a:p>
                      <a:pPr algn="l" fontAlgn="b"/>
                      <a:r>
                        <a:rPr lang="es-ES" sz="1800" u="none" strike="noStrike">
                          <a:solidFill>
                            <a:schemeClr val="tx1"/>
                          </a:solidFill>
                          <a:effectLst/>
                          <a:latin typeface="Arial" panose="020B0604020202020204" pitchFamily="34" charset="0"/>
                          <a:cs typeface="Arial" panose="020B0604020202020204" pitchFamily="34" charset="0"/>
                        </a:rPr>
                        <a:t>E.S.E HOSPITAL SAN JUAN DE DIOS EL CARMEN DE VIBORAL</a:t>
                      </a:r>
                      <a:endParaRPr lang="es-ES"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8,301.00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8,301.00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0019583"/>
                  </a:ext>
                </a:extLst>
              </a:tr>
              <a:tr h="837618">
                <a:tc>
                  <a:txBody>
                    <a:bodyPr/>
                    <a:lstStyle/>
                    <a:p>
                      <a:pPr algn="l" fontAlgn="b"/>
                      <a:r>
                        <a:rPr lang="es-ES" sz="1800" u="none" strike="noStrike">
                          <a:solidFill>
                            <a:schemeClr val="tx1"/>
                          </a:solidFill>
                          <a:effectLst/>
                          <a:latin typeface="Arial" panose="020B0604020202020204" pitchFamily="34" charset="0"/>
                          <a:cs typeface="Arial" panose="020B0604020202020204" pitchFamily="34" charset="0"/>
                        </a:rPr>
                        <a:t>ESE HOSPITAL SAN JUAN DE DIOS VALDIVIA</a:t>
                      </a:r>
                      <a:endParaRPr lang="es-ES"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45,650.00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45,650.00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6170923"/>
                  </a:ext>
                </a:extLst>
              </a:tr>
              <a:tr h="837618">
                <a:tc>
                  <a:txBody>
                    <a:bodyPr/>
                    <a:lstStyle/>
                    <a:p>
                      <a:pPr algn="l" fontAlgn="b"/>
                      <a:r>
                        <a:rPr lang="es-ES" sz="1800" u="none" strike="noStrike">
                          <a:solidFill>
                            <a:schemeClr val="tx1"/>
                          </a:solidFill>
                          <a:effectLst/>
                          <a:latin typeface="Arial" panose="020B0604020202020204" pitchFamily="34" charset="0"/>
                          <a:cs typeface="Arial" panose="020B0604020202020204" pitchFamily="34" charset="0"/>
                        </a:rPr>
                        <a:t>E.S.E. HOSPITAL SAN JUAN DE DIOS- EL PEÑOL</a:t>
                      </a:r>
                      <a:endParaRPr lang="es-ES"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81,692.00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dirty="0">
                          <a:solidFill>
                            <a:schemeClr val="tx1"/>
                          </a:solidFill>
                          <a:effectLst/>
                          <a:latin typeface="Arial" panose="020B0604020202020204" pitchFamily="34" charset="0"/>
                          <a:cs typeface="Arial" panose="020B0604020202020204" pitchFamily="34" charset="0"/>
                        </a:rPr>
                        <a:t>81,692.00</a:t>
                      </a:r>
                      <a:endParaRPr lang="es-CO"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6026734"/>
                  </a:ext>
                </a:extLst>
              </a:tr>
              <a:tr h="444984">
                <a:tc>
                  <a:txBody>
                    <a:bodyPr/>
                    <a:lstStyle/>
                    <a:p>
                      <a:pPr algn="l" fontAlgn="b"/>
                      <a:r>
                        <a:rPr lang="es-ES" sz="1800" u="none" strike="noStrike">
                          <a:solidFill>
                            <a:schemeClr val="tx1"/>
                          </a:solidFill>
                          <a:effectLst/>
                          <a:latin typeface="Arial" panose="020B0604020202020204" pitchFamily="34" charset="0"/>
                          <a:cs typeface="Arial" panose="020B0604020202020204" pitchFamily="34" charset="0"/>
                        </a:rPr>
                        <a:t>ESE HOSPITAL SAN RAFAEL-SAN LUIS</a:t>
                      </a:r>
                      <a:endParaRPr lang="es-ES"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dirty="0">
                          <a:solidFill>
                            <a:schemeClr val="tx1"/>
                          </a:solidFill>
                          <a:effectLst/>
                          <a:latin typeface="Arial" panose="020B0604020202020204" pitchFamily="34" charset="0"/>
                          <a:cs typeface="Arial" panose="020B0604020202020204" pitchFamily="34" charset="0"/>
                        </a:rPr>
                        <a:t>0.00</a:t>
                      </a:r>
                      <a:endParaRPr lang="es-CO"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46,100.00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dirty="0">
                          <a:solidFill>
                            <a:schemeClr val="tx1"/>
                          </a:solidFill>
                          <a:effectLst/>
                          <a:latin typeface="Arial" panose="020B0604020202020204" pitchFamily="34" charset="0"/>
                          <a:cs typeface="Arial" panose="020B0604020202020204" pitchFamily="34" charset="0"/>
                        </a:rPr>
                        <a:t>46,100.00</a:t>
                      </a:r>
                      <a:endParaRPr lang="es-CO"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4446071"/>
                  </a:ext>
                </a:extLst>
              </a:tr>
              <a:tr h="444984">
                <a:tc gridSpan="7">
                  <a:txBody>
                    <a:bodyPr/>
                    <a:lstStyle/>
                    <a:p>
                      <a:pPr algn="ctr" fontAlgn="b"/>
                      <a:r>
                        <a:rPr lang="es-CO" sz="1800" b="1" u="none" strike="noStrike" dirty="0">
                          <a:solidFill>
                            <a:schemeClr val="tx1"/>
                          </a:solidFill>
                          <a:effectLst/>
                          <a:latin typeface="Arial" panose="020B0604020202020204" pitchFamily="34" charset="0"/>
                          <a:cs typeface="Arial" panose="020B0604020202020204" pitchFamily="34" charset="0"/>
                        </a:rPr>
                        <a:t>TOTAL IPS - PÚBLICA</a:t>
                      </a:r>
                      <a:endParaRPr lang="es-CO"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r" fontAlgn="b"/>
                      <a:r>
                        <a:rPr lang="es-CO" sz="1800" b="1" u="none" strike="noStrike" dirty="0">
                          <a:solidFill>
                            <a:schemeClr val="tx1"/>
                          </a:solidFill>
                          <a:effectLst/>
                          <a:latin typeface="Arial" panose="020B0604020202020204" pitchFamily="34" charset="0"/>
                          <a:cs typeface="Arial" panose="020B0604020202020204" pitchFamily="34" charset="0"/>
                        </a:rPr>
                        <a:t>1,733,248.00</a:t>
                      </a:r>
                      <a:endParaRPr lang="es-CO"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3043417"/>
                  </a:ext>
                </a:extLst>
              </a:tr>
            </a:tbl>
          </a:graphicData>
        </a:graphic>
      </p:graphicFrame>
    </p:spTree>
    <p:extLst>
      <p:ext uri="{BB962C8B-B14F-4D97-AF65-F5344CB8AC3E}">
        <p14:creationId xmlns:p14="http://schemas.microsoft.com/office/powerpoint/2010/main" val="38932954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D78877-E45A-4D0C-9462-3E8977F4D6CC}"/>
              </a:ext>
            </a:extLst>
          </p:cNvPr>
          <p:cNvSpPr>
            <a:spLocks noGrp="1"/>
          </p:cNvSpPr>
          <p:nvPr>
            <p:ph type="title"/>
          </p:nvPr>
        </p:nvSpPr>
        <p:spPr/>
        <p:txBody>
          <a:bodyPr/>
          <a:lstStyle/>
          <a:p>
            <a:r>
              <a:rPr lang="es-MX" dirty="0"/>
              <a:t>CARTERA</a:t>
            </a:r>
          </a:p>
        </p:txBody>
      </p:sp>
      <p:sp>
        <p:nvSpPr>
          <p:cNvPr id="3" name="Marcador de pie de página 2">
            <a:extLst>
              <a:ext uri="{FF2B5EF4-FFF2-40B4-BE49-F238E27FC236}">
                <a16:creationId xmlns:a16="http://schemas.microsoft.com/office/drawing/2014/main" id="{CBD355AF-1F48-490E-8EE5-BC44C8A1066C}"/>
              </a:ext>
            </a:extLst>
          </p:cNvPr>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Marcador de número de diapositiva 3">
            <a:extLst>
              <a:ext uri="{FF2B5EF4-FFF2-40B4-BE49-F238E27FC236}">
                <a16:creationId xmlns:a16="http://schemas.microsoft.com/office/drawing/2014/main" id="{D5588C4A-DD6B-479F-88A7-D37E26295DFA}"/>
              </a:ext>
            </a:extLst>
          </p:cNvPr>
          <p:cNvSpPr>
            <a:spLocks noGrp="1"/>
          </p:cNvSpPr>
          <p:nvPr>
            <p:ph type="sldNum" sz="quarter" idx="11"/>
          </p:nvPr>
        </p:nvSpPr>
        <p:spPr/>
        <p:txBody>
          <a:bodyPr/>
          <a:lstStyle/>
          <a:p>
            <a:fld id="{E6459DFB-86F3-43FA-8567-2EA6E426AE90}" type="slidenum">
              <a:rPr lang="ja-JP" altLang="en-US" smtClean="0"/>
              <a:pPr/>
              <a:t>58</a:t>
            </a:fld>
            <a:endParaRPr lang="ja-JP" altLang="en-US"/>
          </a:p>
        </p:txBody>
      </p:sp>
      <p:graphicFrame>
        <p:nvGraphicFramePr>
          <p:cNvPr id="5" name="Tabla 4">
            <a:extLst>
              <a:ext uri="{FF2B5EF4-FFF2-40B4-BE49-F238E27FC236}">
                <a16:creationId xmlns:a16="http://schemas.microsoft.com/office/drawing/2014/main" id="{3B2458DE-9C66-45C1-BA4D-361F4128D604}"/>
              </a:ext>
            </a:extLst>
          </p:cNvPr>
          <p:cNvGraphicFramePr>
            <a:graphicFrameLocks noGrp="1"/>
          </p:cNvGraphicFramePr>
          <p:nvPr>
            <p:extLst>
              <p:ext uri="{D42A27DB-BD31-4B8C-83A1-F6EECF244321}">
                <p14:modId xmlns:p14="http://schemas.microsoft.com/office/powerpoint/2010/main" val="3471715400"/>
              </p:ext>
            </p:extLst>
          </p:nvPr>
        </p:nvGraphicFramePr>
        <p:xfrm>
          <a:off x="812800" y="2387600"/>
          <a:ext cx="16338370" cy="6824472"/>
        </p:xfrm>
        <a:graphic>
          <a:graphicData uri="http://schemas.openxmlformats.org/drawingml/2006/table">
            <a:tbl>
              <a:tblPr firstRow="1" bandRow="1">
                <a:tableStyleId>{5C22544A-7EE6-4342-B048-85BDC9FD1C3A}</a:tableStyleId>
              </a:tblPr>
              <a:tblGrid>
                <a:gridCol w="4409785">
                  <a:extLst>
                    <a:ext uri="{9D8B030D-6E8A-4147-A177-3AD203B41FA5}">
                      <a16:colId xmlns:a16="http://schemas.microsoft.com/office/drawing/2014/main" val="1112815116"/>
                    </a:ext>
                  </a:extLst>
                </a:gridCol>
                <a:gridCol w="1656585">
                  <a:extLst>
                    <a:ext uri="{9D8B030D-6E8A-4147-A177-3AD203B41FA5}">
                      <a16:colId xmlns:a16="http://schemas.microsoft.com/office/drawing/2014/main" val="2940603382"/>
                    </a:ext>
                  </a:extLst>
                </a:gridCol>
                <a:gridCol w="1656585">
                  <a:extLst>
                    <a:ext uri="{9D8B030D-6E8A-4147-A177-3AD203B41FA5}">
                      <a16:colId xmlns:a16="http://schemas.microsoft.com/office/drawing/2014/main" val="1181866015"/>
                    </a:ext>
                  </a:extLst>
                </a:gridCol>
                <a:gridCol w="1609921">
                  <a:extLst>
                    <a:ext uri="{9D8B030D-6E8A-4147-A177-3AD203B41FA5}">
                      <a16:colId xmlns:a16="http://schemas.microsoft.com/office/drawing/2014/main" val="2214109914"/>
                    </a:ext>
                  </a:extLst>
                </a:gridCol>
                <a:gridCol w="1679919">
                  <a:extLst>
                    <a:ext uri="{9D8B030D-6E8A-4147-A177-3AD203B41FA5}">
                      <a16:colId xmlns:a16="http://schemas.microsoft.com/office/drawing/2014/main" val="3486809965"/>
                    </a:ext>
                  </a:extLst>
                </a:gridCol>
                <a:gridCol w="1592423">
                  <a:extLst>
                    <a:ext uri="{9D8B030D-6E8A-4147-A177-3AD203B41FA5}">
                      <a16:colId xmlns:a16="http://schemas.microsoft.com/office/drawing/2014/main" val="4031909202"/>
                    </a:ext>
                  </a:extLst>
                </a:gridCol>
                <a:gridCol w="1749915">
                  <a:extLst>
                    <a:ext uri="{9D8B030D-6E8A-4147-A177-3AD203B41FA5}">
                      <a16:colId xmlns:a16="http://schemas.microsoft.com/office/drawing/2014/main" val="2842094852"/>
                    </a:ext>
                  </a:extLst>
                </a:gridCol>
                <a:gridCol w="1983237">
                  <a:extLst>
                    <a:ext uri="{9D8B030D-6E8A-4147-A177-3AD203B41FA5}">
                      <a16:colId xmlns:a16="http://schemas.microsoft.com/office/drawing/2014/main" val="3851563183"/>
                    </a:ext>
                  </a:extLst>
                </a:gridCol>
              </a:tblGrid>
              <a:tr h="576453">
                <a:tc gridSpan="8">
                  <a:txBody>
                    <a:bodyPr/>
                    <a:lstStyle/>
                    <a:p>
                      <a:pPr algn="ctr" rtl="0" fontAlgn="ctr"/>
                      <a:r>
                        <a:rPr lang="es-ES" sz="2000" u="none" strike="noStrike">
                          <a:solidFill>
                            <a:schemeClr val="tx1"/>
                          </a:solidFill>
                          <a:effectLst/>
                          <a:latin typeface="Arial" panose="020B0604020202020204" pitchFamily="34" charset="0"/>
                          <a:cs typeface="Arial" panose="020B0604020202020204" pitchFamily="34" charset="0"/>
                        </a:rPr>
                        <a:t>REGIMEN ESPECIAL Y POLIZAS DE SEGUROS ESTUDIANTILES</a:t>
                      </a:r>
                      <a:endParaRPr lang="es-ES" sz="20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036730687"/>
                  </a:ext>
                </a:extLst>
              </a:tr>
              <a:tr h="1152906">
                <a:tc>
                  <a:txBody>
                    <a:bodyPr/>
                    <a:lstStyle/>
                    <a:p>
                      <a:pPr algn="ctr" rtl="0" fontAlgn="ctr"/>
                      <a:r>
                        <a:rPr lang="es-CO" sz="2000" u="none" strike="noStrike">
                          <a:solidFill>
                            <a:schemeClr val="tx1"/>
                          </a:solidFill>
                          <a:effectLst/>
                          <a:latin typeface="Arial" panose="020B0604020202020204" pitchFamily="34" charset="0"/>
                          <a:cs typeface="Arial" panose="020B0604020202020204" pitchFamily="34" charset="0"/>
                        </a:rPr>
                        <a:t>ENTIDAD DEUDORA</a:t>
                      </a:r>
                      <a:endParaRPr lang="es-CO" sz="20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000" u="none" strike="noStrike">
                          <a:solidFill>
                            <a:schemeClr val="tx1"/>
                          </a:solidFill>
                          <a:effectLst/>
                          <a:latin typeface="Arial" panose="020B0604020202020204" pitchFamily="34" charset="0"/>
                          <a:cs typeface="Arial" panose="020B0604020202020204" pitchFamily="34" charset="0"/>
                        </a:rPr>
                        <a:t>1 - 30 Vnc</a:t>
                      </a:r>
                      <a:endParaRPr lang="es-CO" sz="20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000" u="none" strike="noStrike">
                          <a:solidFill>
                            <a:schemeClr val="tx1"/>
                          </a:solidFill>
                          <a:effectLst/>
                          <a:latin typeface="Arial" panose="020B0604020202020204" pitchFamily="34" charset="0"/>
                          <a:cs typeface="Arial" panose="020B0604020202020204" pitchFamily="34" charset="0"/>
                        </a:rPr>
                        <a:t>31 - 60 Vnc</a:t>
                      </a:r>
                      <a:endParaRPr lang="es-CO" sz="20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000" u="none" strike="noStrike">
                          <a:solidFill>
                            <a:schemeClr val="tx1"/>
                          </a:solidFill>
                          <a:effectLst/>
                          <a:latin typeface="Arial" panose="020B0604020202020204" pitchFamily="34" charset="0"/>
                          <a:cs typeface="Arial" panose="020B0604020202020204" pitchFamily="34" charset="0"/>
                        </a:rPr>
                        <a:t>61 - 90 Vnc</a:t>
                      </a:r>
                      <a:endParaRPr lang="es-CO" sz="20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000" u="none" strike="noStrike">
                          <a:solidFill>
                            <a:schemeClr val="tx1"/>
                          </a:solidFill>
                          <a:effectLst/>
                          <a:latin typeface="Arial" panose="020B0604020202020204" pitchFamily="34" charset="0"/>
                          <a:cs typeface="Arial" panose="020B0604020202020204" pitchFamily="34" charset="0"/>
                        </a:rPr>
                        <a:t>91 - 180 Vnc</a:t>
                      </a:r>
                      <a:endParaRPr lang="es-CO" sz="20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000" u="none" strike="noStrike">
                          <a:solidFill>
                            <a:schemeClr val="tx1"/>
                          </a:solidFill>
                          <a:effectLst/>
                          <a:latin typeface="Arial" panose="020B0604020202020204" pitchFamily="34" charset="0"/>
                          <a:cs typeface="Arial" panose="020B0604020202020204" pitchFamily="34" charset="0"/>
                        </a:rPr>
                        <a:t>181 - 360 Vnc</a:t>
                      </a:r>
                      <a:endParaRPr lang="es-CO" sz="20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000" u="none" strike="noStrike">
                          <a:solidFill>
                            <a:schemeClr val="tx1"/>
                          </a:solidFill>
                          <a:effectLst/>
                          <a:latin typeface="Arial" panose="020B0604020202020204" pitchFamily="34" charset="0"/>
                          <a:cs typeface="Arial" panose="020B0604020202020204" pitchFamily="34" charset="0"/>
                        </a:rPr>
                        <a:t>+ 360 Vnc</a:t>
                      </a:r>
                      <a:endParaRPr lang="es-CO" sz="20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2000" u="none" strike="noStrike">
                          <a:solidFill>
                            <a:schemeClr val="tx1"/>
                          </a:solidFill>
                          <a:effectLst/>
                          <a:latin typeface="Arial" panose="020B0604020202020204" pitchFamily="34" charset="0"/>
                          <a:cs typeface="Arial" panose="020B0604020202020204" pitchFamily="34" charset="0"/>
                        </a:rPr>
                        <a:t>TOTAL CARTERA</a:t>
                      </a:r>
                      <a:endParaRPr lang="es-CO" sz="20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3711880"/>
                  </a:ext>
                </a:extLst>
              </a:tr>
              <a:tr h="1085088">
                <a:tc>
                  <a:txBody>
                    <a:bodyPr/>
                    <a:lstStyle/>
                    <a:p>
                      <a:pPr algn="l" fontAlgn="b"/>
                      <a:r>
                        <a:rPr lang="es-ES" sz="2000" u="none" strike="noStrike">
                          <a:solidFill>
                            <a:schemeClr val="tx1"/>
                          </a:solidFill>
                          <a:effectLst/>
                          <a:latin typeface="Arial" panose="020B0604020202020204" pitchFamily="34" charset="0"/>
                          <a:cs typeface="Arial" panose="020B0604020202020204" pitchFamily="34" charset="0"/>
                        </a:rPr>
                        <a:t>DIRECCION GENERAL DE SANIDAD MILITAR</a:t>
                      </a:r>
                      <a:endParaRPr lang="es-ES"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412,866.00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542,656.00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131,200.00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53,900.00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1,140,622.00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8382880"/>
                  </a:ext>
                </a:extLst>
              </a:tr>
              <a:tr h="576453">
                <a:tc>
                  <a:txBody>
                    <a:bodyPr/>
                    <a:lstStyle/>
                    <a:p>
                      <a:pPr algn="l" fontAlgn="b"/>
                      <a:r>
                        <a:rPr lang="es-CO" sz="2000" u="none" strike="noStrike">
                          <a:solidFill>
                            <a:schemeClr val="tx1"/>
                          </a:solidFill>
                          <a:effectLst/>
                          <a:latin typeface="Arial" panose="020B0604020202020204" pitchFamily="34" charset="0"/>
                          <a:cs typeface="Arial" panose="020B0604020202020204" pitchFamily="34" charset="0"/>
                        </a:rPr>
                        <a:t>FUNDACION MEDICA PREVENTIVA</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42,301,311.08</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42,301,311.08</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5546050"/>
                  </a:ext>
                </a:extLst>
              </a:tr>
              <a:tr h="1085088">
                <a:tc>
                  <a:txBody>
                    <a:bodyPr/>
                    <a:lstStyle/>
                    <a:p>
                      <a:pPr algn="l" fontAlgn="b"/>
                      <a:r>
                        <a:rPr lang="es-CO" sz="2000" u="none" strike="noStrike">
                          <a:solidFill>
                            <a:schemeClr val="tx1"/>
                          </a:solidFill>
                          <a:effectLst/>
                          <a:latin typeface="Arial" panose="020B0604020202020204" pitchFamily="34" charset="0"/>
                          <a:cs typeface="Arial" panose="020B0604020202020204" pitchFamily="34" charset="0"/>
                        </a:rPr>
                        <a:t>SECCIONAL SANIDAD ANTIOQUIA (POLICIA)</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355,314.00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165,359.00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821,231.00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1,341,904.00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0857167"/>
                  </a:ext>
                </a:extLst>
              </a:tr>
              <a:tr h="576453">
                <a:tc>
                  <a:txBody>
                    <a:bodyPr/>
                    <a:lstStyle/>
                    <a:p>
                      <a:pPr algn="l" fontAlgn="b"/>
                      <a:r>
                        <a:rPr lang="es-CO" sz="2000" u="none" strike="noStrike">
                          <a:solidFill>
                            <a:schemeClr val="tx1"/>
                          </a:solidFill>
                          <a:effectLst/>
                          <a:latin typeface="Arial" panose="020B0604020202020204" pitchFamily="34" charset="0"/>
                          <a:cs typeface="Arial" panose="020B0604020202020204" pitchFamily="34" charset="0"/>
                        </a:rPr>
                        <a:t>SUMIMEDICAL S.A.S</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6,352,070.00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4,178,085.00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227,500.00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10,757,655.00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5050545"/>
                  </a:ext>
                </a:extLst>
              </a:tr>
              <a:tr h="576453">
                <a:tc>
                  <a:txBody>
                    <a:bodyPr/>
                    <a:lstStyle/>
                    <a:p>
                      <a:pPr algn="l" fontAlgn="b"/>
                      <a:r>
                        <a:rPr lang="es-CO" sz="2000" u="none" strike="noStrike">
                          <a:solidFill>
                            <a:schemeClr val="tx1"/>
                          </a:solidFill>
                          <a:effectLst/>
                          <a:latin typeface="Arial" panose="020B0604020202020204" pitchFamily="34" charset="0"/>
                          <a:cs typeface="Arial" panose="020B0604020202020204" pitchFamily="34" charset="0"/>
                        </a:rPr>
                        <a:t>MAPFRE COLOMBIA VIDA SEGUROS S.A</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3,884.00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3,884.00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3723837"/>
                  </a:ext>
                </a:extLst>
              </a:tr>
              <a:tr h="576453">
                <a:tc>
                  <a:txBody>
                    <a:bodyPr/>
                    <a:lstStyle/>
                    <a:p>
                      <a:pPr algn="l" fontAlgn="b"/>
                      <a:r>
                        <a:rPr lang="pt-BR" sz="2000" u="none" strike="noStrike">
                          <a:solidFill>
                            <a:schemeClr val="tx1"/>
                          </a:solidFill>
                          <a:effectLst/>
                          <a:latin typeface="Arial" panose="020B0604020202020204" pitchFamily="34" charset="0"/>
                          <a:cs typeface="Arial" panose="020B0604020202020204" pitchFamily="34" charset="0"/>
                        </a:rPr>
                        <a:t>AXA COLPATRIA SEGUROS S.A</a:t>
                      </a:r>
                      <a:endParaRPr lang="pt-BR"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63,109.00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a:solidFill>
                            <a:schemeClr val="tx1"/>
                          </a:solidFill>
                          <a:effectLst/>
                          <a:latin typeface="Arial" panose="020B0604020202020204" pitchFamily="34" charset="0"/>
                          <a:cs typeface="Arial" panose="020B0604020202020204" pitchFamily="34" charset="0"/>
                        </a:rPr>
                        <a:t>0.00</a:t>
                      </a:r>
                      <a:endParaRPr lang="es-CO" sz="20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2000" u="none" strike="noStrike" dirty="0">
                          <a:solidFill>
                            <a:schemeClr val="tx1"/>
                          </a:solidFill>
                          <a:effectLst/>
                          <a:latin typeface="Arial" panose="020B0604020202020204" pitchFamily="34" charset="0"/>
                          <a:cs typeface="Arial" panose="020B0604020202020204" pitchFamily="34" charset="0"/>
                        </a:rPr>
                        <a:t>63,109.00</a:t>
                      </a:r>
                      <a:endParaRPr lang="es-CO"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7859085"/>
                  </a:ext>
                </a:extLst>
              </a:tr>
              <a:tr h="576453">
                <a:tc gridSpan="7">
                  <a:txBody>
                    <a:bodyPr/>
                    <a:lstStyle/>
                    <a:p>
                      <a:pPr algn="ctr" fontAlgn="b"/>
                      <a:r>
                        <a:rPr lang="es-ES" sz="2000" b="1" u="none" strike="noStrike" dirty="0">
                          <a:solidFill>
                            <a:schemeClr val="tx1"/>
                          </a:solidFill>
                          <a:effectLst/>
                          <a:latin typeface="Arial" panose="020B0604020202020204" pitchFamily="34" charset="0"/>
                          <a:cs typeface="Arial" panose="020B0604020202020204" pitchFamily="34" charset="0"/>
                        </a:rPr>
                        <a:t>TOTAL REGIMEN ESPECIAL Y POLIZAS DE SEGUROS ESTUDIANTILES</a:t>
                      </a:r>
                      <a:endParaRPr lang="es-ES" sz="2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r" fontAlgn="b"/>
                      <a:r>
                        <a:rPr lang="es-CO" sz="2000" b="1" u="none" strike="noStrike" dirty="0">
                          <a:solidFill>
                            <a:schemeClr val="tx1"/>
                          </a:solidFill>
                          <a:effectLst/>
                          <a:latin typeface="Arial" panose="020B0604020202020204" pitchFamily="34" charset="0"/>
                          <a:cs typeface="Arial" panose="020B0604020202020204" pitchFamily="34" charset="0"/>
                        </a:rPr>
                        <a:t>55,608,485.08</a:t>
                      </a:r>
                      <a:endParaRPr lang="es-CO" sz="2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8250986"/>
                  </a:ext>
                </a:extLst>
              </a:tr>
            </a:tbl>
          </a:graphicData>
        </a:graphic>
      </p:graphicFrame>
    </p:spTree>
    <p:extLst>
      <p:ext uri="{BB962C8B-B14F-4D97-AF65-F5344CB8AC3E}">
        <p14:creationId xmlns:p14="http://schemas.microsoft.com/office/powerpoint/2010/main" val="12639620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D78877-E45A-4D0C-9462-3E8977F4D6CC}"/>
              </a:ext>
            </a:extLst>
          </p:cNvPr>
          <p:cNvSpPr>
            <a:spLocks noGrp="1"/>
          </p:cNvSpPr>
          <p:nvPr>
            <p:ph type="title"/>
          </p:nvPr>
        </p:nvSpPr>
        <p:spPr/>
        <p:txBody>
          <a:bodyPr/>
          <a:lstStyle/>
          <a:p>
            <a:r>
              <a:rPr lang="es-MX" dirty="0"/>
              <a:t>CARTERA</a:t>
            </a:r>
          </a:p>
        </p:txBody>
      </p:sp>
      <p:sp>
        <p:nvSpPr>
          <p:cNvPr id="3" name="Marcador de pie de página 2">
            <a:extLst>
              <a:ext uri="{FF2B5EF4-FFF2-40B4-BE49-F238E27FC236}">
                <a16:creationId xmlns:a16="http://schemas.microsoft.com/office/drawing/2014/main" id="{CBD355AF-1F48-490E-8EE5-BC44C8A1066C}"/>
              </a:ext>
            </a:extLst>
          </p:cNvPr>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Marcador de número de diapositiva 3">
            <a:extLst>
              <a:ext uri="{FF2B5EF4-FFF2-40B4-BE49-F238E27FC236}">
                <a16:creationId xmlns:a16="http://schemas.microsoft.com/office/drawing/2014/main" id="{D5588C4A-DD6B-479F-88A7-D37E26295DFA}"/>
              </a:ext>
            </a:extLst>
          </p:cNvPr>
          <p:cNvSpPr>
            <a:spLocks noGrp="1"/>
          </p:cNvSpPr>
          <p:nvPr>
            <p:ph type="sldNum" sz="quarter" idx="11"/>
          </p:nvPr>
        </p:nvSpPr>
        <p:spPr/>
        <p:txBody>
          <a:bodyPr/>
          <a:lstStyle/>
          <a:p>
            <a:fld id="{E6459DFB-86F3-43FA-8567-2EA6E426AE90}" type="slidenum">
              <a:rPr lang="ja-JP" altLang="en-US" smtClean="0"/>
              <a:pPr/>
              <a:t>59</a:t>
            </a:fld>
            <a:endParaRPr lang="ja-JP" altLang="en-US"/>
          </a:p>
        </p:txBody>
      </p:sp>
      <p:graphicFrame>
        <p:nvGraphicFramePr>
          <p:cNvPr id="5" name="Tabla 4">
            <a:extLst>
              <a:ext uri="{FF2B5EF4-FFF2-40B4-BE49-F238E27FC236}">
                <a16:creationId xmlns:a16="http://schemas.microsoft.com/office/drawing/2014/main" id="{48E2F571-354A-487A-91FE-052CB1F3090D}"/>
              </a:ext>
            </a:extLst>
          </p:cNvPr>
          <p:cNvGraphicFramePr>
            <a:graphicFrameLocks noGrp="1"/>
          </p:cNvGraphicFramePr>
          <p:nvPr>
            <p:extLst>
              <p:ext uri="{D42A27DB-BD31-4B8C-83A1-F6EECF244321}">
                <p14:modId xmlns:p14="http://schemas.microsoft.com/office/powerpoint/2010/main" val="2559193245"/>
              </p:ext>
            </p:extLst>
          </p:nvPr>
        </p:nvGraphicFramePr>
        <p:xfrm>
          <a:off x="711200" y="2286000"/>
          <a:ext cx="16439970" cy="6931654"/>
        </p:xfrm>
        <a:graphic>
          <a:graphicData uri="http://schemas.openxmlformats.org/drawingml/2006/table">
            <a:tbl>
              <a:tblPr firstRow="1" bandRow="1">
                <a:tableStyleId>{5C22544A-7EE6-4342-B048-85BDC9FD1C3A}</a:tableStyleId>
              </a:tblPr>
              <a:tblGrid>
                <a:gridCol w="4437206">
                  <a:extLst>
                    <a:ext uri="{9D8B030D-6E8A-4147-A177-3AD203B41FA5}">
                      <a16:colId xmlns:a16="http://schemas.microsoft.com/office/drawing/2014/main" val="2320962627"/>
                    </a:ext>
                  </a:extLst>
                </a:gridCol>
                <a:gridCol w="1666887">
                  <a:extLst>
                    <a:ext uri="{9D8B030D-6E8A-4147-A177-3AD203B41FA5}">
                      <a16:colId xmlns:a16="http://schemas.microsoft.com/office/drawing/2014/main" val="1572949462"/>
                    </a:ext>
                  </a:extLst>
                </a:gridCol>
                <a:gridCol w="1666887">
                  <a:extLst>
                    <a:ext uri="{9D8B030D-6E8A-4147-A177-3AD203B41FA5}">
                      <a16:colId xmlns:a16="http://schemas.microsoft.com/office/drawing/2014/main" val="2922019027"/>
                    </a:ext>
                  </a:extLst>
                </a:gridCol>
                <a:gridCol w="1619932">
                  <a:extLst>
                    <a:ext uri="{9D8B030D-6E8A-4147-A177-3AD203B41FA5}">
                      <a16:colId xmlns:a16="http://schemas.microsoft.com/office/drawing/2014/main" val="2679769827"/>
                    </a:ext>
                  </a:extLst>
                </a:gridCol>
                <a:gridCol w="1690366">
                  <a:extLst>
                    <a:ext uri="{9D8B030D-6E8A-4147-A177-3AD203B41FA5}">
                      <a16:colId xmlns:a16="http://schemas.microsoft.com/office/drawing/2014/main" val="3368231595"/>
                    </a:ext>
                  </a:extLst>
                </a:gridCol>
                <a:gridCol w="1602325">
                  <a:extLst>
                    <a:ext uri="{9D8B030D-6E8A-4147-A177-3AD203B41FA5}">
                      <a16:colId xmlns:a16="http://schemas.microsoft.com/office/drawing/2014/main" val="3547294186"/>
                    </a:ext>
                  </a:extLst>
                </a:gridCol>
                <a:gridCol w="1760797">
                  <a:extLst>
                    <a:ext uri="{9D8B030D-6E8A-4147-A177-3AD203B41FA5}">
                      <a16:colId xmlns:a16="http://schemas.microsoft.com/office/drawing/2014/main" val="2933310931"/>
                    </a:ext>
                  </a:extLst>
                </a:gridCol>
                <a:gridCol w="1995570">
                  <a:extLst>
                    <a:ext uri="{9D8B030D-6E8A-4147-A177-3AD203B41FA5}">
                      <a16:colId xmlns:a16="http://schemas.microsoft.com/office/drawing/2014/main" val="2006589695"/>
                    </a:ext>
                  </a:extLst>
                </a:gridCol>
              </a:tblGrid>
              <a:tr h="459107">
                <a:tc gridSpan="8">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ACCIDENTES DE TRÁNSITO</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178896669"/>
                  </a:ext>
                </a:extLst>
              </a:tr>
              <a:tr h="918216">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ENTIDAD DEUDORA</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1 - 30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31 - 60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61 - 90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91 - 180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181 - 360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+ 360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TOTAL CARTERA</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4821721"/>
                  </a:ext>
                </a:extLst>
              </a:tr>
              <a:tr h="459107">
                <a:tc>
                  <a:txBody>
                    <a:bodyPr/>
                    <a:lstStyle/>
                    <a:p>
                      <a:pPr algn="l" fontAlgn="b"/>
                      <a:r>
                        <a:rPr lang="es-CO" sz="1800" u="none" strike="noStrike">
                          <a:solidFill>
                            <a:schemeClr val="tx1"/>
                          </a:solidFill>
                          <a:effectLst/>
                          <a:latin typeface="Arial" panose="020B0604020202020204" pitchFamily="34" charset="0"/>
                          <a:cs typeface="Arial" panose="020B0604020202020204" pitchFamily="34" charset="0"/>
                        </a:rPr>
                        <a:t>SEGUROS DEL ESTADO</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126,870.00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406,100.00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878,869.00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1,411,839.00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1178297"/>
                  </a:ext>
                </a:extLst>
              </a:tr>
              <a:tr h="459107">
                <a:tc>
                  <a:txBody>
                    <a:bodyPr/>
                    <a:lstStyle/>
                    <a:p>
                      <a:pPr algn="l" fontAlgn="b"/>
                      <a:r>
                        <a:rPr lang="es-CO" sz="1800" u="none" strike="noStrike">
                          <a:solidFill>
                            <a:schemeClr val="tx1"/>
                          </a:solidFill>
                          <a:effectLst/>
                          <a:latin typeface="Arial" panose="020B0604020202020204" pitchFamily="34" charset="0"/>
                          <a:cs typeface="Arial" panose="020B0604020202020204" pitchFamily="34" charset="0"/>
                        </a:rPr>
                        <a:t>QBE SEGUROS S.A</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493,945.00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493,945.00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6987622"/>
                  </a:ext>
                </a:extLst>
              </a:tr>
              <a:tr h="459107">
                <a:tc>
                  <a:txBody>
                    <a:bodyPr/>
                    <a:lstStyle/>
                    <a:p>
                      <a:pPr algn="l" fontAlgn="b"/>
                      <a:r>
                        <a:rPr lang="es-CO" sz="1800" u="none" strike="noStrike">
                          <a:solidFill>
                            <a:schemeClr val="tx1"/>
                          </a:solidFill>
                          <a:effectLst/>
                          <a:latin typeface="Arial" panose="020B0604020202020204" pitchFamily="34" charset="0"/>
                          <a:cs typeface="Arial" panose="020B0604020202020204" pitchFamily="34" charset="0"/>
                        </a:rPr>
                        <a:t>MUNDIAL DE SEGUROS</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421,028.00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421,028.00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6447410"/>
                  </a:ext>
                </a:extLst>
              </a:tr>
              <a:tr h="459107">
                <a:tc>
                  <a:txBody>
                    <a:bodyPr/>
                    <a:lstStyle/>
                    <a:p>
                      <a:pPr algn="l" fontAlgn="b"/>
                      <a:r>
                        <a:rPr lang="es-CO" sz="1800" u="none" strike="noStrike">
                          <a:solidFill>
                            <a:schemeClr val="tx1"/>
                          </a:solidFill>
                          <a:effectLst/>
                          <a:latin typeface="Arial" panose="020B0604020202020204" pitchFamily="34" charset="0"/>
                          <a:cs typeface="Arial" panose="020B0604020202020204" pitchFamily="34" charset="0"/>
                        </a:rPr>
                        <a:t>LA PREVISORA</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171,500.00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790,649.00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962,149.00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7753127"/>
                  </a:ext>
                </a:extLst>
              </a:tr>
              <a:tr h="459107">
                <a:tc>
                  <a:txBody>
                    <a:bodyPr/>
                    <a:lstStyle/>
                    <a:p>
                      <a:pPr algn="l" fontAlgn="b"/>
                      <a:r>
                        <a:rPr lang="es-CO" sz="1800" u="none" strike="noStrike">
                          <a:solidFill>
                            <a:schemeClr val="tx1"/>
                          </a:solidFill>
                          <a:effectLst/>
                          <a:latin typeface="Arial" panose="020B0604020202020204" pitchFamily="34" charset="0"/>
                          <a:cs typeface="Arial" panose="020B0604020202020204" pitchFamily="34" charset="0"/>
                        </a:rPr>
                        <a:t>COLMENA RIESGOS PROFESIONALES</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324,405.00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324,405.00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5315275"/>
                  </a:ext>
                </a:extLst>
              </a:tr>
              <a:tr h="459107">
                <a:tc>
                  <a:txBody>
                    <a:bodyPr/>
                    <a:lstStyle/>
                    <a:p>
                      <a:pPr algn="l" fontAlgn="b"/>
                      <a:r>
                        <a:rPr lang="es-CO" sz="1800" u="none" strike="noStrike">
                          <a:solidFill>
                            <a:schemeClr val="tx1"/>
                          </a:solidFill>
                          <a:effectLst/>
                          <a:latin typeface="Arial" panose="020B0604020202020204" pitchFamily="34" charset="0"/>
                          <a:cs typeface="Arial" panose="020B0604020202020204" pitchFamily="34" charset="0"/>
                        </a:rPr>
                        <a:t>SURAMERICANA DE SEGUROS</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408,800.00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58,300.00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83,717.00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550,817.00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1826675"/>
                  </a:ext>
                </a:extLst>
              </a:tr>
              <a:tr h="459107">
                <a:tc>
                  <a:txBody>
                    <a:bodyPr/>
                    <a:lstStyle/>
                    <a:p>
                      <a:pPr algn="l" fontAlgn="b"/>
                      <a:r>
                        <a:rPr lang="es-CO" sz="1800" u="none" strike="noStrike">
                          <a:solidFill>
                            <a:schemeClr val="tx1"/>
                          </a:solidFill>
                          <a:effectLst/>
                          <a:latin typeface="Arial" panose="020B0604020202020204" pitchFamily="34" charset="0"/>
                          <a:cs typeface="Arial" panose="020B0604020202020204" pitchFamily="34" charset="0"/>
                        </a:rPr>
                        <a:t>SEGUROS LIBERTY</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1,050.00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1,050.00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716582"/>
                  </a:ext>
                </a:extLst>
              </a:tr>
              <a:tr h="864203">
                <a:tc>
                  <a:txBody>
                    <a:bodyPr/>
                    <a:lstStyle/>
                    <a:p>
                      <a:pPr algn="l" fontAlgn="b"/>
                      <a:r>
                        <a:rPr lang="es-CO" sz="1800" u="none" strike="noStrike">
                          <a:solidFill>
                            <a:schemeClr val="tx1"/>
                          </a:solidFill>
                          <a:effectLst/>
                          <a:latin typeface="Arial" panose="020B0604020202020204" pitchFamily="34" charset="0"/>
                          <a:cs typeface="Arial" panose="020B0604020202020204" pitchFamily="34" charset="0"/>
                        </a:rPr>
                        <a:t>MAPFRE SEGUROS GENERALES DE COLOMBIA S A</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3,214.50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3,214.50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1281822"/>
                  </a:ext>
                </a:extLst>
              </a:tr>
              <a:tr h="459107">
                <a:tc>
                  <a:txBody>
                    <a:bodyPr/>
                    <a:lstStyle/>
                    <a:p>
                      <a:pPr algn="l" fontAlgn="b"/>
                      <a:r>
                        <a:rPr lang="es-CO" sz="1800" u="none" strike="noStrike">
                          <a:solidFill>
                            <a:schemeClr val="tx1"/>
                          </a:solidFill>
                          <a:effectLst/>
                          <a:latin typeface="Arial" panose="020B0604020202020204" pitchFamily="34" charset="0"/>
                          <a:cs typeface="Arial" panose="020B0604020202020204" pitchFamily="34" charset="0"/>
                        </a:rPr>
                        <a:t>ASEGURADORA SOLIDARIA DE COLOMBIA</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60,700.00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60,700.00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4635956"/>
                  </a:ext>
                </a:extLst>
              </a:tr>
              <a:tr h="459107">
                <a:tc>
                  <a:txBody>
                    <a:bodyPr/>
                    <a:lstStyle/>
                    <a:p>
                      <a:pPr algn="l" fontAlgn="b"/>
                      <a:r>
                        <a:rPr lang="pt-BR" sz="1800" u="none" strike="noStrike">
                          <a:solidFill>
                            <a:schemeClr val="tx1"/>
                          </a:solidFill>
                          <a:effectLst/>
                          <a:latin typeface="Arial" panose="020B0604020202020204" pitchFamily="34" charset="0"/>
                          <a:cs typeface="Arial" panose="020B0604020202020204" pitchFamily="34" charset="0"/>
                        </a:rPr>
                        <a:t>AXA COLPATRIA SEGUROS S.A</a:t>
                      </a:r>
                      <a:endParaRPr lang="pt-BR"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1,094,435.00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937,108.00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2,031,543.00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3389164"/>
                  </a:ext>
                </a:extLst>
              </a:tr>
              <a:tr h="459107">
                <a:tc gridSpan="7">
                  <a:txBody>
                    <a:bodyPr/>
                    <a:lstStyle/>
                    <a:p>
                      <a:pPr algn="ctr" fontAlgn="b"/>
                      <a:r>
                        <a:rPr lang="es-CO" sz="1800" b="1" u="none" strike="noStrike" dirty="0">
                          <a:solidFill>
                            <a:schemeClr val="tx1"/>
                          </a:solidFill>
                          <a:effectLst/>
                          <a:latin typeface="Arial" panose="020B0604020202020204" pitchFamily="34" charset="0"/>
                          <a:cs typeface="Arial" panose="020B0604020202020204" pitchFamily="34" charset="0"/>
                        </a:rPr>
                        <a:t>TOTAL ACCIDENTES DE TRÁNSITO</a:t>
                      </a:r>
                      <a:endParaRPr lang="es-CO"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r" fontAlgn="b"/>
                      <a:r>
                        <a:rPr lang="es-CO" sz="1800" b="1" u="none" strike="noStrike" dirty="0">
                          <a:solidFill>
                            <a:schemeClr val="tx1"/>
                          </a:solidFill>
                          <a:effectLst/>
                          <a:latin typeface="Arial" panose="020B0604020202020204" pitchFamily="34" charset="0"/>
                          <a:cs typeface="Arial" panose="020B0604020202020204" pitchFamily="34" charset="0"/>
                        </a:rPr>
                        <a:t>6,260,690.50</a:t>
                      </a:r>
                      <a:endParaRPr lang="es-CO"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483142"/>
                  </a:ext>
                </a:extLst>
              </a:tr>
            </a:tbl>
          </a:graphicData>
        </a:graphic>
      </p:graphicFrame>
    </p:spTree>
    <p:extLst>
      <p:ext uri="{BB962C8B-B14F-4D97-AF65-F5344CB8AC3E}">
        <p14:creationId xmlns:p14="http://schemas.microsoft.com/office/powerpoint/2010/main" val="533731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4F3DF2-9004-4F38-80F5-CFA987D5562D}"/>
              </a:ext>
            </a:extLst>
          </p:cNvPr>
          <p:cNvSpPr>
            <a:spLocks noGrp="1"/>
          </p:cNvSpPr>
          <p:nvPr>
            <p:ph type="title"/>
          </p:nvPr>
        </p:nvSpPr>
        <p:spPr/>
        <p:txBody>
          <a:bodyPr>
            <a:normAutofit/>
          </a:bodyPr>
          <a:lstStyle/>
          <a:p>
            <a:r>
              <a:rPr lang="es-CO" dirty="0"/>
              <a:t>Reingresos a urgencias antes de 72 horas</a:t>
            </a:r>
          </a:p>
        </p:txBody>
      </p:sp>
      <p:sp>
        <p:nvSpPr>
          <p:cNvPr id="3" name="Marcador de pie de página 2">
            <a:extLst>
              <a:ext uri="{FF2B5EF4-FFF2-40B4-BE49-F238E27FC236}">
                <a16:creationId xmlns:a16="http://schemas.microsoft.com/office/drawing/2014/main" id="{EBCF6C14-75C3-417C-9371-09C42870C895}"/>
              </a:ext>
            </a:extLst>
          </p:cNvPr>
          <p:cNvSpPr>
            <a:spLocks noGrp="1"/>
          </p:cNvSpPr>
          <p:nvPr>
            <p:ph type="ftr" sz="quarter" idx="10"/>
          </p:nvPr>
        </p:nvSpPr>
        <p:spPr/>
        <p:txBody>
          <a:bodyPr/>
          <a:lstStyle/>
          <a:p>
            <a:r>
              <a:rPr lang="es-CO" altLang="ja-JP" dirty="0"/>
              <a:t>E.S.E Hospital Padre Clemente Giraldo | Granada</a:t>
            </a:r>
          </a:p>
        </p:txBody>
      </p:sp>
      <p:sp>
        <p:nvSpPr>
          <p:cNvPr id="4" name="Marcador de número de diapositiva 3">
            <a:extLst>
              <a:ext uri="{FF2B5EF4-FFF2-40B4-BE49-F238E27FC236}">
                <a16:creationId xmlns:a16="http://schemas.microsoft.com/office/drawing/2014/main" id="{0BBF024D-FEB8-4D01-B9F9-DA2391D7FA5B}"/>
              </a:ext>
            </a:extLst>
          </p:cNvPr>
          <p:cNvSpPr>
            <a:spLocks noGrp="1"/>
          </p:cNvSpPr>
          <p:nvPr>
            <p:ph type="sldNum" sz="quarter" idx="11"/>
          </p:nvPr>
        </p:nvSpPr>
        <p:spPr/>
        <p:txBody>
          <a:bodyPr/>
          <a:lstStyle/>
          <a:p>
            <a:fld id="{E6459DFB-86F3-43FA-8567-2EA6E426AE90}" type="slidenum">
              <a:rPr lang="ja-JP" altLang="en-US" smtClean="0"/>
              <a:pPr/>
              <a:t>6</a:t>
            </a:fld>
            <a:endParaRPr lang="ja-JP" altLang="en-US"/>
          </a:p>
        </p:txBody>
      </p:sp>
      <p:sp>
        <p:nvSpPr>
          <p:cNvPr id="5" name="Marcador de texto 4">
            <a:extLst>
              <a:ext uri="{FF2B5EF4-FFF2-40B4-BE49-F238E27FC236}">
                <a16:creationId xmlns:a16="http://schemas.microsoft.com/office/drawing/2014/main" id="{79D15544-EE67-40B0-A9B6-646446118591}"/>
              </a:ext>
            </a:extLst>
          </p:cNvPr>
          <p:cNvSpPr>
            <a:spLocks noGrp="1"/>
          </p:cNvSpPr>
          <p:nvPr>
            <p:ph type="body" sz="quarter" idx="13"/>
          </p:nvPr>
        </p:nvSpPr>
        <p:spPr/>
        <p:txBody>
          <a:bodyPr>
            <a:normAutofit fontScale="92500" lnSpcReduction="10000"/>
          </a:bodyPr>
          <a:lstStyle/>
          <a:p>
            <a:r>
              <a:rPr lang="es-CO" dirty="0"/>
              <a:t>2016-2019</a:t>
            </a:r>
          </a:p>
        </p:txBody>
      </p:sp>
      <p:graphicFrame>
        <p:nvGraphicFramePr>
          <p:cNvPr id="7" name="Gráfico 6">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1711039784"/>
              </p:ext>
            </p:extLst>
          </p:nvPr>
        </p:nvGraphicFramePr>
        <p:xfrm>
          <a:off x="1701800" y="2717800"/>
          <a:ext cx="15113000" cy="635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38850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D78877-E45A-4D0C-9462-3E8977F4D6CC}"/>
              </a:ext>
            </a:extLst>
          </p:cNvPr>
          <p:cNvSpPr>
            <a:spLocks noGrp="1"/>
          </p:cNvSpPr>
          <p:nvPr>
            <p:ph type="title"/>
          </p:nvPr>
        </p:nvSpPr>
        <p:spPr/>
        <p:txBody>
          <a:bodyPr/>
          <a:lstStyle/>
          <a:p>
            <a:r>
              <a:rPr lang="es-MX" dirty="0"/>
              <a:t>CARTERA</a:t>
            </a:r>
          </a:p>
        </p:txBody>
      </p:sp>
      <p:sp>
        <p:nvSpPr>
          <p:cNvPr id="3" name="Marcador de pie de página 2">
            <a:extLst>
              <a:ext uri="{FF2B5EF4-FFF2-40B4-BE49-F238E27FC236}">
                <a16:creationId xmlns:a16="http://schemas.microsoft.com/office/drawing/2014/main" id="{CBD355AF-1F48-490E-8EE5-BC44C8A1066C}"/>
              </a:ext>
            </a:extLst>
          </p:cNvPr>
          <p:cNvSpPr>
            <a:spLocks noGrp="1"/>
          </p:cNvSpPr>
          <p:nvPr>
            <p:ph type="ftr" sz="quarter" idx="10"/>
          </p:nvPr>
        </p:nvSpPr>
        <p:spPr/>
        <p:txBody>
          <a:bodyPr/>
          <a:lstStyle/>
          <a:p>
            <a:r>
              <a:rPr lang="en-US" altLang="ja-JP" dirty="0"/>
              <a:t>E.S.E Hospital Padre Clemente Giraldo | Granada</a:t>
            </a:r>
            <a:endParaRPr lang="ja-JP" altLang="en-US" dirty="0"/>
          </a:p>
        </p:txBody>
      </p:sp>
      <p:sp>
        <p:nvSpPr>
          <p:cNvPr id="4" name="Marcador de número de diapositiva 3">
            <a:extLst>
              <a:ext uri="{FF2B5EF4-FFF2-40B4-BE49-F238E27FC236}">
                <a16:creationId xmlns:a16="http://schemas.microsoft.com/office/drawing/2014/main" id="{D5588C4A-DD6B-479F-88A7-D37E26295DFA}"/>
              </a:ext>
            </a:extLst>
          </p:cNvPr>
          <p:cNvSpPr>
            <a:spLocks noGrp="1"/>
          </p:cNvSpPr>
          <p:nvPr>
            <p:ph type="sldNum" sz="quarter" idx="11"/>
          </p:nvPr>
        </p:nvSpPr>
        <p:spPr/>
        <p:txBody>
          <a:bodyPr/>
          <a:lstStyle/>
          <a:p>
            <a:fld id="{E6459DFB-86F3-43FA-8567-2EA6E426AE90}" type="slidenum">
              <a:rPr lang="ja-JP" altLang="en-US" smtClean="0"/>
              <a:pPr/>
              <a:t>60</a:t>
            </a:fld>
            <a:endParaRPr lang="ja-JP" altLang="en-US"/>
          </a:p>
        </p:txBody>
      </p:sp>
      <p:graphicFrame>
        <p:nvGraphicFramePr>
          <p:cNvPr id="5" name="Tabla 4">
            <a:extLst>
              <a:ext uri="{FF2B5EF4-FFF2-40B4-BE49-F238E27FC236}">
                <a16:creationId xmlns:a16="http://schemas.microsoft.com/office/drawing/2014/main" id="{CBDF12F4-D81E-4B93-91A5-8AB4C5495016}"/>
              </a:ext>
            </a:extLst>
          </p:cNvPr>
          <p:cNvGraphicFramePr>
            <a:graphicFrameLocks noGrp="1"/>
          </p:cNvGraphicFramePr>
          <p:nvPr>
            <p:extLst>
              <p:ext uri="{D42A27DB-BD31-4B8C-83A1-F6EECF244321}">
                <p14:modId xmlns:p14="http://schemas.microsoft.com/office/powerpoint/2010/main" val="1422290937"/>
              </p:ext>
            </p:extLst>
          </p:nvPr>
        </p:nvGraphicFramePr>
        <p:xfrm>
          <a:off x="1092201" y="2111404"/>
          <a:ext cx="15798801" cy="3189804"/>
        </p:xfrm>
        <a:graphic>
          <a:graphicData uri="http://schemas.openxmlformats.org/drawingml/2006/table">
            <a:tbl>
              <a:tblPr firstRow="1" bandRow="1">
                <a:tableStyleId>{5C22544A-7EE6-4342-B048-85BDC9FD1C3A}</a:tableStyleId>
              </a:tblPr>
              <a:tblGrid>
                <a:gridCol w="4264152">
                  <a:extLst>
                    <a:ext uri="{9D8B030D-6E8A-4147-A177-3AD203B41FA5}">
                      <a16:colId xmlns:a16="http://schemas.microsoft.com/office/drawing/2014/main" val="1428888941"/>
                    </a:ext>
                  </a:extLst>
                </a:gridCol>
                <a:gridCol w="1601877">
                  <a:extLst>
                    <a:ext uri="{9D8B030D-6E8A-4147-A177-3AD203B41FA5}">
                      <a16:colId xmlns:a16="http://schemas.microsoft.com/office/drawing/2014/main" val="1345045862"/>
                    </a:ext>
                  </a:extLst>
                </a:gridCol>
                <a:gridCol w="1601877">
                  <a:extLst>
                    <a:ext uri="{9D8B030D-6E8A-4147-A177-3AD203B41FA5}">
                      <a16:colId xmlns:a16="http://schemas.microsoft.com/office/drawing/2014/main" val="427639041"/>
                    </a:ext>
                  </a:extLst>
                </a:gridCol>
                <a:gridCol w="1556754">
                  <a:extLst>
                    <a:ext uri="{9D8B030D-6E8A-4147-A177-3AD203B41FA5}">
                      <a16:colId xmlns:a16="http://schemas.microsoft.com/office/drawing/2014/main" val="850101740"/>
                    </a:ext>
                  </a:extLst>
                </a:gridCol>
                <a:gridCol w="1624440">
                  <a:extLst>
                    <a:ext uri="{9D8B030D-6E8A-4147-A177-3AD203B41FA5}">
                      <a16:colId xmlns:a16="http://schemas.microsoft.com/office/drawing/2014/main" val="2139714858"/>
                    </a:ext>
                  </a:extLst>
                </a:gridCol>
                <a:gridCol w="1539834">
                  <a:extLst>
                    <a:ext uri="{9D8B030D-6E8A-4147-A177-3AD203B41FA5}">
                      <a16:colId xmlns:a16="http://schemas.microsoft.com/office/drawing/2014/main" val="4171545906"/>
                    </a:ext>
                  </a:extLst>
                </a:gridCol>
                <a:gridCol w="1692125">
                  <a:extLst>
                    <a:ext uri="{9D8B030D-6E8A-4147-A177-3AD203B41FA5}">
                      <a16:colId xmlns:a16="http://schemas.microsoft.com/office/drawing/2014/main" val="3683778559"/>
                    </a:ext>
                  </a:extLst>
                </a:gridCol>
                <a:gridCol w="1917742">
                  <a:extLst>
                    <a:ext uri="{9D8B030D-6E8A-4147-A177-3AD203B41FA5}">
                      <a16:colId xmlns:a16="http://schemas.microsoft.com/office/drawing/2014/main" val="1216325270"/>
                    </a:ext>
                  </a:extLst>
                </a:gridCol>
              </a:tblGrid>
              <a:tr h="345579">
                <a:tc gridSpan="8">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ADMINISTRADORAS DE RIESGOS LABORALES</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039863527"/>
                  </a:ext>
                </a:extLst>
              </a:tr>
              <a:tr h="691158">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ENTIDAD DEUDORA</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1 - 30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31 - 60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61 - 90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91 - 180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181 - 360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+ 360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TOTAL CARTERA</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4964156"/>
                  </a:ext>
                </a:extLst>
              </a:tr>
              <a:tr h="345579">
                <a:tc>
                  <a:txBody>
                    <a:bodyPr/>
                    <a:lstStyle/>
                    <a:p>
                      <a:pPr algn="l" fontAlgn="b"/>
                      <a:r>
                        <a:rPr lang="es-CO" sz="1800" u="none" strike="noStrike">
                          <a:solidFill>
                            <a:schemeClr val="tx1"/>
                          </a:solidFill>
                          <a:effectLst/>
                          <a:latin typeface="Arial" panose="020B0604020202020204" pitchFamily="34" charset="0"/>
                          <a:cs typeface="Arial" panose="020B0604020202020204" pitchFamily="34" charset="0"/>
                        </a:rPr>
                        <a:t>POSITIVA COMPAÑIA DE SEGUROS</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81,007.80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81,007.80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5193774"/>
                  </a:ext>
                </a:extLst>
              </a:tr>
              <a:tr h="345579">
                <a:tc>
                  <a:txBody>
                    <a:bodyPr/>
                    <a:lstStyle/>
                    <a:p>
                      <a:pPr algn="l" fontAlgn="b"/>
                      <a:r>
                        <a:rPr lang="es-CO" sz="1800" u="none" strike="noStrike">
                          <a:solidFill>
                            <a:schemeClr val="tx1"/>
                          </a:solidFill>
                          <a:effectLst/>
                          <a:latin typeface="Arial" panose="020B0604020202020204" pitchFamily="34" charset="0"/>
                          <a:cs typeface="Arial" panose="020B0604020202020204" pitchFamily="34" charset="0"/>
                        </a:rPr>
                        <a:t>LA EQUIDAD ARL</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1,106,924.00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1,106,924.00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522936"/>
                  </a:ext>
                </a:extLst>
              </a:tr>
              <a:tr h="345579">
                <a:tc>
                  <a:txBody>
                    <a:bodyPr/>
                    <a:lstStyle/>
                    <a:p>
                      <a:pPr algn="l" fontAlgn="b"/>
                      <a:r>
                        <a:rPr lang="pt-BR" sz="1800" u="none" strike="noStrike">
                          <a:solidFill>
                            <a:schemeClr val="tx1"/>
                          </a:solidFill>
                          <a:effectLst/>
                          <a:latin typeface="Arial" panose="020B0604020202020204" pitchFamily="34" charset="0"/>
                          <a:cs typeface="Arial" panose="020B0604020202020204" pitchFamily="34" charset="0"/>
                        </a:rPr>
                        <a:t>AXA COLPATRIA SEGUROS DE VIDA S.A</a:t>
                      </a:r>
                      <a:endParaRPr lang="pt-BR"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22,400.00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22,400.00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178476"/>
                  </a:ext>
                </a:extLst>
              </a:tr>
              <a:tr h="345579">
                <a:tc>
                  <a:txBody>
                    <a:bodyPr/>
                    <a:lstStyle/>
                    <a:p>
                      <a:pPr algn="l" fontAlgn="b"/>
                      <a:r>
                        <a:rPr lang="es-CO" sz="1800" u="none" strike="noStrike">
                          <a:solidFill>
                            <a:schemeClr val="tx1"/>
                          </a:solidFill>
                          <a:effectLst/>
                          <a:latin typeface="Arial" panose="020B0604020202020204" pitchFamily="34" charset="0"/>
                          <a:cs typeface="Arial" panose="020B0604020202020204" pitchFamily="34" charset="0"/>
                        </a:rPr>
                        <a:t>SEGUROS DE VIDA SURAMERICANA S.A</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330,816.00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dirty="0">
                          <a:solidFill>
                            <a:schemeClr val="tx1"/>
                          </a:solidFill>
                          <a:effectLst/>
                          <a:latin typeface="Arial" panose="020B0604020202020204" pitchFamily="34" charset="0"/>
                          <a:cs typeface="Arial" panose="020B0604020202020204" pitchFamily="34" charset="0"/>
                        </a:rPr>
                        <a:t>0.00</a:t>
                      </a:r>
                      <a:endParaRPr lang="es-CO"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330,816.00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3140122"/>
                  </a:ext>
                </a:extLst>
              </a:tr>
              <a:tr h="345579">
                <a:tc gridSpan="7">
                  <a:txBody>
                    <a:bodyPr/>
                    <a:lstStyle/>
                    <a:p>
                      <a:pPr algn="ctr" fontAlgn="b"/>
                      <a:r>
                        <a:rPr lang="es-CO" sz="1800" b="1" u="none" strike="noStrike" dirty="0">
                          <a:solidFill>
                            <a:schemeClr val="tx1"/>
                          </a:solidFill>
                          <a:effectLst/>
                          <a:latin typeface="Arial" panose="020B0604020202020204" pitchFamily="34" charset="0"/>
                          <a:cs typeface="Arial" panose="020B0604020202020204" pitchFamily="34" charset="0"/>
                        </a:rPr>
                        <a:t>TOTAL ADMINISTRADORAS DE RIESGOS LABORALES</a:t>
                      </a:r>
                      <a:endParaRPr lang="es-CO"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r" fontAlgn="b"/>
                      <a:r>
                        <a:rPr lang="es-CO" sz="1800" b="1" u="none" strike="noStrike" dirty="0">
                          <a:solidFill>
                            <a:schemeClr val="tx1"/>
                          </a:solidFill>
                          <a:effectLst/>
                          <a:latin typeface="Arial" panose="020B0604020202020204" pitchFamily="34" charset="0"/>
                          <a:cs typeface="Arial" panose="020B0604020202020204" pitchFamily="34" charset="0"/>
                        </a:rPr>
                        <a:t>1,541,147.80</a:t>
                      </a:r>
                      <a:endParaRPr lang="es-CO"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5653129"/>
                  </a:ext>
                </a:extLst>
              </a:tr>
            </a:tbl>
          </a:graphicData>
        </a:graphic>
      </p:graphicFrame>
      <p:graphicFrame>
        <p:nvGraphicFramePr>
          <p:cNvPr id="6" name="Tabla 5">
            <a:extLst>
              <a:ext uri="{FF2B5EF4-FFF2-40B4-BE49-F238E27FC236}">
                <a16:creationId xmlns:a16="http://schemas.microsoft.com/office/drawing/2014/main" id="{231100E1-1368-4ACB-A411-BC152A1B2013}"/>
              </a:ext>
            </a:extLst>
          </p:cNvPr>
          <p:cNvGraphicFramePr>
            <a:graphicFrameLocks noGrp="1"/>
          </p:cNvGraphicFramePr>
          <p:nvPr>
            <p:extLst>
              <p:ext uri="{D42A27DB-BD31-4B8C-83A1-F6EECF244321}">
                <p14:modId xmlns:p14="http://schemas.microsoft.com/office/powerpoint/2010/main" val="833748641"/>
              </p:ext>
            </p:extLst>
          </p:nvPr>
        </p:nvGraphicFramePr>
        <p:xfrm>
          <a:off x="1092202" y="5741504"/>
          <a:ext cx="15798800" cy="1626367"/>
        </p:xfrm>
        <a:graphic>
          <a:graphicData uri="http://schemas.openxmlformats.org/drawingml/2006/table">
            <a:tbl>
              <a:tblPr firstRow="1" bandRow="1">
                <a:tableStyleId>{5C22544A-7EE6-4342-B048-85BDC9FD1C3A}</a:tableStyleId>
              </a:tblPr>
              <a:tblGrid>
                <a:gridCol w="4264152">
                  <a:extLst>
                    <a:ext uri="{9D8B030D-6E8A-4147-A177-3AD203B41FA5}">
                      <a16:colId xmlns:a16="http://schemas.microsoft.com/office/drawing/2014/main" val="2050120274"/>
                    </a:ext>
                  </a:extLst>
                </a:gridCol>
                <a:gridCol w="1601877">
                  <a:extLst>
                    <a:ext uri="{9D8B030D-6E8A-4147-A177-3AD203B41FA5}">
                      <a16:colId xmlns:a16="http://schemas.microsoft.com/office/drawing/2014/main" val="3731747066"/>
                    </a:ext>
                  </a:extLst>
                </a:gridCol>
                <a:gridCol w="1601877">
                  <a:extLst>
                    <a:ext uri="{9D8B030D-6E8A-4147-A177-3AD203B41FA5}">
                      <a16:colId xmlns:a16="http://schemas.microsoft.com/office/drawing/2014/main" val="2964306778"/>
                    </a:ext>
                  </a:extLst>
                </a:gridCol>
                <a:gridCol w="1556755">
                  <a:extLst>
                    <a:ext uri="{9D8B030D-6E8A-4147-A177-3AD203B41FA5}">
                      <a16:colId xmlns:a16="http://schemas.microsoft.com/office/drawing/2014/main" val="201387900"/>
                    </a:ext>
                  </a:extLst>
                </a:gridCol>
                <a:gridCol w="1624439">
                  <a:extLst>
                    <a:ext uri="{9D8B030D-6E8A-4147-A177-3AD203B41FA5}">
                      <a16:colId xmlns:a16="http://schemas.microsoft.com/office/drawing/2014/main" val="3301662352"/>
                    </a:ext>
                  </a:extLst>
                </a:gridCol>
                <a:gridCol w="1539834">
                  <a:extLst>
                    <a:ext uri="{9D8B030D-6E8A-4147-A177-3AD203B41FA5}">
                      <a16:colId xmlns:a16="http://schemas.microsoft.com/office/drawing/2014/main" val="2527678357"/>
                    </a:ext>
                  </a:extLst>
                </a:gridCol>
                <a:gridCol w="1692125">
                  <a:extLst>
                    <a:ext uri="{9D8B030D-6E8A-4147-A177-3AD203B41FA5}">
                      <a16:colId xmlns:a16="http://schemas.microsoft.com/office/drawing/2014/main" val="1454729018"/>
                    </a:ext>
                  </a:extLst>
                </a:gridCol>
                <a:gridCol w="1917741">
                  <a:extLst>
                    <a:ext uri="{9D8B030D-6E8A-4147-A177-3AD203B41FA5}">
                      <a16:colId xmlns:a16="http://schemas.microsoft.com/office/drawing/2014/main" val="3114768298"/>
                    </a:ext>
                  </a:extLst>
                </a:gridCol>
              </a:tblGrid>
              <a:tr h="250256">
                <a:tc gridSpan="8">
                  <a:txBody>
                    <a:bodyPr/>
                    <a:lstStyle/>
                    <a:p>
                      <a:pPr algn="ctr" rtl="0" fontAlgn="ctr"/>
                      <a:r>
                        <a:rPr lang="es-CO" sz="1800" u="none" strike="noStrike" dirty="0">
                          <a:solidFill>
                            <a:schemeClr val="tx1"/>
                          </a:solidFill>
                          <a:effectLst/>
                          <a:latin typeface="Arial" panose="020B0604020202020204" pitchFamily="34" charset="0"/>
                          <a:cs typeface="Arial" panose="020B0604020202020204" pitchFamily="34" charset="0"/>
                        </a:rPr>
                        <a:t>SITUADO FISCAL SGP</a:t>
                      </a:r>
                      <a:endParaRPr lang="es-CO"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997862210"/>
                  </a:ext>
                </a:extLst>
              </a:tr>
              <a:tr h="500512">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ENTIDAD DEUDORA</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dirty="0">
                          <a:solidFill>
                            <a:schemeClr val="tx1"/>
                          </a:solidFill>
                          <a:effectLst/>
                          <a:latin typeface="Arial" panose="020B0604020202020204" pitchFamily="34" charset="0"/>
                          <a:cs typeface="Arial" panose="020B0604020202020204" pitchFamily="34" charset="0"/>
                        </a:rPr>
                        <a:t>1 - 30 </a:t>
                      </a:r>
                      <a:r>
                        <a:rPr lang="es-CO" sz="1800" u="none" strike="noStrike" dirty="0" err="1">
                          <a:solidFill>
                            <a:schemeClr val="tx1"/>
                          </a:solidFill>
                          <a:effectLst/>
                          <a:latin typeface="Arial" panose="020B0604020202020204" pitchFamily="34" charset="0"/>
                          <a:cs typeface="Arial" panose="020B0604020202020204" pitchFamily="34" charset="0"/>
                        </a:rPr>
                        <a:t>Vnc</a:t>
                      </a:r>
                      <a:endParaRPr lang="es-CO"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dirty="0">
                          <a:solidFill>
                            <a:schemeClr val="tx1"/>
                          </a:solidFill>
                          <a:effectLst/>
                          <a:latin typeface="Arial" panose="020B0604020202020204" pitchFamily="34" charset="0"/>
                          <a:cs typeface="Arial" panose="020B0604020202020204" pitchFamily="34" charset="0"/>
                        </a:rPr>
                        <a:t>31 - 60 </a:t>
                      </a:r>
                      <a:r>
                        <a:rPr lang="es-CO" sz="1800" u="none" strike="noStrike" dirty="0" err="1">
                          <a:solidFill>
                            <a:schemeClr val="tx1"/>
                          </a:solidFill>
                          <a:effectLst/>
                          <a:latin typeface="Arial" panose="020B0604020202020204" pitchFamily="34" charset="0"/>
                          <a:cs typeface="Arial" panose="020B0604020202020204" pitchFamily="34" charset="0"/>
                        </a:rPr>
                        <a:t>Vnc</a:t>
                      </a:r>
                      <a:endParaRPr lang="es-CO"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61 - 90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91 - 180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181 - 360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+ 360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TOTAL CARTERA</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9930255"/>
                  </a:ext>
                </a:extLst>
              </a:tr>
              <a:tr h="471070">
                <a:tc>
                  <a:txBody>
                    <a:bodyPr/>
                    <a:lstStyle/>
                    <a:p>
                      <a:pPr algn="l" fontAlgn="b"/>
                      <a:r>
                        <a:rPr lang="es-ES" sz="1800" u="none" strike="noStrike">
                          <a:solidFill>
                            <a:schemeClr val="tx1"/>
                          </a:solidFill>
                          <a:effectLst/>
                          <a:latin typeface="Arial" panose="020B0604020202020204" pitchFamily="34" charset="0"/>
                          <a:cs typeface="Arial" panose="020B0604020202020204" pitchFamily="34" charset="0"/>
                        </a:rPr>
                        <a:t>MUNICIPIO DE GRANADA/SALUD PUBLICA Y APS</a:t>
                      </a:r>
                      <a:endParaRPr lang="es-ES"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dirty="0">
                          <a:solidFill>
                            <a:schemeClr val="tx1"/>
                          </a:solidFill>
                          <a:effectLst/>
                          <a:latin typeface="Arial" panose="020B0604020202020204" pitchFamily="34" charset="0"/>
                          <a:cs typeface="Arial" panose="020B0604020202020204" pitchFamily="34" charset="0"/>
                        </a:rPr>
                        <a:t>6,000,000.00</a:t>
                      </a:r>
                      <a:endParaRPr lang="es-CO"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dirty="0">
                          <a:solidFill>
                            <a:schemeClr val="tx1"/>
                          </a:solidFill>
                          <a:effectLst/>
                          <a:latin typeface="Arial" panose="020B0604020202020204" pitchFamily="34" charset="0"/>
                          <a:cs typeface="Arial" panose="020B0604020202020204" pitchFamily="34" charset="0"/>
                        </a:rPr>
                        <a:t>0.00</a:t>
                      </a:r>
                      <a:endParaRPr lang="es-CO"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dirty="0">
                          <a:solidFill>
                            <a:schemeClr val="tx1"/>
                          </a:solidFill>
                          <a:effectLst/>
                          <a:latin typeface="Arial" panose="020B0604020202020204" pitchFamily="34" charset="0"/>
                          <a:cs typeface="Arial" panose="020B0604020202020204" pitchFamily="34" charset="0"/>
                        </a:rPr>
                        <a:t>0.00</a:t>
                      </a:r>
                      <a:endParaRPr lang="es-CO"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1.00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6,000,001.00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9265208"/>
                  </a:ext>
                </a:extLst>
              </a:tr>
              <a:tr h="250256">
                <a:tc gridSpan="7">
                  <a:txBody>
                    <a:bodyPr/>
                    <a:lstStyle/>
                    <a:p>
                      <a:pPr algn="ctr" fontAlgn="b"/>
                      <a:r>
                        <a:rPr lang="es-CO" sz="1800" b="1" u="none" strike="noStrike" dirty="0">
                          <a:solidFill>
                            <a:schemeClr val="tx1"/>
                          </a:solidFill>
                          <a:effectLst/>
                          <a:latin typeface="Arial" panose="020B0604020202020204" pitchFamily="34" charset="0"/>
                          <a:cs typeface="Arial" panose="020B0604020202020204" pitchFamily="34" charset="0"/>
                        </a:rPr>
                        <a:t>TOTAL SITUADO FISCAL SGP</a:t>
                      </a:r>
                      <a:endParaRPr lang="es-CO"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r" fontAlgn="b"/>
                      <a:r>
                        <a:rPr lang="es-CO" sz="1800" b="1" u="none" strike="noStrike" dirty="0">
                          <a:solidFill>
                            <a:schemeClr val="tx1"/>
                          </a:solidFill>
                          <a:effectLst/>
                          <a:latin typeface="Arial" panose="020B0604020202020204" pitchFamily="34" charset="0"/>
                          <a:cs typeface="Arial" panose="020B0604020202020204" pitchFamily="34" charset="0"/>
                        </a:rPr>
                        <a:t>6,000,001.00</a:t>
                      </a:r>
                      <a:endParaRPr lang="es-CO"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2294951"/>
                  </a:ext>
                </a:extLst>
              </a:tr>
            </a:tbl>
          </a:graphicData>
        </a:graphic>
      </p:graphicFrame>
      <p:graphicFrame>
        <p:nvGraphicFramePr>
          <p:cNvPr id="7" name="Tabla 6">
            <a:extLst>
              <a:ext uri="{FF2B5EF4-FFF2-40B4-BE49-F238E27FC236}">
                <a16:creationId xmlns:a16="http://schemas.microsoft.com/office/drawing/2014/main" id="{478CE68A-2F8D-44A9-9991-13C07D4A4A4B}"/>
              </a:ext>
            </a:extLst>
          </p:cNvPr>
          <p:cNvGraphicFramePr>
            <a:graphicFrameLocks noGrp="1"/>
          </p:cNvGraphicFramePr>
          <p:nvPr>
            <p:extLst>
              <p:ext uri="{D42A27DB-BD31-4B8C-83A1-F6EECF244321}">
                <p14:modId xmlns:p14="http://schemas.microsoft.com/office/powerpoint/2010/main" val="538758391"/>
              </p:ext>
            </p:extLst>
          </p:nvPr>
        </p:nvGraphicFramePr>
        <p:xfrm>
          <a:off x="1092201" y="7808167"/>
          <a:ext cx="15798801" cy="1626367"/>
        </p:xfrm>
        <a:graphic>
          <a:graphicData uri="http://schemas.openxmlformats.org/drawingml/2006/table">
            <a:tbl>
              <a:tblPr firstRow="1" bandRow="1">
                <a:tableStyleId>{5C22544A-7EE6-4342-B048-85BDC9FD1C3A}</a:tableStyleId>
              </a:tblPr>
              <a:tblGrid>
                <a:gridCol w="4264152">
                  <a:extLst>
                    <a:ext uri="{9D8B030D-6E8A-4147-A177-3AD203B41FA5}">
                      <a16:colId xmlns:a16="http://schemas.microsoft.com/office/drawing/2014/main" val="3603294471"/>
                    </a:ext>
                  </a:extLst>
                </a:gridCol>
                <a:gridCol w="1601877">
                  <a:extLst>
                    <a:ext uri="{9D8B030D-6E8A-4147-A177-3AD203B41FA5}">
                      <a16:colId xmlns:a16="http://schemas.microsoft.com/office/drawing/2014/main" val="2759582327"/>
                    </a:ext>
                  </a:extLst>
                </a:gridCol>
                <a:gridCol w="1601877">
                  <a:extLst>
                    <a:ext uri="{9D8B030D-6E8A-4147-A177-3AD203B41FA5}">
                      <a16:colId xmlns:a16="http://schemas.microsoft.com/office/drawing/2014/main" val="2104370805"/>
                    </a:ext>
                  </a:extLst>
                </a:gridCol>
                <a:gridCol w="1556754">
                  <a:extLst>
                    <a:ext uri="{9D8B030D-6E8A-4147-A177-3AD203B41FA5}">
                      <a16:colId xmlns:a16="http://schemas.microsoft.com/office/drawing/2014/main" val="1275807282"/>
                    </a:ext>
                  </a:extLst>
                </a:gridCol>
                <a:gridCol w="1624440">
                  <a:extLst>
                    <a:ext uri="{9D8B030D-6E8A-4147-A177-3AD203B41FA5}">
                      <a16:colId xmlns:a16="http://schemas.microsoft.com/office/drawing/2014/main" val="2328356010"/>
                    </a:ext>
                  </a:extLst>
                </a:gridCol>
                <a:gridCol w="1539834">
                  <a:extLst>
                    <a:ext uri="{9D8B030D-6E8A-4147-A177-3AD203B41FA5}">
                      <a16:colId xmlns:a16="http://schemas.microsoft.com/office/drawing/2014/main" val="1177816322"/>
                    </a:ext>
                  </a:extLst>
                </a:gridCol>
                <a:gridCol w="1692125">
                  <a:extLst>
                    <a:ext uri="{9D8B030D-6E8A-4147-A177-3AD203B41FA5}">
                      <a16:colId xmlns:a16="http://schemas.microsoft.com/office/drawing/2014/main" val="770829399"/>
                    </a:ext>
                  </a:extLst>
                </a:gridCol>
                <a:gridCol w="1917742">
                  <a:extLst>
                    <a:ext uri="{9D8B030D-6E8A-4147-A177-3AD203B41FA5}">
                      <a16:colId xmlns:a16="http://schemas.microsoft.com/office/drawing/2014/main" val="86844603"/>
                    </a:ext>
                  </a:extLst>
                </a:gridCol>
              </a:tblGrid>
              <a:tr h="373020">
                <a:tc gridSpan="8">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OTRAS VENTAS DE SERVICIOS</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407761543"/>
                  </a:ext>
                </a:extLst>
              </a:tr>
              <a:tr h="507307">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ENTIDAD DEUDORA</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1 - 30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31 - 60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61 - 90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91 - 180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181 - 360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+ 360 Vnc</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800" u="none" strike="noStrike">
                          <a:solidFill>
                            <a:schemeClr val="tx1"/>
                          </a:solidFill>
                          <a:effectLst/>
                          <a:latin typeface="Arial" panose="020B0604020202020204" pitchFamily="34" charset="0"/>
                          <a:cs typeface="Arial" panose="020B0604020202020204" pitchFamily="34" charset="0"/>
                        </a:rPr>
                        <a:t>TOTAL CARTERA</a:t>
                      </a:r>
                      <a:endParaRPr lang="es-CO" sz="1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8334328"/>
                  </a:ext>
                </a:extLst>
              </a:tr>
              <a:tr h="373020">
                <a:tc>
                  <a:txBody>
                    <a:bodyPr/>
                    <a:lstStyle/>
                    <a:p>
                      <a:pPr algn="l" fontAlgn="b"/>
                      <a:r>
                        <a:rPr lang="es-CO" sz="1800" u="none" strike="noStrike">
                          <a:solidFill>
                            <a:schemeClr val="tx1"/>
                          </a:solidFill>
                          <a:effectLst/>
                          <a:latin typeface="Arial" panose="020B0604020202020204" pitchFamily="34" charset="0"/>
                          <a:cs typeface="Arial" panose="020B0604020202020204" pitchFamily="34" charset="0"/>
                        </a:rPr>
                        <a:t>COHAN</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682,865.00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dirty="0">
                          <a:solidFill>
                            <a:schemeClr val="tx1"/>
                          </a:solidFill>
                          <a:effectLst/>
                          <a:latin typeface="Arial" panose="020B0604020202020204" pitchFamily="34" charset="0"/>
                          <a:cs typeface="Arial" panose="020B0604020202020204" pitchFamily="34" charset="0"/>
                        </a:rPr>
                        <a:t>658,224.00</a:t>
                      </a:r>
                      <a:endParaRPr lang="es-CO"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dirty="0">
                          <a:solidFill>
                            <a:schemeClr val="tx1"/>
                          </a:solidFill>
                          <a:effectLst/>
                          <a:latin typeface="Arial" panose="020B0604020202020204" pitchFamily="34" charset="0"/>
                          <a:cs typeface="Arial" panose="020B0604020202020204" pitchFamily="34" charset="0"/>
                        </a:rPr>
                        <a:t>823,404.00</a:t>
                      </a:r>
                      <a:endParaRPr lang="es-CO"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2,492,063.00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815,206.00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a:solidFill>
                            <a:schemeClr val="tx1"/>
                          </a:solidFill>
                          <a:effectLst/>
                          <a:latin typeface="Arial" panose="020B0604020202020204" pitchFamily="34" charset="0"/>
                          <a:cs typeface="Arial" panose="020B0604020202020204" pitchFamily="34" charset="0"/>
                        </a:rPr>
                        <a:t>0.00</a:t>
                      </a:r>
                      <a:endParaRPr lang="es-CO"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800" u="none" strike="noStrike" dirty="0">
                          <a:solidFill>
                            <a:schemeClr val="tx1"/>
                          </a:solidFill>
                          <a:effectLst/>
                          <a:latin typeface="Arial" panose="020B0604020202020204" pitchFamily="34" charset="0"/>
                          <a:cs typeface="Arial" panose="020B0604020202020204" pitchFamily="34" charset="0"/>
                        </a:rPr>
                        <a:t>5,471,762.00</a:t>
                      </a:r>
                      <a:endParaRPr lang="es-CO"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8697382"/>
                  </a:ext>
                </a:extLst>
              </a:tr>
              <a:tr h="373020">
                <a:tc gridSpan="7">
                  <a:txBody>
                    <a:bodyPr/>
                    <a:lstStyle/>
                    <a:p>
                      <a:pPr algn="ctr" fontAlgn="b"/>
                      <a:r>
                        <a:rPr lang="es-ES" sz="1800" b="1" u="none" strike="noStrike" dirty="0">
                          <a:solidFill>
                            <a:schemeClr val="tx1"/>
                          </a:solidFill>
                          <a:effectLst/>
                          <a:latin typeface="Arial" panose="020B0604020202020204" pitchFamily="34" charset="0"/>
                          <a:cs typeface="Arial" panose="020B0604020202020204" pitchFamily="34" charset="0"/>
                        </a:rPr>
                        <a:t>TOTAL OTRAS VENTAS DE SERVICIOS</a:t>
                      </a:r>
                      <a:endParaRPr lang="es-ES"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r" fontAlgn="b"/>
                      <a:r>
                        <a:rPr lang="es-CO" sz="1800" b="1" u="none" strike="noStrike" dirty="0">
                          <a:solidFill>
                            <a:schemeClr val="tx1"/>
                          </a:solidFill>
                          <a:effectLst/>
                          <a:latin typeface="Arial" panose="020B0604020202020204" pitchFamily="34" charset="0"/>
                          <a:cs typeface="Arial" panose="020B0604020202020204" pitchFamily="34" charset="0"/>
                        </a:rPr>
                        <a:t>5,471,762.00</a:t>
                      </a:r>
                      <a:endParaRPr lang="es-CO"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3088928"/>
                  </a:ext>
                </a:extLst>
              </a:tr>
            </a:tbl>
          </a:graphicData>
        </a:graphic>
      </p:graphicFrame>
    </p:spTree>
    <p:extLst>
      <p:ext uri="{BB962C8B-B14F-4D97-AF65-F5344CB8AC3E}">
        <p14:creationId xmlns:p14="http://schemas.microsoft.com/office/powerpoint/2010/main" val="31951911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9CA413DE-ECC3-41F8-99B3-D3CC3B083CF1}"/>
              </a:ext>
            </a:extLst>
          </p:cNvPr>
          <p:cNvSpPr>
            <a:spLocks noGrp="1" noChangeArrowheads="1"/>
          </p:cNvSpPr>
          <p:nvPr>
            <p:ph type="body" idx="1"/>
          </p:nvPr>
        </p:nvSpPr>
        <p:spPr>
          <a:xfrm>
            <a:off x="1473201" y="2006600"/>
            <a:ext cx="14046200" cy="7658100"/>
          </a:xfrm>
        </p:spPr>
        <p:txBody>
          <a:bodyPr>
            <a:normAutofit fontScale="92500" lnSpcReduction="20000"/>
          </a:bodyPr>
          <a:lstStyle/>
          <a:p>
            <a:pPr algn="just">
              <a:lnSpc>
                <a:spcPct val="80000"/>
              </a:lnSpc>
              <a:buFont typeface="Arial" charset="0"/>
              <a:buChar char="•"/>
              <a:defRPr/>
            </a:pPr>
            <a:endParaRPr lang="es-CO" sz="3000" b="1" dirty="0">
              <a:solidFill>
                <a:srgbClr val="CC6600"/>
              </a:solidFill>
            </a:endParaRPr>
          </a:p>
          <a:p>
            <a:pPr algn="just">
              <a:lnSpc>
                <a:spcPct val="80000"/>
              </a:lnSpc>
              <a:buFont typeface="Arial" charset="0"/>
              <a:buChar char="•"/>
              <a:defRPr/>
            </a:pPr>
            <a:endParaRPr lang="es-CO" sz="4000" b="1" dirty="0">
              <a:solidFill>
                <a:schemeClr val="tx1"/>
              </a:solidFill>
              <a:latin typeface="Arial" panose="020B0604020202020204" pitchFamily="34" charset="0"/>
              <a:cs typeface="Arial" panose="020B0604020202020204" pitchFamily="34" charset="0"/>
            </a:endParaRPr>
          </a:p>
          <a:p>
            <a:pPr algn="just">
              <a:lnSpc>
                <a:spcPct val="80000"/>
              </a:lnSpc>
              <a:defRPr/>
            </a:pPr>
            <a:r>
              <a:rPr lang="es-CO" sz="4000" b="1" dirty="0">
                <a:solidFill>
                  <a:schemeClr val="tx1"/>
                </a:solidFill>
                <a:latin typeface="Arial" panose="020B0604020202020204" pitchFamily="34" charset="0"/>
                <a:cs typeface="Arial" panose="020B0604020202020204" pitchFamily="34" charset="0"/>
              </a:rPr>
              <a:t>*     Descuentos por pronto pago $13,931,099</a:t>
            </a:r>
          </a:p>
          <a:p>
            <a:pPr algn="just">
              <a:lnSpc>
                <a:spcPct val="80000"/>
              </a:lnSpc>
              <a:buFont typeface="Arial" charset="0"/>
              <a:buChar char="•"/>
              <a:defRPr/>
            </a:pPr>
            <a:endParaRPr lang="es-CO" sz="4000" b="1" dirty="0">
              <a:solidFill>
                <a:schemeClr val="tx1"/>
              </a:solidFill>
              <a:latin typeface="Arial" panose="020B0604020202020204" pitchFamily="34" charset="0"/>
              <a:cs typeface="Arial" panose="020B0604020202020204" pitchFamily="34" charset="0"/>
            </a:endParaRPr>
          </a:p>
          <a:p>
            <a:pPr algn="just">
              <a:lnSpc>
                <a:spcPct val="80000"/>
              </a:lnSpc>
              <a:buFont typeface="Arial" charset="0"/>
              <a:buChar char="•"/>
              <a:defRPr/>
            </a:pPr>
            <a:endParaRPr lang="es-CO" sz="4000" b="1" dirty="0">
              <a:solidFill>
                <a:schemeClr val="tx1"/>
              </a:solidFill>
              <a:latin typeface="Arial" panose="020B0604020202020204" pitchFamily="34" charset="0"/>
              <a:cs typeface="Arial" panose="020B0604020202020204" pitchFamily="34" charset="0"/>
            </a:endParaRPr>
          </a:p>
          <a:p>
            <a:pPr algn="just">
              <a:lnSpc>
                <a:spcPct val="80000"/>
              </a:lnSpc>
              <a:defRPr/>
            </a:pPr>
            <a:r>
              <a:rPr lang="es-CO" sz="4000" b="1" dirty="0">
                <a:solidFill>
                  <a:schemeClr val="tx1"/>
                </a:solidFill>
                <a:latin typeface="Arial" panose="020B0604020202020204" pitchFamily="34" charset="0"/>
                <a:cs typeface="Arial" panose="020B0604020202020204" pitchFamily="34" charset="0"/>
              </a:rPr>
              <a:t>  *   Premio mejor Asociado COHAN $4,085,000</a:t>
            </a:r>
          </a:p>
          <a:p>
            <a:pPr algn="just">
              <a:lnSpc>
                <a:spcPct val="80000"/>
              </a:lnSpc>
              <a:defRPr/>
            </a:pPr>
            <a:endParaRPr lang="es-CO" sz="4000" b="1" dirty="0">
              <a:solidFill>
                <a:schemeClr val="tx1"/>
              </a:solidFill>
              <a:latin typeface="Arial" panose="020B0604020202020204" pitchFamily="34" charset="0"/>
              <a:cs typeface="Arial" panose="020B0604020202020204" pitchFamily="34" charset="0"/>
            </a:endParaRPr>
          </a:p>
          <a:p>
            <a:pPr algn="just">
              <a:lnSpc>
                <a:spcPct val="80000"/>
              </a:lnSpc>
              <a:defRPr/>
            </a:pPr>
            <a:endParaRPr lang="es-CO" sz="4000" b="1" dirty="0">
              <a:solidFill>
                <a:schemeClr val="tx1"/>
              </a:solidFill>
              <a:latin typeface="Arial" panose="020B0604020202020204" pitchFamily="34" charset="0"/>
              <a:cs typeface="Arial" panose="020B0604020202020204" pitchFamily="34" charset="0"/>
            </a:endParaRPr>
          </a:p>
          <a:p>
            <a:pPr algn="just">
              <a:lnSpc>
                <a:spcPct val="80000"/>
              </a:lnSpc>
              <a:defRPr/>
            </a:pPr>
            <a:r>
              <a:rPr lang="es-CO" sz="4000" b="1" dirty="0">
                <a:solidFill>
                  <a:schemeClr val="tx1"/>
                </a:solidFill>
                <a:latin typeface="Arial" panose="020B0604020202020204" pitchFamily="34" charset="0"/>
                <a:cs typeface="Arial" panose="020B0604020202020204" pitchFamily="34" charset="0"/>
              </a:rPr>
              <a:t>   * Convenio Savia COHAN $2,800,000 </a:t>
            </a:r>
          </a:p>
          <a:p>
            <a:pPr algn="just">
              <a:lnSpc>
                <a:spcPct val="80000"/>
              </a:lnSpc>
              <a:defRPr/>
            </a:pPr>
            <a:endParaRPr lang="es-CO" sz="4000" b="1" dirty="0">
              <a:solidFill>
                <a:schemeClr val="tx1"/>
              </a:solidFill>
              <a:latin typeface="Arial" panose="020B0604020202020204" pitchFamily="34" charset="0"/>
              <a:cs typeface="Arial" panose="020B0604020202020204" pitchFamily="34" charset="0"/>
            </a:endParaRPr>
          </a:p>
          <a:p>
            <a:pPr algn="just">
              <a:lnSpc>
                <a:spcPct val="80000"/>
              </a:lnSpc>
              <a:defRPr/>
            </a:pPr>
            <a:endParaRPr lang="es-CO" sz="4000" b="1" dirty="0">
              <a:solidFill>
                <a:schemeClr val="tx1"/>
              </a:solidFill>
              <a:latin typeface="Arial" panose="020B0604020202020204" pitchFamily="34" charset="0"/>
              <a:cs typeface="Arial" panose="020B0604020202020204" pitchFamily="34" charset="0"/>
            </a:endParaRPr>
          </a:p>
          <a:p>
            <a:pPr algn="just">
              <a:lnSpc>
                <a:spcPct val="80000"/>
              </a:lnSpc>
              <a:defRPr/>
            </a:pPr>
            <a:r>
              <a:rPr lang="es-CO" sz="4000" b="1" dirty="0">
                <a:solidFill>
                  <a:schemeClr val="tx1"/>
                </a:solidFill>
                <a:latin typeface="Arial" panose="020B0604020202020204" pitchFamily="34" charset="0"/>
                <a:cs typeface="Arial" panose="020B0604020202020204" pitchFamily="34" charset="0"/>
              </a:rPr>
              <a:t>   *  Cohan Contigo y descuentos comerciales $51,055,894 </a:t>
            </a:r>
          </a:p>
          <a:p>
            <a:pPr algn="just">
              <a:lnSpc>
                <a:spcPct val="80000"/>
              </a:lnSpc>
              <a:defRPr/>
            </a:pPr>
            <a:endParaRPr lang="es-CO" sz="4000" b="1" dirty="0">
              <a:solidFill>
                <a:schemeClr val="tx1"/>
              </a:solidFill>
              <a:latin typeface="Arial" panose="020B0604020202020204" pitchFamily="34" charset="0"/>
              <a:cs typeface="Arial" panose="020B0604020202020204" pitchFamily="34" charset="0"/>
            </a:endParaRPr>
          </a:p>
          <a:p>
            <a:pPr algn="just">
              <a:lnSpc>
                <a:spcPct val="80000"/>
              </a:lnSpc>
              <a:defRPr/>
            </a:pPr>
            <a:endParaRPr lang="es-CO" sz="4000" b="1" dirty="0">
              <a:solidFill>
                <a:schemeClr val="tx1"/>
              </a:solidFill>
              <a:latin typeface="Arial" panose="020B0604020202020204" pitchFamily="34" charset="0"/>
              <a:cs typeface="Arial" panose="020B0604020202020204" pitchFamily="34" charset="0"/>
            </a:endParaRPr>
          </a:p>
          <a:p>
            <a:pPr algn="just">
              <a:lnSpc>
                <a:spcPct val="80000"/>
              </a:lnSpc>
              <a:defRPr/>
            </a:pPr>
            <a:r>
              <a:rPr lang="es-CO" sz="4000" b="1" dirty="0">
                <a:solidFill>
                  <a:schemeClr val="tx1"/>
                </a:solidFill>
                <a:latin typeface="Arial" panose="020B0604020202020204" pitchFamily="34" charset="0"/>
                <a:cs typeface="Arial" panose="020B0604020202020204" pitchFamily="34" charset="0"/>
              </a:rPr>
              <a:t>   * Bonos para capacitaciones  $7,500,000 </a:t>
            </a:r>
          </a:p>
          <a:p>
            <a:pPr algn="just">
              <a:lnSpc>
                <a:spcPct val="80000"/>
              </a:lnSpc>
              <a:defRPr/>
            </a:pPr>
            <a:endParaRPr lang="es-CO" sz="3000" b="1" dirty="0">
              <a:solidFill>
                <a:srgbClr val="CC6600"/>
              </a:solidFill>
            </a:endParaRPr>
          </a:p>
          <a:p>
            <a:pPr algn="just">
              <a:lnSpc>
                <a:spcPct val="80000"/>
              </a:lnSpc>
              <a:defRPr/>
            </a:pPr>
            <a:endParaRPr lang="es-CO" sz="3000" b="1" dirty="0">
              <a:solidFill>
                <a:srgbClr val="CC6600"/>
              </a:solidFill>
            </a:endParaRPr>
          </a:p>
          <a:p>
            <a:pPr algn="just">
              <a:lnSpc>
                <a:spcPct val="80000"/>
              </a:lnSpc>
              <a:defRPr/>
            </a:pPr>
            <a:endParaRPr lang="es-CO" sz="3000" b="1" dirty="0">
              <a:solidFill>
                <a:srgbClr val="CC6600"/>
              </a:solidFill>
            </a:endParaRPr>
          </a:p>
          <a:p>
            <a:pPr algn="just">
              <a:lnSpc>
                <a:spcPct val="80000"/>
              </a:lnSpc>
              <a:defRPr/>
            </a:pPr>
            <a:endParaRPr lang="es-CO" sz="3000" b="1" dirty="0">
              <a:solidFill>
                <a:srgbClr val="CC6600"/>
              </a:solidFill>
            </a:endParaRPr>
          </a:p>
          <a:p>
            <a:pPr algn="just">
              <a:lnSpc>
                <a:spcPct val="80000"/>
              </a:lnSpc>
              <a:defRPr/>
            </a:pPr>
            <a:endParaRPr lang="es-CO" sz="3000" b="1" dirty="0">
              <a:solidFill>
                <a:srgbClr val="CC6600"/>
              </a:solidFill>
            </a:endParaRPr>
          </a:p>
          <a:p>
            <a:pPr algn="just">
              <a:lnSpc>
                <a:spcPct val="80000"/>
              </a:lnSpc>
              <a:buFont typeface="Arial" charset="0"/>
              <a:buChar char="•"/>
              <a:defRPr/>
            </a:pPr>
            <a:endParaRPr lang="es-CO" sz="3000" b="1" dirty="0">
              <a:solidFill>
                <a:srgbClr val="CC6600"/>
              </a:solidFill>
            </a:endParaRPr>
          </a:p>
          <a:p>
            <a:pPr algn="just">
              <a:lnSpc>
                <a:spcPct val="80000"/>
              </a:lnSpc>
              <a:buFontTx/>
              <a:buNone/>
              <a:defRPr/>
            </a:pPr>
            <a:endParaRPr lang="es-CO" sz="3000" b="1" dirty="0">
              <a:solidFill>
                <a:srgbClr val="CC6600"/>
              </a:solidFill>
            </a:endParaRPr>
          </a:p>
        </p:txBody>
      </p:sp>
      <p:sp>
        <p:nvSpPr>
          <p:cNvPr id="7171" name="Rectangle 5">
            <a:extLst>
              <a:ext uri="{FF2B5EF4-FFF2-40B4-BE49-F238E27FC236}">
                <a16:creationId xmlns:a16="http://schemas.microsoft.com/office/drawing/2014/main" id="{62223300-A034-4189-9D1D-1FB0D901FE0D}"/>
              </a:ext>
            </a:extLst>
          </p:cNvPr>
          <p:cNvSpPr>
            <a:spLocks noGrp="1" noChangeArrowheads="1"/>
          </p:cNvSpPr>
          <p:nvPr>
            <p:ph type="title"/>
          </p:nvPr>
        </p:nvSpPr>
        <p:spPr>
          <a:xfrm>
            <a:off x="3656806" y="457200"/>
            <a:ext cx="10515600" cy="1714500"/>
          </a:xfrm>
        </p:spPr>
        <p:txBody>
          <a:bodyPr>
            <a:normAutofit fontScale="90000"/>
          </a:bodyPr>
          <a:lstStyle/>
          <a:p>
            <a:pPr algn="ctr"/>
            <a:br>
              <a:rPr lang="es-CO" altLang="es-CO" dirty="0">
                <a:latin typeface="Bernard MT Condensed" panose="02050806060905020404" pitchFamily="18" charset="0"/>
              </a:rPr>
            </a:br>
            <a:r>
              <a:rPr lang="es-CO" altLang="es-CO" dirty="0">
                <a:latin typeface="Arial" panose="020B0604020202020204" pitchFamily="34" charset="0"/>
                <a:cs typeface="Arial" panose="020B0604020202020204" pitchFamily="34" charset="0"/>
              </a:rPr>
              <a:t>BENEFICIOS AÑO 2019</a:t>
            </a:r>
            <a:br>
              <a:rPr lang="es-CO" altLang="es-CO" dirty="0">
                <a:latin typeface="Bernard MT Condensed" panose="02050806060905020404" pitchFamily="18" charset="0"/>
              </a:rPr>
            </a:br>
            <a:endParaRPr lang="es-ES" altLang="es-CO" dirty="0">
              <a:latin typeface="Bernard MT Condensed" panose="020508060609050204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2AED3CFB-9ABD-49B4-B484-AAED20B11F1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09" b="7809"/>
          <a:stretch>
            <a:fillRect/>
          </a:stretch>
        </p:blipFill>
        <p:spPr/>
      </p:pic>
      <p:sp>
        <p:nvSpPr>
          <p:cNvPr id="3" name="Marcador de texto 2">
            <a:extLst>
              <a:ext uri="{FF2B5EF4-FFF2-40B4-BE49-F238E27FC236}">
                <a16:creationId xmlns:a16="http://schemas.microsoft.com/office/drawing/2014/main" id="{D1ED0CA3-5BA8-4CBC-BF03-A451F21F6506}"/>
              </a:ext>
            </a:extLst>
          </p:cNvPr>
          <p:cNvSpPr>
            <a:spLocks noGrp="1"/>
          </p:cNvSpPr>
          <p:nvPr>
            <p:ph type="body" sz="quarter" idx="11"/>
          </p:nvPr>
        </p:nvSpPr>
        <p:spPr/>
        <p:txBody>
          <a:bodyPr/>
          <a:lstStyle/>
          <a:p>
            <a:endParaRPr lang="en-US"/>
          </a:p>
        </p:txBody>
      </p:sp>
      <p:sp>
        <p:nvSpPr>
          <p:cNvPr id="4" name="Marcador de texto 3">
            <a:extLst>
              <a:ext uri="{FF2B5EF4-FFF2-40B4-BE49-F238E27FC236}">
                <a16:creationId xmlns:a16="http://schemas.microsoft.com/office/drawing/2014/main" id="{2FD567D9-1465-4FF9-A917-871131C71616}"/>
              </a:ext>
            </a:extLst>
          </p:cNvPr>
          <p:cNvSpPr>
            <a:spLocks noGrp="1"/>
          </p:cNvSpPr>
          <p:nvPr>
            <p:ph type="body" sz="quarter" idx="12"/>
          </p:nvPr>
        </p:nvSpPr>
        <p:spPr/>
        <p:txBody>
          <a:bodyPr/>
          <a:lstStyle/>
          <a:p>
            <a:endParaRPr lang="en-US"/>
          </a:p>
        </p:txBody>
      </p:sp>
      <p:sp>
        <p:nvSpPr>
          <p:cNvPr id="5" name="Marcador de texto 4">
            <a:extLst>
              <a:ext uri="{FF2B5EF4-FFF2-40B4-BE49-F238E27FC236}">
                <a16:creationId xmlns:a16="http://schemas.microsoft.com/office/drawing/2014/main" id="{9C62AFB3-2340-48DB-9390-132C73280163}"/>
              </a:ext>
            </a:extLst>
          </p:cNvPr>
          <p:cNvSpPr>
            <a:spLocks noGrp="1"/>
          </p:cNvSpPr>
          <p:nvPr>
            <p:ph type="body" sz="quarter" idx="13"/>
          </p:nvPr>
        </p:nvSpPr>
        <p:spPr/>
        <p:txBody>
          <a:bodyPr/>
          <a:lstStyle/>
          <a:p>
            <a:endParaRPr lang="en-US"/>
          </a:p>
        </p:txBody>
      </p:sp>
      <p:sp>
        <p:nvSpPr>
          <p:cNvPr id="6" name="Marcador de texto 5">
            <a:extLst>
              <a:ext uri="{FF2B5EF4-FFF2-40B4-BE49-F238E27FC236}">
                <a16:creationId xmlns:a16="http://schemas.microsoft.com/office/drawing/2014/main" id="{CF99FD81-DA3B-43C5-A0FD-5B04690AC914}"/>
              </a:ext>
            </a:extLst>
          </p:cNvPr>
          <p:cNvSpPr>
            <a:spLocks noGrp="1"/>
          </p:cNvSpPr>
          <p:nvPr>
            <p:ph type="body" sz="quarter" idx="14"/>
          </p:nvPr>
        </p:nvSpPr>
        <p:spPr/>
        <p:txBody>
          <a:bodyPr/>
          <a:lstStyle/>
          <a:p>
            <a:endParaRPr lang="en-US"/>
          </a:p>
        </p:txBody>
      </p:sp>
      <p:sp>
        <p:nvSpPr>
          <p:cNvPr id="7" name="Marcador de texto 6">
            <a:extLst>
              <a:ext uri="{FF2B5EF4-FFF2-40B4-BE49-F238E27FC236}">
                <a16:creationId xmlns:a16="http://schemas.microsoft.com/office/drawing/2014/main" id="{84F4B65F-CF94-4ABB-A87F-71432DC99CF2}"/>
              </a:ext>
            </a:extLst>
          </p:cNvPr>
          <p:cNvSpPr>
            <a:spLocks noGrp="1"/>
          </p:cNvSpPr>
          <p:nvPr>
            <p:ph type="body" sz="quarter" idx="15"/>
          </p:nvPr>
        </p:nvSpPr>
        <p:spPr/>
        <p:txBody>
          <a:bodyPr/>
          <a:lstStyle/>
          <a:p>
            <a:r>
              <a:rPr lang="en-US" dirty="0"/>
              <a:t>4</a:t>
            </a:r>
          </a:p>
        </p:txBody>
      </p:sp>
      <p:pic>
        <p:nvPicPr>
          <p:cNvPr id="15" name="Marcador de posición de imagen 14" descr="Conexiones">
            <a:extLst>
              <a:ext uri="{FF2B5EF4-FFF2-40B4-BE49-F238E27FC236}">
                <a16:creationId xmlns:a16="http://schemas.microsoft.com/office/drawing/2014/main" id="{DB5CF679-00AF-4A4D-91F7-B27512681639}"/>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331337" y="3447039"/>
            <a:ext cx="3134495" cy="3134495"/>
          </a:xfrm>
        </p:spPr>
      </p:pic>
      <p:sp>
        <p:nvSpPr>
          <p:cNvPr id="9" name="Marcador de texto 8">
            <a:extLst>
              <a:ext uri="{FF2B5EF4-FFF2-40B4-BE49-F238E27FC236}">
                <a16:creationId xmlns:a16="http://schemas.microsoft.com/office/drawing/2014/main" id="{3DEE9181-E089-4C80-A08A-78A40CB53DD0}"/>
              </a:ext>
            </a:extLst>
          </p:cNvPr>
          <p:cNvSpPr>
            <a:spLocks noGrp="1"/>
          </p:cNvSpPr>
          <p:nvPr>
            <p:ph type="body" sz="quarter" idx="17"/>
          </p:nvPr>
        </p:nvSpPr>
        <p:spPr>
          <a:xfrm>
            <a:off x="10871398" y="6165385"/>
            <a:ext cx="6336704" cy="2730482"/>
          </a:xfrm>
        </p:spPr>
        <p:txBody>
          <a:bodyPr>
            <a:normAutofit/>
          </a:bodyPr>
          <a:lstStyle/>
          <a:p>
            <a:pPr>
              <a:lnSpc>
                <a:spcPct val="80000"/>
              </a:lnSpc>
            </a:pPr>
            <a:r>
              <a:rPr lang="es-CO" sz="6600" dirty="0"/>
              <a:t>Satisfacción de los usuarios</a:t>
            </a:r>
          </a:p>
        </p:txBody>
      </p:sp>
      <p:sp>
        <p:nvSpPr>
          <p:cNvPr id="10" name="Marcador de texto 9">
            <a:extLst>
              <a:ext uri="{FF2B5EF4-FFF2-40B4-BE49-F238E27FC236}">
                <a16:creationId xmlns:a16="http://schemas.microsoft.com/office/drawing/2014/main" id="{0D99E8D5-CAB5-4D19-B2D5-790EBEDE19C8}"/>
              </a:ext>
            </a:extLst>
          </p:cNvPr>
          <p:cNvSpPr>
            <a:spLocks noGrp="1"/>
          </p:cNvSpPr>
          <p:nvPr>
            <p:ph type="body" sz="quarter" idx="18"/>
          </p:nvPr>
        </p:nvSpPr>
        <p:spPr/>
        <p:txBody>
          <a:bodyPr/>
          <a:lstStyle/>
          <a:p>
            <a:endParaRPr lang="en-US"/>
          </a:p>
        </p:txBody>
      </p:sp>
      <p:sp>
        <p:nvSpPr>
          <p:cNvPr id="11" name="Marcador de texto 10">
            <a:extLst>
              <a:ext uri="{FF2B5EF4-FFF2-40B4-BE49-F238E27FC236}">
                <a16:creationId xmlns:a16="http://schemas.microsoft.com/office/drawing/2014/main" id="{F6BC0783-E197-4AA5-A370-38F124008B46}"/>
              </a:ext>
            </a:extLst>
          </p:cNvPr>
          <p:cNvSpPr>
            <a:spLocks noGrp="1"/>
          </p:cNvSpPr>
          <p:nvPr>
            <p:ph type="body" sz="quarter" idx="19"/>
          </p:nvPr>
        </p:nvSpPr>
        <p:spPr/>
        <p:txBody>
          <a:bodyPr>
            <a:normAutofit lnSpcReduction="10000"/>
          </a:bodyPr>
          <a:lstStyle/>
          <a:p>
            <a:endParaRPr lang="en-US"/>
          </a:p>
        </p:txBody>
      </p:sp>
    </p:spTree>
    <p:extLst>
      <p:ext uri="{BB962C8B-B14F-4D97-AF65-F5344CB8AC3E}">
        <p14:creationId xmlns:p14="http://schemas.microsoft.com/office/powerpoint/2010/main" val="11495075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894830" y="154707"/>
            <a:ext cx="14349567" cy="1203151"/>
          </a:xfrm>
        </p:spPr>
        <p:txBody>
          <a:bodyPr>
            <a:normAutofit fontScale="90000"/>
          </a:bodyPr>
          <a:lstStyle/>
          <a:p>
            <a:pPr eaLnBrk="1" hangingPunct="1"/>
            <a:r>
              <a:rPr lang="es-CO" dirty="0"/>
              <a:t>Indicadores SIAU</a:t>
            </a:r>
            <a:br>
              <a:rPr lang="es-CO" dirty="0"/>
            </a:br>
            <a:endParaRPr lang="es-CO" dirty="0"/>
          </a:p>
        </p:txBody>
      </p:sp>
      <p:pic>
        <p:nvPicPr>
          <p:cNvPr id="6" name="Imagen 5"/>
          <p:cNvPicPr>
            <a:picLocks noChangeAspect="1"/>
          </p:cNvPicPr>
          <p:nvPr/>
        </p:nvPicPr>
        <p:blipFill>
          <a:blip r:embed="rId2"/>
          <a:stretch>
            <a:fillRect/>
          </a:stretch>
        </p:blipFill>
        <p:spPr>
          <a:xfrm>
            <a:off x="718324" y="2059707"/>
            <a:ext cx="7130275" cy="7248525"/>
          </a:xfrm>
          <a:prstGeom prst="rect">
            <a:avLst/>
          </a:prstGeom>
        </p:spPr>
      </p:pic>
      <p:pic>
        <p:nvPicPr>
          <p:cNvPr id="5" name="9 Imagen">
            <a:extLst>
              <a:ext uri="{FF2B5EF4-FFF2-40B4-BE49-F238E27FC236}">
                <a16:creationId xmlns:a16="http://schemas.microsoft.com/office/drawing/2014/main" id="{1B458AE5-9CEC-49BB-8BBF-9BAB04E951F4}"/>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0" y="9508083"/>
            <a:ext cx="2435487" cy="787400"/>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3874664918"/>
              </p:ext>
            </p:extLst>
          </p:nvPr>
        </p:nvGraphicFramePr>
        <p:xfrm>
          <a:off x="9684524" y="2845194"/>
          <a:ext cx="7130275" cy="6538195"/>
        </p:xfrm>
        <a:graphic>
          <a:graphicData uri="http://schemas.openxmlformats.org/drawingml/2006/table">
            <a:tbl>
              <a:tblPr>
                <a:tableStyleId>{3C2FFA5D-87B4-456A-9821-1D502468CF0F}</a:tableStyleId>
              </a:tblPr>
              <a:tblGrid>
                <a:gridCol w="2213929">
                  <a:extLst>
                    <a:ext uri="{9D8B030D-6E8A-4147-A177-3AD203B41FA5}">
                      <a16:colId xmlns:a16="http://schemas.microsoft.com/office/drawing/2014/main" val="20000"/>
                    </a:ext>
                  </a:extLst>
                </a:gridCol>
                <a:gridCol w="1244844">
                  <a:extLst>
                    <a:ext uri="{9D8B030D-6E8A-4147-A177-3AD203B41FA5}">
                      <a16:colId xmlns:a16="http://schemas.microsoft.com/office/drawing/2014/main" val="20001"/>
                    </a:ext>
                  </a:extLst>
                </a:gridCol>
                <a:gridCol w="1835751">
                  <a:extLst>
                    <a:ext uri="{9D8B030D-6E8A-4147-A177-3AD203B41FA5}">
                      <a16:colId xmlns:a16="http://schemas.microsoft.com/office/drawing/2014/main" val="20002"/>
                    </a:ext>
                  </a:extLst>
                </a:gridCol>
                <a:gridCol w="1835751">
                  <a:extLst>
                    <a:ext uri="{9D8B030D-6E8A-4147-A177-3AD203B41FA5}">
                      <a16:colId xmlns:a16="http://schemas.microsoft.com/office/drawing/2014/main" val="20003"/>
                    </a:ext>
                  </a:extLst>
                </a:gridCol>
              </a:tblGrid>
              <a:tr h="1824612">
                <a:tc>
                  <a:txBody>
                    <a:bodyPr/>
                    <a:lstStyle/>
                    <a:p>
                      <a:pPr algn="ctr" rtl="0" fontAlgn="b"/>
                      <a:r>
                        <a:rPr lang="es-CO" sz="1800" u="none" strike="noStrike" dirty="0">
                          <a:effectLst/>
                        </a:rPr>
                        <a:t>SERVICIO</a:t>
                      </a:r>
                      <a:endParaRPr lang="es-CO" sz="1800" b="1" i="0" u="none" strike="noStrike" dirty="0">
                        <a:solidFill>
                          <a:srgbClr val="000000"/>
                        </a:solidFill>
                        <a:effectLst/>
                        <a:latin typeface="Trebuchet MS" panose="020B0603020202020204" pitchFamily="34" charset="0"/>
                      </a:endParaRPr>
                    </a:p>
                  </a:txBody>
                  <a:tcPr marL="0" marR="0" marT="0" marB="0" anchor="b"/>
                </a:tc>
                <a:tc>
                  <a:txBody>
                    <a:bodyPr/>
                    <a:lstStyle/>
                    <a:p>
                      <a:pPr algn="ctr" rtl="0" fontAlgn="b"/>
                      <a:r>
                        <a:rPr lang="es-CO" sz="1800" u="none" strike="noStrike">
                          <a:effectLst/>
                        </a:rPr>
                        <a:t>QUEJAS, RECLAMOS Y/O PETICIÓN</a:t>
                      </a:r>
                      <a:endParaRPr lang="es-CO" sz="1800" b="1" i="0" u="none" strike="noStrike">
                        <a:solidFill>
                          <a:srgbClr val="000000"/>
                        </a:solidFill>
                        <a:effectLst/>
                        <a:latin typeface="Trebuchet MS" panose="020B0603020202020204" pitchFamily="34" charset="0"/>
                      </a:endParaRPr>
                    </a:p>
                  </a:txBody>
                  <a:tcPr marL="0" marR="0" marT="0" marB="0" anchor="b"/>
                </a:tc>
                <a:tc>
                  <a:txBody>
                    <a:bodyPr/>
                    <a:lstStyle/>
                    <a:p>
                      <a:pPr algn="ctr" rtl="0" fontAlgn="b"/>
                      <a:r>
                        <a:rPr lang="es-CO" sz="1800" u="none" strike="noStrike" dirty="0">
                          <a:effectLst/>
                        </a:rPr>
                        <a:t>FELICITACIONES</a:t>
                      </a:r>
                      <a:endParaRPr lang="es-CO" sz="1800" b="1" i="0" u="none" strike="noStrike" dirty="0">
                        <a:solidFill>
                          <a:srgbClr val="000000"/>
                        </a:solidFill>
                        <a:effectLst/>
                        <a:latin typeface="Trebuchet MS" panose="020B0603020202020204" pitchFamily="34" charset="0"/>
                      </a:endParaRPr>
                    </a:p>
                  </a:txBody>
                  <a:tcPr marL="0" marR="0" marT="0" marB="0" anchor="b"/>
                </a:tc>
                <a:tc>
                  <a:txBody>
                    <a:bodyPr/>
                    <a:lstStyle/>
                    <a:p>
                      <a:pPr algn="ctr" rtl="0" fontAlgn="b"/>
                      <a:r>
                        <a:rPr lang="es-CO" sz="1800" b="1" i="0" u="none" strike="noStrike" dirty="0">
                          <a:solidFill>
                            <a:srgbClr val="000000"/>
                          </a:solidFill>
                          <a:effectLst/>
                          <a:latin typeface="Trebuchet MS" panose="020B0603020202020204" pitchFamily="34" charset="0"/>
                        </a:rPr>
                        <a:t>SUGERENCIAS</a:t>
                      </a:r>
                    </a:p>
                  </a:txBody>
                  <a:tcPr marL="0" marR="0" marT="0" marB="0" anchor="b"/>
                </a:tc>
                <a:extLst>
                  <a:ext uri="{0D108BD9-81ED-4DB2-BD59-A6C34878D82A}">
                    <a16:rowId xmlns:a16="http://schemas.microsoft.com/office/drawing/2014/main" val="10000"/>
                  </a:ext>
                </a:extLst>
              </a:tr>
              <a:tr h="1216409">
                <a:tc>
                  <a:txBody>
                    <a:bodyPr/>
                    <a:lstStyle/>
                    <a:p>
                      <a:pPr algn="l" rtl="0" fontAlgn="b"/>
                      <a:r>
                        <a:rPr lang="es-CO" sz="1800" u="none" strike="noStrike" dirty="0">
                          <a:effectLst/>
                        </a:rPr>
                        <a:t>HOSPITALIZACION Y URGENCIAS</a:t>
                      </a:r>
                      <a:endParaRPr lang="es-CO" sz="1800" b="1" i="0" u="none" strike="noStrike" dirty="0">
                        <a:solidFill>
                          <a:srgbClr val="000000"/>
                        </a:solidFill>
                        <a:effectLst/>
                        <a:latin typeface="Trebuchet MS" panose="020B0603020202020204" pitchFamily="34" charset="0"/>
                      </a:endParaRPr>
                    </a:p>
                  </a:txBody>
                  <a:tcPr marL="0" marR="0" marT="0" marB="0" anchor="b"/>
                </a:tc>
                <a:tc>
                  <a:txBody>
                    <a:bodyPr/>
                    <a:lstStyle/>
                    <a:p>
                      <a:pPr algn="ctr" rtl="0" fontAlgn="b"/>
                      <a:r>
                        <a:rPr lang="es-CO" sz="1800" b="0" i="0" u="none" strike="noStrike" dirty="0">
                          <a:solidFill>
                            <a:schemeClr val="dk1"/>
                          </a:solidFill>
                          <a:effectLst/>
                          <a:latin typeface="+mn-lt"/>
                        </a:rPr>
                        <a:t>7</a:t>
                      </a:r>
                      <a:endParaRPr lang="es-CO" sz="18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s-CO" sz="1800" u="none" strike="noStrike" dirty="0">
                          <a:effectLst/>
                        </a:rPr>
                        <a:t>8</a:t>
                      </a:r>
                      <a:endParaRPr lang="es-CO" sz="18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s-CO" sz="1800" b="1" i="0" u="none" strike="noStrike" dirty="0">
                          <a:solidFill>
                            <a:srgbClr val="000000"/>
                          </a:solidFill>
                          <a:effectLst/>
                          <a:latin typeface="Calibri" panose="020F0502020204030204" pitchFamily="34" charset="0"/>
                        </a:rPr>
                        <a:t>1</a:t>
                      </a:r>
                    </a:p>
                  </a:txBody>
                  <a:tcPr marL="0" marR="0" marT="0" marB="0" anchor="b"/>
                </a:tc>
                <a:extLst>
                  <a:ext uri="{0D108BD9-81ED-4DB2-BD59-A6C34878D82A}">
                    <a16:rowId xmlns:a16="http://schemas.microsoft.com/office/drawing/2014/main" val="10001"/>
                  </a:ext>
                </a:extLst>
              </a:tr>
              <a:tr h="760255">
                <a:tc>
                  <a:txBody>
                    <a:bodyPr/>
                    <a:lstStyle/>
                    <a:p>
                      <a:pPr algn="l" rtl="0" fontAlgn="b"/>
                      <a:r>
                        <a:rPr lang="es-CO" sz="1800" u="none" strike="noStrike" dirty="0">
                          <a:effectLst/>
                        </a:rPr>
                        <a:t>FARMACIA</a:t>
                      </a:r>
                      <a:endParaRPr lang="es-CO" sz="1800" b="1" i="0" u="none" strike="noStrike" dirty="0">
                        <a:solidFill>
                          <a:srgbClr val="000000"/>
                        </a:solidFill>
                        <a:effectLst/>
                        <a:latin typeface="Trebuchet MS" panose="020B0603020202020204" pitchFamily="34" charset="0"/>
                      </a:endParaRPr>
                    </a:p>
                  </a:txBody>
                  <a:tcPr marL="0" marR="0" marT="0" marB="0" anchor="b"/>
                </a:tc>
                <a:tc>
                  <a:txBody>
                    <a:bodyPr/>
                    <a:lstStyle/>
                    <a:p>
                      <a:pPr algn="ctr" rtl="0" fontAlgn="b"/>
                      <a:r>
                        <a:rPr lang="es-CO" sz="1800" b="0" i="0" u="none" strike="noStrike" dirty="0">
                          <a:solidFill>
                            <a:schemeClr val="dk1"/>
                          </a:solidFill>
                          <a:effectLst/>
                          <a:latin typeface="+mn-lt"/>
                        </a:rPr>
                        <a:t>4</a:t>
                      </a:r>
                      <a:endParaRPr lang="es-CO" sz="18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s-CO" sz="1800" u="none" strike="noStrike" dirty="0">
                          <a:effectLst/>
                        </a:rPr>
                        <a:t>0</a:t>
                      </a:r>
                      <a:endParaRPr lang="es-CO" sz="18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s-CO" sz="1800" b="1" i="0" u="none" strike="noStrike" dirty="0">
                          <a:solidFill>
                            <a:srgbClr val="000000"/>
                          </a:solidFill>
                          <a:effectLst/>
                          <a:latin typeface="Calibri" panose="020F0502020204030204" pitchFamily="34" charset="0"/>
                        </a:rPr>
                        <a:t>1</a:t>
                      </a:r>
                    </a:p>
                  </a:txBody>
                  <a:tcPr marL="0" marR="0" marT="0" marB="0" anchor="b"/>
                </a:tc>
                <a:extLst>
                  <a:ext uri="{0D108BD9-81ED-4DB2-BD59-A6C34878D82A}">
                    <a16:rowId xmlns:a16="http://schemas.microsoft.com/office/drawing/2014/main" val="10002"/>
                  </a:ext>
                </a:extLst>
              </a:tr>
              <a:tr h="760255">
                <a:tc>
                  <a:txBody>
                    <a:bodyPr/>
                    <a:lstStyle/>
                    <a:p>
                      <a:pPr algn="l" rtl="0" fontAlgn="b"/>
                      <a:r>
                        <a:rPr lang="es-CO" sz="1800" u="none" strike="noStrike">
                          <a:effectLst/>
                        </a:rPr>
                        <a:t>CONSULTA EXTERNA</a:t>
                      </a:r>
                      <a:endParaRPr lang="es-CO" sz="1800" b="1" i="0" u="none" strike="noStrike">
                        <a:solidFill>
                          <a:srgbClr val="000000"/>
                        </a:solidFill>
                        <a:effectLst/>
                        <a:latin typeface="Trebuchet MS" panose="020B0603020202020204" pitchFamily="34" charset="0"/>
                      </a:endParaRPr>
                    </a:p>
                  </a:txBody>
                  <a:tcPr marL="0" marR="0" marT="0" marB="0" anchor="b"/>
                </a:tc>
                <a:tc>
                  <a:txBody>
                    <a:bodyPr/>
                    <a:lstStyle/>
                    <a:p>
                      <a:pPr algn="ctr" rtl="0" fontAlgn="b"/>
                      <a:r>
                        <a:rPr lang="es-CO" sz="1800" u="none" strike="noStrike" dirty="0">
                          <a:effectLst/>
                        </a:rPr>
                        <a:t>1</a:t>
                      </a:r>
                      <a:endParaRPr lang="es-CO" sz="18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s-CO" sz="1800" u="none" strike="noStrike" dirty="0">
                          <a:effectLst/>
                        </a:rPr>
                        <a:t>0</a:t>
                      </a:r>
                      <a:endParaRPr lang="es-CO" sz="18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s-CO" sz="1800" b="1" i="0" u="none" strike="noStrike" dirty="0">
                          <a:solidFill>
                            <a:srgbClr val="000000"/>
                          </a:solidFill>
                          <a:effectLst/>
                          <a:latin typeface="Calibri" panose="020F0502020204030204" pitchFamily="34" charset="0"/>
                        </a:rPr>
                        <a:t>1</a:t>
                      </a:r>
                    </a:p>
                  </a:txBody>
                  <a:tcPr marL="0" marR="0" marT="0" marB="0" anchor="b"/>
                </a:tc>
                <a:extLst>
                  <a:ext uri="{0D108BD9-81ED-4DB2-BD59-A6C34878D82A}">
                    <a16:rowId xmlns:a16="http://schemas.microsoft.com/office/drawing/2014/main" val="10003"/>
                  </a:ext>
                </a:extLst>
              </a:tr>
              <a:tr h="1216409">
                <a:tc>
                  <a:txBody>
                    <a:bodyPr/>
                    <a:lstStyle/>
                    <a:p>
                      <a:pPr algn="l" rtl="0" fontAlgn="ctr"/>
                      <a:r>
                        <a:rPr lang="es-CO" sz="1800" u="none" strike="noStrike">
                          <a:effectLst/>
                        </a:rPr>
                        <a:t>ODONTOLOGIA Y VACUNACION</a:t>
                      </a:r>
                      <a:endParaRPr lang="es-CO" sz="1800" b="1" i="0" u="none" strike="noStrike">
                        <a:solidFill>
                          <a:srgbClr val="000000"/>
                        </a:solidFill>
                        <a:effectLst/>
                        <a:latin typeface="Trebuchet MS" panose="020B0603020202020204" pitchFamily="34" charset="0"/>
                      </a:endParaRPr>
                    </a:p>
                  </a:txBody>
                  <a:tcPr marL="0" marR="0" marT="0" marB="0" anchor="ctr"/>
                </a:tc>
                <a:tc>
                  <a:txBody>
                    <a:bodyPr/>
                    <a:lstStyle/>
                    <a:p>
                      <a:pPr algn="ctr" rtl="0" fontAlgn="ctr"/>
                      <a:r>
                        <a:rPr lang="es-CO" sz="1800" u="none" strike="noStrike" dirty="0">
                          <a:effectLst/>
                        </a:rPr>
                        <a:t>0</a:t>
                      </a:r>
                      <a:endParaRPr lang="es-CO"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800" u="none" strike="noStrike" dirty="0">
                          <a:effectLst/>
                        </a:rPr>
                        <a:t>3</a:t>
                      </a:r>
                      <a:endParaRPr lang="es-CO"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800" b="1" i="0" u="none" strike="noStrike" dirty="0">
                          <a:solidFill>
                            <a:srgbClr val="000000"/>
                          </a:solidFill>
                          <a:effectLst/>
                          <a:latin typeface="Calibri" panose="020F0502020204030204" pitchFamily="34" charset="0"/>
                        </a:rPr>
                        <a:t>0</a:t>
                      </a:r>
                    </a:p>
                  </a:txBody>
                  <a:tcPr marL="0" marR="0" marT="0" marB="0" anchor="ctr"/>
                </a:tc>
                <a:extLst>
                  <a:ext uri="{0D108BD9-81ED-4DB2-BD59-A6C34878D82A}">
                    <a16:rowId xmlns:a16="http://schemas.microsoft.com/office/drawing/2014/main" val="10004"/>
                  </a:ext>
                </a:extLst>
              </a:tr>
              <a:tr h="760255">
                <a:tc>
                  <a:txBody>
                    <a:bodyPr/>
                    <a:lstStyle/>
                    <a:p>
                      <a:pPr algn="l" rtl="0" fontAlgn="b"/>
                      <a:r>
                        <a:rPr lang="es-CO" sz="1800" u="none" strike="noStrike" dirty="0">
                          <a:effectLst/>
                        </a:rPr>
                        <a:t>TOTAL</a:t>
                      </a:r>
                      <a:endParaRPr lang="es-CO" sz="1800" b="1" i="0" u="none" strike="noStrike" dirty="0">
                        <a:solidFill>
                          <a:srgbClr val="7030A0"/>
                        </a:solidFill>
                        <a:effectLst/>
                        <a:latin typeface="Trebuchet MS" panose="020B0603020202020204" pitchFamily="34" charset="0"/>
                      </a:endParaRPr>
                    </a:p>
                  </a:txBody>
                  <a:tcPr marL="0" marR="0" marT="0" marB="0" anchor="b"/>
                </a:tc>
                <a:tc>
                  <a:txBody>
                    <a:bodyPr/>
                    <a:lstStyle/>
                    <a:p>
                      <a:pPr algn="ctr" rtl="0" fontAlgn="b"/>
                      <a:r>
                        <a:rPr lang="es-CO" sz="1800" u="none" strike="noStrike" dirty="0">
                          <a:effectLst/>
                        </a:rPr>
                        <a:t>12</a:t>
                      </a:r>
                      <a:endParaRPr lang="es-CO" sz="1800" b="1" i="0" u="none" strike="noStrike" dirty="0">
                        <a:solidFill>
                          <a:srgbClr val="7030A0"/>
                        </a:solidFill>
                        <a:effectLst/>
                        <a:latin typeface="Calibri" panose="020F0502020204030204" pitchFamily="34" charset="0"/>
                      </a:endParaRPr>
                    </a:p>
                  </a:txBody>
                  <a:tcPr marL="0" marR="0" marT="0" marB="0" anchor="b"/>
                </a:tc>
                <a:tc>
                  <a:txBody>
                    <a:bodyPr/>
                    <a:lstStyle/>
                    <a:p>
                      <a:pPr algn="ctr" rtl="0" fontAlgn="b"/>
                      <a:r>
                        <a:rPr lang="es-CO" sz="1800" u="none" strike="noStrike" dirty="0">
                          <a:effectLst/>
                        </a:rPr>
                        <a:t>11</a:t>
                      </a:r>
                      <a:endParaRPr lang="es-CO" sz="1800" b="1" i="0" u="none" strike="noStrike" dirty="0">
                        <a:solidFill>
                          <a:srgbClr val="7030A0"/>
                        </a:solidFill>
                        <a:effectLst/>
                        <a:latin typeface="Calibri" panose="020F0502020204030204" pitchFamily="34" charset="0"/>
                      </a:endParaRPr>
                    </a:p>
                  </a:txBody>
                  <a:tcPr marL="0" marR="0" marT="0" marB="0" anchor="b"/>
                </a:tc>
                <a:tc>
                  <a:txBody>
                    <a:bodyPr/>
                    <a:lstStyle/>
                    <a:p>
                      <a:pPr algn="ctr" rtl="0" fontAlgn="b"/>
                      <a:r>
                        <a:rPr lang="es-CO" sz="1800" b="1" i="0" u="none" strike="noStrike" dirty="0">
                          <a:solidFill>
                            <a:srgbClr val="7030A0"/>
                          </a:solidFill>
                          <a:effectLst/>
                          <a:latin typeface="Calibri" panose="020F0502020204030204" pitchFamily="34" charset="0"/>
                        </a:rPr>
                        <a:t>3 </a:t>
                      </a:r>
                    </a:p>
                  </a:txBody>
                  <a:tcPr marL="0" marR="0" marT="0" marB="0" anchor="b"/>
                </a:tc>
                <a:extLst>
                  <a:ext uri="{0D108BD9-81ED-4DB2-BD59-A6C34878D82A}">
                    <a16:rowId xmlns:a16="http://schemas.microsoft.com/office/drawing/2014/main" val="10005"/>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996802075"/>
              </p:ext>
            </p:extLst>
          </p:nvPr>
        </p:nvGraphicFramePr>
        <p:xfrm>
          <a:off x="9684526" y="2034704"/>
          <a:ext cx="7130274" cy="907341"/>
        </p:xfrm>
        <a:graphic>
          <a:graphicData uri="http://schemas.openxmlformats.org/drawingml/2006/table">
            <a:tbl>
              <a:tblPr>
                <a:tableStyleId>{775DCB02-9BB8-47FD-8907-85C794F793BA}</a:tableStyleId>
              </a:tblPr>
              <a:tblGrid>
                <a:gridCol w="7130274">
                  <a:extLst>
                    <a:ext uri="{9D8B030D-6E8A-4147-A177-3AD203B41FA5}">
                      <a16:colId xmlns:a16="http://schemas.microsoft.com/office/drawing/2014/main" val="20000"/>
                    </a:ext>
                  </a:extLst>
                </a:gridCol>
              </a:tblGrid>
              <a:tr h="907341">
                <a:tc>
                  <a:txBody>
                    <a:bodyPr/>
                    <a:lstStyle/>
                    <a:p>
                      <a:pPr algn="ctr"/>
                      <a:endParaRPr lang="es-CO" sz="2000" dirty="0"/>
                    </a:p>
                    <a:p>
                      <a:pPr algn="ctr"/>
                      <a:r>
                        <a:rPr lang="es-CO" sz="2000" b="1" dirty="0"/>
                        <a:t>CONSOLIDADO 2019</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9783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4398088" y="642906"/>
            <a:ext cx="10585176" cy="10715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4800" b="1" dirty="0">
                <a:latin typeface="Arial" panose="020B0604020202020204" pitchFamily="34" charset="0"/>
                <a:cs typeface="Arial" panose="020B0604020202020204" pitchFamily="34" charset="0"/>
              </a:rPr>
              <a:t>ENCUESTAS SATISFACCIÓN</a:t>
            </a:r>
            <a:endParaRPr lang="es-CO" sz="48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2435487" y="2378280"/>
            <a:ext cx="13033113" cy="3600016"/>
          </a:xfrm>
          <a:prstGeom prst="rect">
            <a:avLst/>
          </a:prstGeom>
        </p:spPr>
      </p:pic>
      <p:pic>
        <p:nvPicPr>
          <p:cNvPr id="8" name="9 Imagen">
            <a:extLst>
              <a:ext uri="{FF2B5EF4-FFF2-40B4-BE49-F238E27FC236}">
                <a16:creationId xmlns:a16="http://schemas.microsoft.com/office/drawing/2014/main" id="{2EBFD9AF-3789-4AE6-A0F5-B175013B6818}"/>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0" y="9499600"/>
            <a:ext cx="2435487" cy="787400"/>
          </a:xfrm>
          <a:prstGeom prst="rect">
            <a:avLst/>
          </a:prstGeom>
          <a:noFill/>
          <a:ln>
            <a:noFill/>
          </a:ln>
        </p:spPr>
      </p:pic>
      <p:pic>
        <p:nvPicPr>
          <p:cNvPr id="5" name="Imagen 4"/>
          <p:cNvPicPr>
            <a:picLocks noChangeAspect="1"/>
          </p:cNvPicPr>
          <p:nvPr/>
        </p:nvPicPr>
        <p:blipFill>
          <a:blip r:embed="rId4"/>
          <a:stretch>
            <a:fillRect/>
          </a:stretch>
        </p:blipFill>
        <p:spPr>
          <a:xfrm>
            <a:off x="2435486" y="6642101"/>
            <a:ext cx="13033113" cy="3001993"/>
          </a:xfrm>
          <a:prstGeom prst="rect">
            <a:avLst/>
          </a:prstGeom>
        </p:spPr>
      </p:pic>
      <p:sp>
        <p:nvSpPr>
          <p:cNvPr id="6" name="CuadroTexto 5"/>
          <p:cNvSpPr txBox="1"/>
          <p:nvPr/>
        </p:nvSpPr>
        <p:spPr>
          <a:xfrm>
            <a:off x="7446087" y="6272768"/>
            <a:ext cx="2667000" cy="369332"/>
          </a:xfrm>
          <a:prstGeom prst="rect">
            <a:avLst/>
          </a:prstGeom>
          <a:noFill/>
        </p:spPr>
        <p:txBody>
          <a:bodyPr wrap="square" rtlCol="0">
            <a:spAutoFit/>
          </a:bodyPr>
          <a:lstStyle/>
          <a:p>
            <a:r>
              <a:rPr lang="es-CO" sz="1800" dirty="0"/>
              <a:t>CONSOLIDADO 2019</a:t>
            </a:r>
          </a:p>
        </p:txBody>
      </p:sp>
      <p:sp>
        <p:nvSpPr>
          <p:cNvPr id="9" name="CuadroTexto 8">
            <a:extLst>
              <a:ext uri="{FF2B5EF4-FFF2-40B4-BE49-F238E27FC236}">
                <a16:creationId xmlns:a16="http://schemas.microsoft.com/office/drawing/2014/main" id="{5269EA94-F8D9-40E5-833F-7B61C5881AE9}"/>
              </a:ext>
            </a:extLst>
          </p:cNvPr>
          <p:cNvSpPr txBox="1"/>
          <p:nvPr/>
        </p:nvSpPr>
        <p:spPr>
          <a:xfrm>
            <a:off x="7446087" y="2083808"/>
            <a:ext cx="2667000" cy="369332"/>
          </a:xfrm>
          <a:prstGeom prst="rect">
            <a:avLst/>
          </a:prstGeom>
          <a:noFill/>
        </p:spPr>
        <p:txBody>
          <a:bodyPr wrap="square" rtlCol="0">
            <a:spAutoFit/>
          </a:bodyPr>
          <a:lstStyle/>
          <a:p>
            <a:r>
              <a:rPr lang="es-CO" sz="1800" dirty="0"/>
              <a:t>CONSOLIDADO 2018</a:t>
            </a:r>
          </a:p>
        </p:txBody>
      </p:sp>
    </p:spTree>
    <p:extLst>
      <p:ext uri="{BB962C8B-B14F-4D97-AF65-F5344CB8AC3E}">
        <p14:creationId xmlns:p14="http://schemas.microsoft.com/office/powerpoint/2010/main" val="129864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4714714" y="642906"/>
            <a:ext cx="10585176" cy="10715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4800" b="1" dirty="0">
                <a:latin typeface="Arial" panose="020B0604020202020204" pitchFamily="34" charset="0"/>
                <a:cs typeface="Arial" panose="020B0604020202020204" pitchFamily="34" charset="0"/>
              </a:rPr>
              <a:t>ENCUESTAS SATISFACCIÓN</a:t>
            </a:r>
            <a:endParaRPr lang="es-CO" sz="48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3"/>
          <a:stretch>
            <a:fillRect/>
          </a:stretch>
        </p:blipFill>
        <p:spPr>
          <a:xfrm>
            <a:off x="635000" y="3904248"/>
            <a:ext cx="8102600" cy="5214352"/>
          </a:xfrm>
          <a:prstGeom prst="rect">
            <a:avLst/>
          </a:prstGeom>
        </p:spPr>
      </p:pic>
      <p:sp>
        <p:nvSpPr>
          <p:cNvPr id="4" name="CuadroTexto 3"/>
          <p:cNvSpPr txBox="1"/>
          <p:nvPr/>
        </p:nvSpPr>
        <p:spPr>
          <a:xfrm>
            <a:off x="2382461" y="2790998"/>
            <a:ext cx="4104456" cy="707886"/>
          </a:xfrm>
          <a:prstGeom prst="rect">
            <a:avLst/>
          </a:prstGeom>
          <a:noFill/>
        </p:spPr>
        <p:txBody>
          <a:bodyPr wrap="square" rtlCol="0">
            <a:spAutoFit/>
          </a:bodyPr>
          <a:lstStyle/>
          <a:p>
            <a:pPr algn="ctr"/>
            <a:r>
              <a:rPr lang="es-CO" sz="4000" dirty="0"/>
              <a:t>2018</a:t>
            </a:r>
            <a:endParaRPr lang="es-CO" sz="4800" dirty="0"/>
          </a:p>
        </p:txBody>
      </p:sp>
      <p:pic>
        <p:nvPicPr>
          <p:cNvPr id="8" name="9 Imagen">
            <a:extLst>
              <a:ext uri="{FF2B5EF4-FFF2-40B4-BE49-F238E27FC236}">
                <a16:creationId xmlns:a16="http://schemas.microsoft.com/office/drawing/2014/main" id="{E0A82F91-2009-4CA3-A6D7-E33D58C299C2}"/>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0" y="9499600"/>
            <a:ext cx="2435487" cy="787400"/>
          </a:xfrm>
          <a:prstGeom prst="rect">
            <a:avLst/>
          </a:prstGeom>
          <a:noFill/>
          <a:ln>
            <a:noFill/>
          </a:ln>
        </p:spPr>
      </p:pic>
      <p:graphicFrame>
        <p:nvGraphicFramePr>
          <p:cNvPr id="10" name="Gráfico 9">
            <a:extLst>
              <a:ext uri="{FF2B5EF4-FFF2-40B4-BE49-F238E27FC236}">
                <a16:creationId xmlns:a16="http://schemas.microsoft.com/office/drawing/2014/main" id="{779FBD5C-ED96-4DDA-8E07-1DD064D3BB8C}"/>
              </a:ext>
            </a:extLst>
          </p:cNvPr>
          <p:cNvGraphicFramePr>
            <a:graphicFrameLocks/>
          </p:cNvGraphicFramePr>
          <p:nvPr>
            <p:extLst>
              <p:ext uri="{D42A27DB-BD31-4B8C-83A1-F6EECF244321}">
                <p14:modId xmlns:p14="http://schemas.microsoft.com/office/powerpoint/2010/main" val="2491366908"/>
              </p:ext>
            </p:extLst>
          </p:nvPr>
        </p:nvGraphicFramePr>
        <p:xfrm>
          <a:off x="11574380" y="3805924"/>
          <a:ext cx="6921148" cy="4981272"/>
        </p:xfrm>
        <a:graphic>
          <a:graphicData uri="http://schemas.openxmlformats.org/drawingml/2006/chart">
            <c:chart xmlns:c="http://schemas.openxmlformats.org/drawingml/2006/chart" xmlns:r="http://schemas.openxmlformats.org/officeDocument/2006/relationships" r:id="rId5"/>
          </a:graphicData>
        </a:graphic>
      </p:graphicFrame>
      <p:sp>
        <p:nvSpPr>
          <p:cNvPr id="12" name="CuadroTexto 11"/>
          <p:cNvSpPr txBox="1"/>
          <p:nvPr/>
        </p:nvSpPr>
        <p:spPr>
          <a:xfrm>
            <a:off x="11631123" y="3098038"/>
            <a:ext cx="4104456" cy="707886"/>
          </a:xfrm>
          <a:prstGeom prst="rect">
            <a:avLst/>
          </a:prstGeom>
          <a:noFill/>
        </p:spPr>
        <p:txBody>
          <a:bodyPr wrap="square" rtlCol="0">
            <a:spAutoFit/>
          </a:bodyPr>
          <a:lstStyle/>
          <a:p>
            <a:pPr algn="ctr"/>
            <a:r>
              <a:rPr lang="es-CO" sz="4000" dirty="0"/>
              <a:t>2019</a:t>
            </a:r>
          </a:p>
        </p:txBody>
      </p:sp>
      <p:graphicFrame>
        <p:nvGraphicFramePr>
          <p:cNvPr id="13" name="Gráfico 12">
            <a:extLst>
              <a:ext uri="{FF2B5EF4-FFF2-40B4-BE49-F238E27FC236}">
                <a16:creationId xmlns:a16="http://schemas.microsoft.com/office/drawing/2014/main" id="{779FBD5C-ED96-4DDA-8E07-1DD064D3BB8C}"/>
              </a:ext>
            </a:extLst>
          </p:cNvPr>
          <p:cNvGraphicFramePr>
            <a:graphicFrameLocks/>
          </p:cNvGraphicFramePr>
          <p:nvPr>
            <p:extLst>
              <p:ext uri="{D42A27DB-BD31-4B8C-83A1-F6EECF244321}">
                <p14:modId xmlns:p14="http://schemas.microsoft.com/office/powerpoint/2010/main" val="1864917635"/>
              </p:ext>
            </p:extLst>
          </p:nvPr>
        </p:nvGraphicFramePr>
        <p:xfrm>
          <a:off x="10208903" y="3805924"/>
          <a:ext cx="6948897" cy="531267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2141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4714714" y="642906"/>
            <a:ext cx="10585176" cy="10715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4800" b="1" dirty="0">
                <a:latin typeface="Arial" panose="020B0604020202020204" pitchFamily="34" charset="0"/>
                <a:cs typeface="Arial" panose="020B0604020202020204" pitchFamily="34" charset="0"/>
              </a:rPr>
              <a:t>ENCUESTAS SATISFACCIÓN</a:t>
            </a:r>
            <a:endParaRPr lang="es-CO" sz="48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1168400" y="2156951"/>
            <a:ext cx="15113000" cy="3482564"/>
          </a:xfrm>
          <a:prstGeom prst="rect">
            <a:avLst/>
          </a:prstGeom>
        </p:spPr>
      </p:pic>
      <p:pic>
        <p:nvPicPr>
          <p:cNvPr id="6" name="9 Imagen">
            <a:extLst>
              <a:ext uri="{FF2B5EF4-FFF2-40B4-BE49-F238E27FC236}">
                <a16:creationId xmlns:a16="http://schemas.microsoft.com/office/drawing/2014/main" id="{EC1F05E4-812D-48F2-8D57-5B8C656001C1}"/>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0" y="9536381"/>
            <a:ext cx="2435487" cy="787400"/>
          </a:xfrm>
          <a:prstGeom prst="rect">
            <a:avLst/>
          </a:prstGeom>
          <a:noFill/>
          <a:ln>
            <a:noFill/>
          </a:ln>
        </p:spPr>
      </p:pic>
      <p:pic>
        <p:nvPicPr>
          <p:cNvPr id="4" name="Imagen 3"/>
          <p:cNvPicPr>
            <a:picLocks noChangeAspect="1"/>
          </p:cNvPicPr>
          <p:nvPr/>
        </p:nvPicPr>
        <p:blipFill>
          <a:blip r:embed="rId4"/>
          <a:stretch>
            <a:fillRect/>
          </a:stretch>
        </p:blipFill>
        <p:spPr>
          <a:xfrm>
            <a:off x="1168400" y="6081989"/>
            <a:ext cx="15113000" cy="3454391"/>
          </a:xfrm>
          <a:prstGeom prst="rect">
            <a:avLst/>
          </a:prstGeom>
        </p:spPr>
      </p:pic>
    </p:spTree>
    <p:extLst>
      <p:ext uri="{BB962C8B-B14F-4D97-AF65-F5344CB8AC3E}">
        <p14:creationId xmlns:p14="http://schemas.microsoft.com/office/powerpoint/2010/main" val="221702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 Rectángulo redondeado"/>
          <p:cNvSpPr/>
          <p:nvPr/>
        </p:nvSpPr>
        <p:spPr>
          <a:xfrm>
            <a:off x="3526582" y="390972"/>
            <a:ext cx="11445924" cy="1296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4800" b="1" dirty="0">
                <a:solidFill>
                  <a:prstClr val="white"/>
                </a:solidFill>
                <a:latin typeface="Arial" panose="020B0604020202020204" pitchFamily="34" charset="0"/>
                <a:cs typeface="Arial" panose="020B0604020202020204" pitchFamily="34" charset="0"/>
              </a:rPr>
              <a:t>PRINCIPALES MOTIVOS DE PQRS 2017- 2018-2019</a:t>
            </a:r>
            <a:endParaRPr lang="es-CO" sz="4800" b="1" dirty="0">
              <a:solidFill>
                <a:prstClr val="white"/>
              </a:solidFill>
              <a:latin typeface="Arial" panose="020B0604020202020204" pitchFamily="34" charset="0"/>
              <a:cs typeface="Arial" panose="020B0604020202020204" pitchFamily="34" charset="0"/>
            </a:endParaRPr>
          </a:p>
        </p:txBody>
      </p:sp>
      <p:pic>
        <p:nvPicPr>
          <p:cNvPr id="5" name="9 Imagen">
            <a:extLst>
              <a:ext uri="{FF2B5EF4-FFF2-40B4-BE49-F238E27FC236}">
                <a16:creationId xmlns:a16="http://schemas.microsoft.com/office/drawing/2014/main" id="{2A4AADC4-BEA3-412D-B0E0-96C6EAE71009}"/>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226999" y="8815908"/>
            <a:ext cx="2435487" cy="787400"/>
          </a:xfrm>
          <a:prstGeom prst="rect">
            <a:avLst/>
          </a:prstGeom>
          <a:noFill/>
          <a:ln>
            <a:noFill/>
          </a:ln>
        </p:spPr>
      </p:pic>
      <p:pic>
        <p:nvPicPr>
          <p:cNvPr id="7" name="Imagen 6"/>
          <p:cNvPicPr>
            <a:picLocks noChangeAspect="1"/>
          </p:cNvPicPr>
          <p:nvPr/>
        </p:nvPicPr>
        <p:blipFill>
          <a:blip r:embed="rId3"/>
          <a:stretch>
            <a:fillRect/>
          </a:stretch>
        </p:blipFill>
        <p:spPr>
          <a:xfrm>
            <a:off x="3526582" y="2056453"/>
            <a:ext cx="11086392" cy="7546855"/>
          </a:xfrm>
          <a:prstGeom prst="rect">
            <a:avLst/>
          </a:prstGeom>
        </p:spPr>
      </p:pic>
    </p:spTree>
    <p:extLst>
      <p:ext uri="{BB962C8B-B14F-4D97-AF65-F5344CB8AC3E}">
        <p14:creationId xmlns:p14="http://schemas.microsoft.com/office/powerpoint/2010/main" val="136464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1659394" y="6656903"/>
            <a:ext cx="4443413" cy="2746623"/>
          </a:xfrm>
          <a:prstGeom prst="rect">
            <a:avLst/>
          </a:prstGeom>
        </p:spPr>
      </p:pic>
      <p:sp>
        <p:nvSpPr>
          <p:cNvPr id="2" name="10 Rectángulo redondeado"/>
          <p:cNvSpPr/>
          <p:nvPr/>
        </p:nvSpPr>
        <p:spPr>
          <a:xfrm>
            <a:off x="3094534" y="390972"/>
            <a:ext cx="12529392" cy="151216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4800" b="1" dirty="0">
                <a:solidFill>
                  <a:prstClr val="white"/>
                </a:solidFill>
                <a:latin typeface="Arial" panose="020B0604020202020204" pitchFamily="34" charset="0"/>
                <a:cs typeface="Arial" panose="020B0604020202020204" pitchFamily="34" charset="0"/>
              </a:rPr>
              <a:t> </a:t>
            </a:r>
          </a:p>
          <a:p>
            <a:pPr algn="ctr"/>
            <a:r>
              <a:rPr lang="es-MX" sz="4800" b="1" dirty="0">
                <a:solidFill>
                  <a:prstClr val="white"/>
                </a:solidFill>
                <a:latin typeface="Arial" panose="020B0604020202020204" pitchFamily="34" charset="0"/>
                <a:cs typeface="Arial" panose="020B0604020202020204" pitchFamily="34" charset="0"/>
              </a:rPr>
              <a:t>MECANISMOS DE ATENCIÓN PRIORITARIA</a:t>
            </a:r>
          </a:p>
          <a:p>
            <a:pPr algn="ctr"/>
            <a:endParaRPr lang="es-CO" sz="4800" b="1" dirty="0">
              <a:solidFill>
                <a:prstClr val="white"/>
              </a:solidFill>
              <a:latin typeface="Arial" panose="020B0604020202020204" pitchFamily="34" charset="0"/>
              <a:cs typeface="Arial" panose="020B0604020202020204" pitchFamily="34" charset="0"/>
            </a:endParaRPr>
          </a:p>
        </p:txBody>
      </p:sp>
      <p:sp>
        <p:nvSpPr>
          <p:cNvPr id="3" name="CuadroTexto 2"/>
          <p:cNvSpPr txBox="1"/>
          <p:nvPr/>
        </p:nvSpPr>
        <p:spPr>
          <a:xfrm>
            <a:off x="2770498" y="2767236"/>
            <a:ext cx="9505056" cy="52629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4800" dirty="0"/>
              <a:t>SE BRINDA A TENCION PREFERENCIAL A:</a:t>
            </a:r>
          </a:p>
          <a:p>
            <a:r>
              <a:rPr lang="es-CO" sz="4800" dirty="0"/>
              <a:t>-Adultos mayores</a:t>
            </a:r>
          </a:p>
          <a:p>
            <a:r>
              <a:rPr lang="es-CO" sz="4800" dirty="0"/>
              <a:t>-Mujeres con niños en brazos</a:t>
            </a:r>
          </a:p>
          <a:p>
            <a:r>
              <a:rPr lang="es-CO" sz="4800" dirty="0"/>
              <a:t>-Mujeres en estado de gestación</a:t>
            </a:r>
          </a:p>
          <a:p>
            <a:r>
              <a:rPr lang="es-CO" sz="4800" dirty="0"/>
              <a:t>Personas con discapacidad</a:t>
            </a:r>
          </a:p>
          <a:p>
            <a:r>
              <a:rPr lang="es-CO" sz="4800" dirty="0"/>
              <a:t>-Niños</a:t>
            </a:r>
          </a:p>
        </p:txBody>
      </p:sp>
      <p:pic>
        <p:nvPicPr>
          <p:cNvPr id="5" name="9 Imagen">
            <a:extLst>
              <a:ext uri="{FF2B5EF4-FFF2-40B4-BE49-F238E27FC236}">
                <a16:creationId xmlns:a16="http://schemas.microsoft.com/office/drawing/2014/main" id="{B700D3A6-E557-46EF-8814-8F369B6086B3}"/>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335011" y="8894311"/>
            <a:ext cx="2435487" cy="787400"/>
          </a:xfrm>
          <a:prstGeom prst="rect">
            <a:avLst/>
          </a:prstGeom>
          <a:noFill/>
          <a:ln>
            <a:noFill/>
          </a:ln>
        </p:spPr>
      </p:pic>
    </p:spTree>
    <p:extLst>
      <p:ext uri="{BB962C8B-B14F-4D97-AF65-F5344CB8AC3E}">
        <p14:creationId xmlns:p14="http://schemas.microsoft.com/office/powerpoint/2010/main" val="102414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Rectángulo redondeado"/>
          <p:cNvSpPr/>
          <p:nvPr/>
        </p:nvSpPr>
        <p:spPr>
          <a:xfrm>
            <a:off x="3094534" y="390972"/>
            <a:ext cx="12529392" cy="151216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4800" b="1" dirty="0">
                <a:solidFill>
                  <a:prstClr val="white"/>
                </a:solidFill>
                <a:latin typeface="Arial" panose="020B0604020202020204" pitchFamily="34" charset="0"/>
                <a:cs typeface="Arial" panose="020B0604020202020204" pitchFamily="34" charset="0"/>
              </a:rPr>
              <a:t> </a:t>
            </a:r>
          </a:p>
          <a:p>
            <a:pPr algn="ctr"/>
            <a:r>
              <a:rPr lang="es-CO" sz="4800" b="1" dirty="0">
                <a:solidFill>
                  <a:prstClr val="white"/>
                </a:solidFill>
                <a:latin typeface="Arial" panose="020B0604020202020204" pitchFamily="34" charset="0"/>
                <a:cs typeface="Arial" panose="020B0604020202020204" pitchFamily="34" charset="0"/>
              </a:rPr>
              <a:t>ESPACIOS DE PARTICIPACIÓN SOCIAL</a:t>
            </a:r>
          </a:p>
          <a:p>
            <a:pPr algn="ctr"/>
            <a:endParaRPr lang="es-CO" sz="4800" b="1" dirty="0">
              <a:solidFill>
                <a:prstClr val="white"/>
              </a:solidFill>
              <a:latin typeface="Arial" panose="020B0604020202020204" pitchFamily="34" charset="0"/>
              <a:cs typeface="Arial" panose="020B0604020202020204" pitchFamily="34" charset="0"/>
            </a:endParaRPr>
          </a:p>
        </p:txBody>
      </p:sp>
      <p:sp>
        <p:nvSpPr>
          <p:cNvPr id="3" name="CuadroTexto 2"/>
          <p:cNvSpPr txBox="1"/>
          <p:nvPr/>
        </p:nvSpPr>
        <p:spPr>
          <a:xfrm>
            <a:off x="3742606" y="2875249"/>
            <a:ext cx="9613068" cy="240065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3000" dirty="0"/>
              <a:t>-ALIANZA DE USUARIOS</a:t>
            </a:r>
          </a:p>
          <a:p>
            <a:r>
              <a:rPr lang="es-CO" sz="3000" dirty="0"/>
              <a:t>-COMITÉ DE PARTICIPACION SOCIAL EN SALUD (COPACO)</a:t>
            </a:r>
          </a:p>
          <a:p>
            <a:r>
              <a:rPr lang="es-CO" sz="3000" dirty="0"/>
              <a:t>-CONSEJO TERRITORIAL DE SEGURIDAD SOCIAL EN SALUD</a:t>
            </a:r>
          </a:p>
        </p:txBody>
      </p:sp>
      <p:sp>
        <p:nvSpPr>
          <p:cNvPr id="4" name="CuadroTexto 3"/>
          <p:cNvSpPr txBox="1"/>
          <p:nvPr/>
        </p:nvSpPr>
        <p:spPr>
          <a:xfrm>
            <a:off x="3742606" y="5683560"/>
            <a:ext cx="6696744" cy="33239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O" sz="3000" dirty="0"/>
              <a:t>LOGROS DE LA ALIANZA DE USUARIOS:</a:t>
            </a:r>
          </a:p>
          <a:p>
            <a:r>
              <a:rPr lang="es-CO" sz="3000" dirty="0"/>
              <a:t>-AGILIDAD EN REFERENCIA DE USUARIOS</a:t>
            </a:r>
          </a:p>
          <a:p>
            <a:r>
              <a:rPr lang="es-CO" sz="3000" dirty="0"/>
              <a:t>-CAMBIOS EN HORARIOS DE VISITAS</a:t>
            </a:r>
          </a:p>
          <a:p>
            <a:r>
              <a:rPr lang="es-CO" sz="3000" dirty="0"/>
              <a:t>-CAMBIOS EN ATENCIÓN DE USUARIOS </a:t>
            </a:r>
          </a:p>
        </p:txBody>
      </p:sp>
      <p:pic>
        <p:nvPicPr>
          <p:cNvPr id="5" name="Imagen 4"/>
          <p:cNvPicPr>
            <a:picLocks noChangeAspect="1"/>
          </p:cNvPicPr>
          <p:nvPr/>
        </p:nvPicPr>
        <p:blipFill>
          <a:blip r:embed="rId3"/>
          <a:stretch>
            <a:fillRect/>
          </a:stretch>
        </p:blipFill>
        <p:spPr>
          <a:xfrm>
            <a:off x="11133967" y="6948388"/>
            <a:ext cx="4443413" cy="2314575"/>
          </a:xfrm>
          <a:prstGeom prst="rect">
            <a:avLst/>
          </a:prstGeom>
        </p:spPr>
      </p:pic>
      <p:pic>
        <p:nvPicPr>
          <p:cNvPr id="6" name="Imagen 5"/>
          <p:cNvPicPr>
            <a:picLocks noChangeAspect="1"/>
          </p:cNvPicPr>
          <p:nvPr/>
        </p:nvPicPr>
        <p:blipFill>
          <a:blip r:embed="rId4"/>
          <a:stretch>
            <a:fillRect/>
          </a:stretch>
        </p:blipFill>
        <p:spPr>
          <a:xfrm>
            <a:off x="11340195" y="5239849"/>
            <a:ext cx="4700588" cy="2185988"/>
          </a:xfrm>
          <a:prstGeom prst="rect">
            <a:avLst/>
          </a:prstGeom>
        </p:spPr>
      </p:pic>
      <p:pic>
        <p:nvPicPr>
          <p:cNvPr id="7" name="9 Imagen">
            <a:extLst>
              <a:ext uri="{FF2B5EF4-FFF2-40B4-BE49-F238E27FC236}">
                <a16:creationId xmlns:a16="http://schemas.microsoft.com/office/drawing/2014/main" id="{E0EA3121-282B-41C3-89E6-F3FD0CC0E0DC}"/>
              </a:ext>
            </a:extLst>
          </p:cNvPr>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273546" y="9262963"/>
            <a:ext cx="2435487" cy="787400"/>
          </a:xfrm>
          <a:prstGeom prst="rect">
            <a:avLst/>
          </a:prstGeom>
          <a:noFill/>
          <a:ln>
            <a:noFill/>
          </a:ln>
        </p:spPr>
      </p:pic>
    </p:spTree>
    <p:extLst>
      <p:ext uri="{BB962C8B-B14F-4D97-AF65-F5344CB8AC3E}">
        <p14:creationId xmlns:p14="http://schemas.microsoft.com/office/powerpoint/2010/main" val="188870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7D6261-18C1-415A-A1D8-34007F55D276}"/>
              </a:ext>
            </a:extLst>
          </p:cNvPr>
          <p:cNvSpPr>
            <a:spLocks noGrp="1"/>
          </p:cNvSpPr>
          <p:nvPr>
            <p:ph type="title"/>
          </p:nvPr>
        </p:nvSpPr>
        <p:spPr/>
        <p:txBody>
          <a:bodyPr>
            <a:normAutofit/>
          </a:bodyPr>
          <a:lstStyle/>
          <a:p>
            <a:r>
              <a:rPr lang="es-CO"/>
              <a:t>Reingresos a hospitalización antes de 15 días</a:t>
            </a:r>
          </a:p>
        </p:txBody>
      </p:sp>
      <p:sp>
        <p:nvSpPr>
          <p:cNvPr id="3" name="Marcador de pie de página 2">
            <a:extLst>
              <a:ext uri="{FF2B5EF4-FFF2-40B4-BE49-F238E27FC236}">
                <a16:creationId xmlns:a16="http://schemas.microsoft.com/office/drawing/2014/main" id="{CCB09BE2-B97A-434C-816A-13A50F578D8E}"/>
              </a:ext>
            </a:extLst>
          </p:cNvPr>
          <p:cNvSpPr>
            <a:spLocks noGrp="1"/>
          </p:cNvSpPr>
          <p:nvPr>
            <p:ph type="ftr" sz="quarter" idx="10"/>
          </p:nvPr>
        </p:nvSpPr>
        <p:spPr/>
        <p:txBody>
          <a:bodyPr/>
          <a:lstStyle/>
          <a:p>
            <a:r>
              <a:rPr lang="es-CO" altLang="ja-JP" dirty="0"/>
              <a:t>E.S.E Hospital Padre Clemente Giraldo | Granada</a:t>
            </a:r>
          </a:p>
        </p:txBody>
      </p:sp>
      <p:sp>
        <p:nvSpPr>
          <p:cNvPr id="4" name="Marcador de número de diapositiva 3">
            <a:extLst>
              <a:ext uri="{FF2B5EF4-FFF2-40B4-BE49-F238E27FC236}">
                <a16:creationId xmlns:a16="http://schemas.microsoft.com/office/drawing/2014/main" id="{F3578A70-3BC5-4035-B0B6-74E270B67497}"/>
              </a:ext>
            </a:extLst>
          </p:cNvPr>
          <p:cNvSpPr>
            <a:spLocks noGrp="1"/>
          </p:cNvSpPr>
          <p:nvPr>
            <p:ph type="sldNum" sz="quarter" idx="11"/>
          </p:nvPr>
        </p:nvSpPr>
        <p:spPr/>
        <p:txBody>
          <a:bodyPr/>
          <a:lstStyle/>
          <a:p>
            <a:fld id="{E6459DFB-86F3-43FA-8567-2EA6E426AE90}" type="slidenum">
              <a:rPr lang="ja-JP" altLang="en-US" smtClean="0"/>
              <a:pPr/>
              <a:t>7</a:t>
            </a:fld>
            <a:endParaRPr lang="ja-JP" altLang="en-US"/>
          </a:p>
        </p:txBody>
      </p:sp>
      <p:sp>
        <p:nvSpPr>
          <p:cNvPr id="5" name="Marcador de texto 4">
            <a:extLst>
              <a:ext uri="{FF2B5EF4-FFF2-40B4-BE49-F238E27FC236}">
                <a16:creationId xmlns:a16="http://schemas.microsoft.com/office/drawing/2014/main" id="{21F7AC44-841A-4108-A573-BCCF3B363D36}"/>
              </a:ext>
            </a:extLst>
          </p:cNvPr>
          <p:cNvSpPr>
            <a:spLocks noGrp="1"/>
          </p:cNvSpPr>
          <p:nvPr>
            <p:ph type="body" sz="quarter" idx="13"/>
          </p:nvPr>
        </p:nvSpPr>
        <p:spPr/>
        <p:txBody>
          <a:bodyPr>
            <a:normAutofit fontScale="92500" lnSpcReduction="10000"/>
          </a:bodyPr>
          <a:lstStyle/>
          <a:p>
            <a:r>
              <a:rPr lang="es-CO" dirty="0"/>
              <a:t>2016-2019</a:t>
            </a:r>
          </a:p>
        </p:txBody>
      </p:sp>
      <p:graphicFrame>
        <p:nvGraphicFramePr>
          <p:cNvPr id="7" name="Gráfico 6">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2589864718"/>
              </p:ext>
            </p:extLst>
          </p:nvPr>
        </p:nvGraphicFramePr>
        <p:xfrm>
          <a:off x="2286000" y="2768600"/>
          <a:ext cx="14012687" cy="6324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90944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5902846" y="411957"/>
            <a:ext cx="9412560" cy="2247267"/>
          </a:xfrm>
        </p:spPr>
        <p:style>
          <a:lnRef idx="2">
            <a:schemeClr val="accent1"/>
          </a:lnRef>
          <a:fillRef idx="1">
            <a:schemeClr val="lt1"/>
          </a:fillRef>
          <a:effectRef idx="0">
            <a:schemeClr val="accent1"/>
          </a:effectRef>
          <a:fontRef idx="minor">
            <a:schemeClr val="dk1"/>
          </a:fontRef>
        </p:style>
        <p:txBody>
          <a:bodyPr>
            <a:normAutofit fontScale="90000"/>
          </a:bodyPr>
          <a:lstStyle/>
          <a:p>
            <a:pPr eaLnBrk="1" hangingPunct="1"/>
            <a:r>
              <a:rPr lang="es-CO" sz="5400" dirty="0"/>
              <a:t>SOLICITUDES DE AUTORIZACIONES PERSONAS DEL VINCULADO</a:t>
            </a:r>
          </a:p>
        </p:txBody>
      </p:sp>
      <p:sp>
        <p:nvSpPr>
          <p:cNvPr id="2" name="1 CuadroTexto"/>
          <p:cNvSpPr txBox="1"/>
          <p:nvPr/>
        </p:nvSpPr>
        <p:spPr>
          <a:xfrm>
            <a:off x="3418570" y="3779545"/>
            <a:ext cx="5400600" cy="3785652"/>
          </a:xfrm>
          <a:prstGeom prst="rect">
            <a:avLst/>
          </a:prstGeom>
          <a:noFill/>
        </p:spPr>
        <p:txBody>
          <a:bodyPr wrap="square" rtlCol="0">
            <a:spAutoFit/>
          </a:bodyPr>
          <a:lstStyle/>
          <a:p>
            <a:r>
              <a:rPr lang="es-CO" sz="4800" dirty="0"/>
              <a:t>-Gestión de autorización de servicios de niveles superiores.</a:t>
            </a:r>
          </a:p>
          <a:p>
            <a:r>
              <a:rPr lang="es-CO" sz="4800"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15216">
            <a:off x="11056677" y="5345840"/>
            <a:ext cx="4380486" cy="333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534" y="6871693"/>
            <a:ext cx="4428492"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9 Imagen">
            <a:extLst>
              <a:ext uri="{FF2B5EF4-FFF2-40B4-BE49-F238E27FC236}">
                <a16:creationId xmlns:a16="http://schemas.microsoft.com/office/drawing/2014/main" id="{54B38A7E-3FE6-4F81-BFAE-A3983AE78E15}"/>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190175" y="8944145"/>
            <a:ext cx="2435487" cy="787400"/>
          </a:xfrm>
          <a:prstGeom prst="rect">
            <a:avLst/>
          </a:prstGeom>
          <a:noFill/>
          <a:ln>
            <a:noFill/>
          </a:ln>
        </p:spPr>
      </p:pic>
    </p:spTree>
    <p:extLst>
      <p:ext uri="{BB962C8B-B14F-4D97-AF65-F5344CB8AC3E}">
        <p14:creationId xmlns:p14="http://schemas.microsoft.com/office/powerpoint/2010/main" val="1484359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5902846" y="411957"/>
            <a:ext cx="9412560" cy="2247267"/>
          </a:xfrm>
        </p:spPr>
        <p:style>
          <a:lnRef idx="2">
            <a:schemeClr val="accent1"/>
          </a:lnRef>
          <a:fillRef idx="1">
            <a:schemeClr val="lt1"/>
          </a:fillRef>
          <a:effectRef idx="0">
            <a:schemeClr val="accent1"/>
          </a:effectRef>
          <a:fontRef idx="minor">
            <a:schemeClr val="dk1"/>
          </a:fontRef>
        </p:style>
        <p:txBody>
          <a:bodyPr/>
          <a:lstStyle/>
          <a:p>
            <a:pPr eaLnBrk="1" hangingPunct="1"/>
            <a:r>
              <a:rPr lang="es-CO" sz="5400" dirty="0"/>
              <a:t>AFILIACIONES EN LINEA</a:t>
            </a:r>
          </a:p>
        </p:txBody>
      </p:sp>
      <p:sp>
        <p:nvSpPr>
          <p:cNvPr id="2" name="1 CuadroTexto"/>
          <p:cNvSpPr txBox="1"/>
          <p:nvPr/>
        </p:nvSpPr>
        <p:spPr>
          <a:xfrm>
            <a:off x="3742606" y="5467537"/>
            <a:ext cx="5292588" cy="33239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28625" indent="-428625" algn="just">
              <a:buFontTx/>
              <a:buChar char="-"/>
            </a:pPr>
            <a:r>
              <a:rPr lang="es-CO" sz="3000" dirty="0"/>
              <a:t>Se afilian los recién nacidos productos de los partos atendidos en la institución.</a:t>
            </a:r>
          </a:p>
          <a:p>
            <a:pPr algn="just"/>
            <a:endParaRPr lang="es-CO" sz="3000" dirty="0"/>
          </a:p>
          <a:p>
            <a:pPr marL="428625" indent="-428625" algn="just">
              <a:buFontTx/>
              <a:buChar char="-"/>
            </a:pPr>
            <a:r>
              <a:rPr lang="es-CO" sz="3000" dirty="0"/>
              <a:t>Menores de 18 años sin ningún tipo de afiliación.</a:t>
            </a:r>
          </a:p>
          <a:p>
            <a:pPr algn="just"/>
            <a:endParaRPr lang="es-CO" sz="3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398" y="4867730"/>
            <a:ext cx="428625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9 Imagen">
            <a:extLst>
              <a:ext uri="{FF2B5EF4-FFF2-40B4-BE49-F238E27FC236}">
                <a16:creationId xmlns:a16="http://schemas.microsoft.com/office/drawing/2014/main" id="{EFA03E5E-4299-4E05-9357-AD30D8491F37}"/>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430214" y="8791524"/>
            <a:ext cx="2435487" cy="787400"/>
          </a:xfrm>
          <a:prstGeom prst="rect">
            <a:avLst/>
          </a:prstGeom>
          <a:noFill/>
          <a:ln>
            <a:noFill/>
          </a:ln>
        </p:spPr>
      </p:pic>
    </p:spTree>
    <p:extLst>
      <p:ext uri="{BB962C8B-B14F-4D97-AF65-F5344CB8AC3E}">
        <p14:creationId xmlns:p14="http://schemas.microsoft.com/office/powerpoint/2010/main" val="827355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ctrTitle"/>
          </p:nvPr>
        </p:nvSpPr>
        <p:spPr/>
        <p:txBody>
          <a:bodyPr/>
          <a:lstStyle/>
          <a:p>
            <a:r>
              <a:rPr kumimoji="1" lang="es-CO" altLang="ja-JP" dirty="0"/>
              <a:t>¡Gracias!</a:t>
            </a:r>
          </a:p>
        </p:txBody>
      </p:sp>
      <p:sp>
        <p:nvSpPr>
          <p:cNvPr id="17" name="サブタイトル 16"/>
          <p:cNvSpPr>
            <a:spLocks noGrp="1"/>
          </p:cNvSpPr>
          <p:nvPr>
            <p:ph type="subTitle" idx="1"/>
          </p:nvPr>
        </p:nvSpPr>
        <p:spPr/>
        <p:txBody>
          <a:bodyPr>
            <a:normAutofit/>
          </a:bodyPr>
          <a:lstStyle/>
          <a:p>
            <a:pPr>
              <a:lnSpc>
                <a:spcPct val="100000"/>
              </a:lnSpc>
              <a:spcBef>
                <a:spcPts val="0"/>
              </a:spcBef>
            </a:pPr>
            <a:r>
              <a:rPr lang="es-CO" altLang="ja-JP" sz="3200" dirty="0"/>
              <a:t>Hospital Padre Clemente Giraldo</a:t>
            </a:r>
          </a:p>
          <a:p>
            <a:pPr>
              <a:lnSpc>
                <a:spcPct val="100000"/>
              </a:lnSpc>
              <a:spcBef>
                <a:spcPts val="0"/>
              </a:spcBef>
            </a:pPr>
            <a:r>
              <a:rPr lang="es-CO" altLang="ja-JP" sz="3200" dirty="0"/>
              <a:t>Víctor Raúl Hoyos Hoyos</a:t>
            </a:r>
          </a:p>
          <a:p>
            <a:pPr>
              <a:lnSpc>
                <a:spcPct val="100000"/>
              </a:lnSpc>
              <a:spcBef>
                <a:spcPts val="0"/>
              </a:spcBef>
            </a:pPr>
            <a:r>
              <a:rPr lang="es-CO" altLang="ja-JP" sz="3200" dirty="0"/>
              <a:t>Gerente</a:t>
            </a:r>
            <a:br>
              <a:rPr lang="es-CO" altLang="ja-JP" sz="3200" dirty="0"/>
            </a:br>
            <a:endParaRPr lang="es-CO" altLang="ja-JP" sz="3200" dirty="0"/>
          </a:p>
        </p:txBody>
      </p:sp>
      <p:pic>
        <p:nvPicPr>
          <p:cNvPr id="4" name="9 Imagen">
            <a:extLst>
              <a:ext uri="{FF2B5EF4-FFF2-40B4-BE49-F238E27FC236}">
                <a16:creationId xmlns:a16="http://schemas.microsoft.com/office/drawing/2014/main" id="{CF419763-3777-4395-80B8-A2004DEA510E}"/>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8904" t="5708" r="26981" b="80266"/>
          <a:stretch>
            <a:fillRect/>
          </a:stretch>
        </p:blipFill>
        <p:spPr bwMode="auto">
          <a:xfrm>
            <a:off x="148598" y="8735466"/>
            <a:ext cx="2435487" cy="787400"/>
          </a:xfrm>
          <a:prstGeom prst="rect">
            <a:avLst/>
          </a:prstGeom>
          <a:noFill/>
          <a:ln>
            <a:noFill/>
          </a:ln>
        </p:spPr>
      </p:pic>
    </p:spTree>
    <p:extLst>
      <p:ext uri="{BB962C8B-B14F-4D97-AF65-F5344CB8AC3E}">
        <p14:creationId xmlns:p14="http://schemas.microsoft.com/office/powerpoint/2010/main" val="3746168901"/>
      </p:ext>
    </p:extLst>
  </p:cSld>
  <p:clrMapOvr>
    <a:masterClrMapping/>
  </p:clrMapOvr>
  <mc:AlternateContent xmlns:mc="http://schemas.openxmlformats.org/markup-compatibility/2006" xmlns:p14="http://schemas.microsoft.com/office/powerpoint/2010/main">
    <mc:Choice Requires="p14">
      <p:transition spd="slow" p14:dur="1200" advTm="9607">
        <p14:flip dir="r"/>
      </p:transition>
    </mc:Choice>
    <mc:Fallback xmlns="">
      <p:transition spd="slow" advTm="96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90DFEB-C54A-4CCE-907B-F8B1E601BA7A}"/>
              </a:ext>
            </a:extLst>
          </p:cNvPr>
          <p:cNvSpPr>
            <a:spLocks noGrp="1"/>
          </p:cNvSpPr>
          <p:nvPr>
            <p:ph type="title"/>
          </p:nvPr>
        </p:nvSpPr>
        <p:spPr>
          <a:xfrm>
            <a:off x="3072630" y="596503"/>
            <a:ext cx="15424376" cy="1203151"/>
          </a:xfrm>
        </p:spPr>
        <p:txBody>
          <a:bodyPr>
            <a:normAutofit fontScale="90000"/>
          </a:bodyPr>
          <a:lstStyle/>
          <a:p>
            <a:r>
              <a:rPr lang="es-CO" dirty="0"/>
              <a:t>Comportamiento General del Indicador Oportunidad para la Asignación de Citas para Medicina General</a:t>
            </a:r>
          </a:p>
        </p:txBody>
      </p:sp>
      <p:sp>
        <p:nvSpPr>
          <p:cNvPr id="3" name="Marcador de pie de página 2">
            <a:extLst>
              <a:ext uri="{FF2B5EF4-FFF2-40B4-BE49-F238E27FC236}">
                <a16:creationId xmlns:a16="http://schemas.microsoft.com/office/drawing/2014/main" id="{4E36D636-AD71-409B-926F-FDC6E60BD0F2}"/>
              </a:ext>
            </a:extLst>
          </p:cNvPr>
          <p:cNvSpPr>
            <a:spLocks noGrp="1"/>
          </p:cNvSpPr>
          <p:nvPr>
            <p:ph type="ftr" sz="quarter" idx="10"/>
          </p:nvPr>
        </p:nvSpPr>
        <p:spPr/>
        <p:txBody>
          <a:bodyPr/>
          <a:lstStyle/>
          <a:p>
            <a:r>
              <a:rPr lang="es-CO" altLang="ja-JP" dirty="0"/>
              <a:t>E.S.E Hospital Padre Clemente Giraldo | Granada</a:t>
            </a:r>
          </a:p>
        </p:txBody>
      </p:sp>
      <p:sp>
        <p:nvSpPr>
          <p:cNvPr id="4" name="Marcador de número de diapositiva 3">
            <a:extLst>
              <a:ext uri="{FF2B5EF4-FFF2-40B4-BE49-F238E27FC236}">
                <a16:creationId xmlns:a16="http://schemas.microsoft.com/office/drawing/2014/main" id="{FAE39029-851F-4B39-B1E6-238EF979AE41}"/>
              </a:ext>
            </a:extLst>
          </p:cNvPr>
          <p:cNvSpPr>
            <a:spLocks noGrp="1"/>
          </p:cNvSpPr>
          <p:nvPr>
            <p:ph type="sldNum" sz="quarter" idx="11"/>
          </p:nvPr>
        </p:nvSpPr>
        <p:spPr/>
        <p:txBody>
          <a:bodyPr/>
          <a:lstStyle/>
          <a:p>
            <a:fld id="{E6459DFB-86F3-43FA-8567-2EA6E426AE90}" type="slidenum">
              <a:rPr lang="ja-JP" altLang="en-US" smtClean="0"/>
              <a:pPr/>
              <a:t>8</a:t>
            </a:fld>
            <a:endParaRPr lang="ja-JP" altLang="en-US"/>
          </a:p>
        </p:txBody>
      </p:sp>
      <p:sp>
        <p:nvSpPr>
          <p:cNvPr id="5" name="Marcador de texto 4">
            <a:extLst>
              <a:ext uri="{FF2B5EF4-FFF2-40B4-BE49-F238E27FC236}">
                <a16:creationId xmlns:a16="http://schemas.microsoft.com/office/drawing/2014/main" id="{D956844D-92A7-43AE-981A-40B47F0EAFEE}"/>
              </a:ext>
            </a:extLst>
          </p:cNvPr>
          <p:cNvSpPr>
            <a:spLocks noGrp="1"/>
          </p:cNvSpPr>
          <p:nvPr>
            <p:ph type="body" sz="quarter" idx="13"/>
          </p:nvPr>
        </p:nvSpPr>
        <p:spPr>
          <a:xfrm>
            <a:off x="3072630" y="2259617"/>
            <a:ext cx="14329592" cy="504056"/>
          </a:xfrm>
        </p:spPr>
        <p:txBody>
          <a:bodyPr>
            <a:normAutofit fontScale="92500" lnSpcReduction="10000"/>
          </a:bodyPr>
          <a:lstStyle/>
          <a:p>
            <a:r>
              <a:rPr lang="es-CO" dirty="0"/>
              <a:t>2016-2019</a:t>
            </a:r>
          </a:p>
        </p:txBody>
      </p:sp>
      <p:graphicFrame>
        <p:nvGraphicFramePr>
          <p:cNvPr id="10" name="Gráfico 9">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1041898496"/>
              </p:ext>
            </p:extLst>
          </p:nvPr>
        </p:nvGraphicFramePr>
        <p:xfrm>
          <a:off x="2667000" y="2997200"/>
          <a:ext cx="13631688" cy="6435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8582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5AC9CE-B98D-467F-8FEF-8315558CF760}"/>
              </a:ext>
            </a:extLst>
          </p:cNvPr>
          <p:cNvSpPr>
            <a:spLocks noGrp="1"/>
          </p:cNvSpPr>
          <p:nvPr>
            <p:ph type="title"/>
          </p:nvPr>
        </p:nvSpPr>
        <p:spPr/>
        <p:txBody>
          <a:bodyPr/>
          <a:lstStyle/>
          <a:p>
            <a:r>
              <a:rPr lang="es-CO" dirty="0"/>
              <a:t>Atención de urgencias </a:t>
            </a:r>
            <a:r>
              <a:rPr lang="es-CO" dirty="0" err="1"/>
              <a:t>triage</a:t>
            </a:r>
            <a:r>
              <a:rPr lang="es-CO" dirty="0"/>
              <a:t> 2</a:t>
            </a:r>
          </a:p>
        </p:txBody>
      </p:sp>
      <p:sp>
        <p:nvSpPr>
          <p:cNvPr id="3" name="Marcador de pie de página 2">
            <a:extLst>
              <a:ext uri="{FF2B5EF4-FFF2-40B4-BE49-F238E27FC236}">
                <a16:creationId xmlns:a16="http://schemas.microsoft.com/office/drawing/2014/main" id="{61970BB5-776B-4789-B2E6-853F9A9E3B3D}"/>
              </a:ext>
            </a:extLst>
          </p:cNvPr>
          <p:cNvSpPr>
            <a:spLocks noGrp="1"/>
          </p:cNvSpPr>
          <p:nvPr>
            <p:ph type="ftr" sz="quarter" idx="10"/>
          </p:nvPr>
        </p:nvSpPr>
        <p:spPr/>
        <p:txBody>
          <a:bodyPr/>
          <a:lstStyle/>
          <a:p>
            <a:r>
              <a:rPr lang="es-CO" altLang="ja-JP" dirty="0"/>
              <a:t>E.S.E Hospital Padre Clemente Giraldo | Granada</a:t>
            </a:r>
          </a:p>
        </p:txBody>
      </p:sp>
      <p:sp>
        <p:nvSpPr>
          <p:cNvPr id="4" name="Marcador de número de diapositiva 3">
            <a:extLst>
              <a:ext uri="{FF2B5EF4-FFF2-40B4-BE49-F238E27FC236}">
                <a16:creationId xmlns:a16="http://schemas.microsoft.com/office/drawing/2014/main" id="{8CA55BCB-48C3-4796-88F9-DDECD9E09686}"/>
              </a:ext>
            </a:extLst>
          </p:cNvPr>
          <p:cNvSpPr>
            <a:spLocks noGrp="1"/>
          </p:cNvSpPr>
          <p:nvPr>
            <p:ph type="sldNum" sz="quarter" idx="11"/>
          </p:nvPr>
        </p:nvSpPr>
        <p:spPr/>
        <p:txBody>
          <a:bodyPr/>
          <a:lstStyle/>
          <a:p>
            <a:fld id="{E6459DFB-86F3-43FA-8567-2EA6E426AE90}" type="slidenum">
              <a:rPr lang="ja-JP" altLang="en-US" smtClean="0"/>
              <a:pPr/>
              <a:t>9</a:t>
            </a:fld>
            <a:endParaRPr lang="ja-JP" altLang="en-US"/>
          </a:p>
        </p:txBody>
      </p:sp>
      <p:sp>
        <p:nvSpPr>
          <p:cNvPr id="5" name="Marcador de texto 4">
            <a:extLst>
              <a:ext uri="{FF2B5EF4-FFF2-40B4-BE49-F238E27FC236}">
                <a16:creationId xmlns:a16="http://schemas.microsoft.com/office/drawing/2014/main" id="{5F07108A-E4C5-413D-921F-538F197A66B6}"/>
              </a:ext>
            </a:extLst>
          </p:cNvPr>
          <p:cNvSpPr>
            <a:spLocks noGrp="1"/>
          </p:cNvSpPr>
          <p:nvPr>
            <p:ph type="body" sz="quarter" idx="13"/>
          </p:nvPr>
        </p:nvSpPr>
        <p:spPr/>
        <p:txBody>
          <a:bodyPr>
            <a:normAutofit fontScale="92500" lnSpcReduction="10000"/>
          </a:bodyPr>
          <a:lstStyle/>
          <a:p>
            <a:r>
              <a:rPr lang="es-CO" dirty="0"/>
              <a:t>2016-2019</a:t>
            </a:r>
          </a:p>
        </p:txBody>
      </p:sp>
      <p:graphicFrame>
        <p:nvGraphicFramePr>
          <p:cNvPr id="9" name="Gráfico 8">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483036543"/>
              </p:ext>
            </p:extLst>
          </p:nvPr>
        </p:nvGraphicFramePr>
        <p:xfrm>
          <a:off x="2184400" y="2667000"/>
          <a:ext cx="14114287" cy="655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6485168"/>
      </p:ext>
    </p:extLst>
  </p:cSld>
  <p:clrMapOvr>
    <a:masterClrMapping/>
  </p:clrMapOvr>
</p:sld>
</file>

<file path=ppt/theme/theme1.xml><?xml version="1.0" encoding="utf-8"?>
<a:theme xmlns:a="http://schemas.openxmlformats.org/drawingml/2006/main" name="Vega - Header">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Vega - Footer Only">
  <a:themeElements>
    <a:clrScheme name="Veg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Vega - Free">
  <a:themeElements>
    <a:clrScheme name="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Personalizado 1">
      <a:majorFont>
        <a:latin typeface="Coo Hew (Títulos)"/>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21701</TotalTime>
  <Words>6581</Words>
  <Application>Microsoft Office PowerPoint</Application>
  <PresentationFormat>Personalizado</PresentationFormat>
  <Paragraphs>1944</Paragraphs>
  <Slides>72</Slides>
  <Notes>24</Notes>
  <HiddenSlides>0</HiddenSlides>
  <MMClips>0</MMClips>
  <ScaleCrop>false</ScaleCrop>
  <HeadingPairs>
    <vt:vector size="6" baseType="variant">
      <vt:variant>
        <vt:lpstr>Fuentes usadas</vt:lpstr>
      </vt:variant>
      <vt:variant>
        <vt:i4>14</vt:i4>
      </vt:variant>
      <vt:variant>
        <vt:lpstr>Tema</vt:lpstr>
      </vt:variant>
      <vt:variant>
        <vt:i4>3</vt:i4>
      </vt:variant>
      <vt:variant>
        <vt:lpstr>Títulos de diapositiva</vt:lpstr>
      </vt:variant>
      <vt:variant>
        <vt:i4>72</vt:i4>
      </vt:variant>
    </vt:vector>
  </HeadingPairs>
  <TitlesOfParts>
    <vt:vector size="89" baseType="lpstr">
      <vt:lpstr>Arial</vt:lpstr>
      <vt:lpstr>Bernard MT Condensed</vt:lpstr>
      <vt:lpstr>Calibri</vt:lpstr>
      <vt:lpstr>Coo Hew (Títulos)</vt:lpstr>
      <vt:lpstr>Open Sans</vt:lpstr>
      <vt:lpstr>Open Sans Light</vt:lpstr>
      <vt:lpstr>Open Sans Semibold</vt:lpstr>
      <vt:lpstr>Route 159 Bold</vt:lpstr>
      <vt:lpstr>Route 159 Light</vt:lpstr>
      <vt:lpstr>Route 159 SemiBold</vt:lpstr>
      <vt:lpstr>Route 159 UltraLight</vt:lpstr>
      <vt:lpstr>Trebuchet MS</vt:lpstr>
      <vt:lpstr>Ubuntu Medium</vt:lpstr>
      <vt:lpstr>Wingdings</vt:lpstr>
      <vt:lpstr>Vega - Header</vt:lpstr>
      <vt:lpstr>Vega - Footer Only</vt:lpstr>
      <vt:lpstr>Vega - Free</vt:lpstr>
      <vt:lpstr>INFORME DE RENDICIÓN DE CUENTAS  A LA COMUNIDAD</vt:lpstr>
      <vt:lpstr>Contenido</vt:lpstr>
      <vt:lpstr>Presentación de PowerPoint</vt:lpstr>
      <vt:lpstr>Resultados e indicadores de calidad</vt:lpstr>
      <vt:lpstr>Índice de caídas de pacientes hospitalizados</vt:lpstr>
      <vt:lpstr>Reingresos a urgencias antes de 72 horas</vt:lpstr>
      <vt:lpstr>Reingresos a hospitalización antes de 15 días</vt:lpstr>
      <vt:lpstr>Comportamiento General del Indicador Oportunidad para la Asignación de Citas para Medicina General</vt:lpstr>
      <vt:lpstr>Atención de urgencias triage 2</vt:lpstr>
      <vt:lpstr>Comportamiento general del indicador Oportunidad para la Asignación de Citas para Odontología</vt:lpstr>
      <vt:lpstr>Satisfacción global del usuario</vt:lpstr>
      <vt:lpstr>Informe de producción</vt:lpstr>
      <vt:lpstr>Comparativo Producción</vt:lpstr>
      <vt:lpstr>Comparativo Producción</vt:lpstr>
      <vt:lpstr>Comparativo Producción</vt:lpstr>
      <vt:lpstr>Comparativo Producción</vt:lpstr>
      <vt:lpstr>Comparativo Producción</vt:lpstr>
      <vt:lpstr>Comparativo Producción</vt:lpstr>
      <vt:lpstr>Comparativo Producción</vt:lpstr>
      <vt:lpstr>Morbilidad</vt:lpstr>
      <vt:lpstr>Morbilidad Consulta Externa</vt:lpstr>
      <vt:lpstr>Morbilidad Consulta Externa</vt:lpstr>
      <vt:lpstr>Morbilidad Odontología</vt:lpstr>
      <vt:lpstr>Morbilidad Odontología</vt:lpstr>
      <vt:lpstr>Morbilidad Urgencias</vt:lpstr>
      <vt:lpstr>Morbilidad Urgencias</vt:lpstr>
      <vt:lpstr>Morbilidad Hospitalización</vt:lpstr>
      <vt:lpstr>Morbilidad Hospitalización</vt:lpstr>
      <vt:lpstr>Motivos de consulta general</vt:lpstr>
      <vt:lpstr>Motivos de consulta general</vt:lpstr>
      <vt:lpstr>Mortalidad 2019</vt:lpstr>
      <vt:lpstr>Mortalidad 2019</vt:lpstr>
      <vt:lpstr>Nacimientos 2019</vt:lpstr>
      <vt:lpstr>Nacimientos 2019</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EJECUCIÓN PRESUPUESTAL</vt:lpstr>
      <vt:lpstr>ESTADOS FINANCIEROS</vt:lpstr>
      <vt:lpstr>ESTADOS FINANCIEROS</vt:lpstr>
      <vt:lpstr>ESTADOS FINANCIEROS</vt:lpstr>
      <vt:lpstr>CARTERA</vt:lpstr>
      <vt:lpstr>CARTERA</vt:lpstr>
      <vt:lpstr>CARTERA</vt:lpstr>
      <vt:lpstr>CARTERA</vt:lpstr>
      <vt:lpstr>CARTERA</vt:lpstr>
      <vt:lpstr>CARTERA</vt:lpstr>
      <vt:lpstr>CARTERA</vt:lpstr>
      <vt:lpstr> BENEFICIOS AÑO 2019 </vt:lpstr>
      <vt:lpstr>Presentación de PowerPoint</vt:lpstr>
      <vt:lpstr>Indicadores SIAU </vt:lpstr>
      <vt:lpstr>Presentación de PowerPoint</vt:lpstr>
      <vt:lpstr>Presentación de PowerPoint</vt:lpstr>
      <vt:lpstr>Presentación de PowerPoint</vt:lpstr>
      <vt:lpstr>Presentación de PowerPoint</vt:lpstr>
      <vt:lpstr>Presentación de PowerPoint</vt:lpstr>
      <vt:lpstr>Presentación de PowerPoint</vt:lpstr>
      <vt:lpstr>SOLICITUDES DE AUTORIZACIONES PERSONAS DEL VINCULADO</vt:lpstr>
      <vt:lpstr>AFILIACIONES EN LINEA</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Vega</dc:title>
  <dc:creator>Jun</dc:creator>
  <cp:lastModifiedBy>VIVIANA CARDENAS SALINAS</cp:lastModifiedBy>
  <cp:revision>528</cp:revision>
  <dcterms:created xsi:type="dcterms:W3CDTF">2015-09-05T11:42:45Z</dcterms:created>
  <dcterms:modified xsi:type="dcterms:W3CDTF">2020-03-14T19:11:14Z</dcterms:modified>
</cp:coreProperties>
</file>