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44B0F-8112-42C5-9DCC-5BA5D81F07E4}" v="13" dt="2020-08-28T03:25:46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A CARDENAS SALINAS" userId="ddf07099c623a4ff" providerId="LiveId" clId="{1425F19C-2D10-417A-9AEC-DE9C296033F2}"/>
    <pc:docChg chg="modSld">
      <pc:chgData name="VIVIANA CARDENAS SALINAS" userId="ddf07099c623a4ff" providerId="LiveId" clId="{1425F19C-2D10-417A-9AEC-DE9C296033F2}" dt="2019-09-05T12:17:04.022" v="29" actId="14100"/>
      <pc:docMkLst>
        <pc:docMk/>
      </pc:docMkLst>
      <pc:sldChg chg="addSp delSp modSp">
        <pc:chgData name="VIVIANA CARDENAS SALINAS" userId="ddf07099c623a4ff" providerId="LiveId" clId="{1425F19C-2D10-417A-9AEC-DE9C296033F2}" dt="2019-09-05T12:13:47.763" v="5" actId="14100"/>
        <pc:sldMkLst>
          <pc:docMk/>
          <pc:sldMk cId="1760566624" sldId="265"/>
        </pc:sldMkLst>
        <pc:graphicFrameChg chg="del mod">
          <ac:chgData name="VIVIANA CARDENAS SALINAS" userId="ddf07099c623a4ff" providerId="LiveId" clId="{1425F19C-2D10-417A-9AEC-DE9C296033F2}" dt="2019-09-05T12:13:35.577" v="3" actId="478"/>
          <ac:graphicFrameMkLst>
            <pc:docMk/>
            <pc:sldMk cId="1760566624" sldId="265"/>
            <ac:graphicFrameMk id="33" creationId="{7CCACF79-FD7A-464B-9514-75F4891FDD54}"/>
          </ac:graphicFrameMkLst>
        </pc:graphicFrameChg>
        <pc:graphicFrameChg chg="add mod">
          <ac:chgData name="VIVIANA CARDENAS SALINAS" userId="ddf07099c623a4ff" providerId="LiveId" clId="{1425F19C-2D10-417A-9AEC-DE9C296033F2}" dt="2019-09-05T12:13:47.763" v="5" actId="14100"/>
          <ac:graphicFrameMkLst>
            <pc:docMk/>
            <pc:sldMk cId="1760566624" sldId="265"/>
            <ac:graphicFrameMk id="35" creationId="{00000000-0008-0000-0000-000003000000}"/>
          </ac:graphicFrameMkLst>
        </pc:graphicFrameChg>
      </pc:sldChg>
      <pc:sldChg chg="addSp delSp modSp">
        <pc:chgData name="VIVIANA CARDENAS SALINAS" userId="ddf07099c623a4ff" providerId="LiveId" clId="{1425F19C-2D10-417A-9AEC-DE9C296033F2}" dt="2019-09-05T12:15:22.532" v="9" actId="14100"/>
        <pc:sldMkLst>
          <pc:docMk/>
          <pc:sldMk cId="3189527618" sldId="266"/>
        </pc:sldMkLst>
        <pc:graphicFrameChg chg="del">
          <ac:chgData name="VIVIANA CARDENAS SALINAS" userId="ddf07099c623a4ff" providerId="LiveId" clId="{1425F19C-2D10-417A-9AEC-DE9C296033F2}" dt="2019-09-05T12:13:52.192" v="6" actId="478"/>
          <ac:graphicFrameMkLst>
            <pc:docMk/>
            <pc:sldMk cId="3189527618" sldId="266"/>
            <ac:graphicFrameMk id="35" creationId="{BFC66740-D6A8-4D1D-B687-1FA93CC082B5}"/>
          </ac:graphicFrameMkLst>
        </pc:graphicFrameChg>
        <pc:graphicFrameChg chg="add mod">
          <ac:chgData name="VIVIANA CARDENAS SALINAS" userId="ddf07099c623a4ff" providerId="LiveId" clId="{1425F19C-2D10-417A-9AEC-DE9C296033F2}" dt="2019-09-05T12:15:22.532" v="9" actId="14100"/>
          <ac:graphicFrameMkLst>
            <pc:docMk/>
            <pc:sldMk cId="3189527618" sldId="266"/>
            <ac:graphicFrameMk id="37" creationId="{00000000-0008-0000-0000-000004000000}"/>
          </ac:graphicFrameMkLst>
        </pc:graphicFrameChg>
      </pc:sldChg>
      <pc:sldChg chg="addSp delSp modSp">
        <pc:chgData name="VIVIANA CARDENAS SALINAS" userId="ddf07099c623a4ff" providerId="LiveId" clId="{1425F19C-2D10-417A-9AEC-DE9C296033F2}" dt="2019-09-05T12:15:45.823" v="13" actId="14100"/>
        <pc:sldMkLst>
          <pc:docMk/>
          <pc:sldMk cId="478572801" sldId="267"/>
        </pc:sldMkLst>
        <pc:graphicFrameChg chg="del">
          <ac:chgData name="VIVIANA CARDENAS SALINAS" userId="ddf07099c623a4ff" providerId="LiveId" clId="{1425F19C-2D10-417A-9AEC-DE9C296033F2}" dt="2019-09-05T12:15:33.799" v="10" actId="478"/>
          <ac:graphicFrameMkLst>
            <pc:docMk/>
            <pc:sldMk cId="478572801" sldId="267"/>
            <ac:graphicFrameMk id="35" creationId="{39D97680-F51C-4EE6-AEEB-9FDA7D4DE8EB}"/>
          </ac:graphicFrameMkLst>
        </pc:graphicFrameChg>
        <pc:graphicFrameChg chg="add mod">
          <ac:chgData name="VIVIANA CARDENAS SALINAS" userId="ddf07099c623a4ff" providerId="LiveId" clId="{1425F19C-2D10-417A-9AEC-DE9C296033F2}" dt="2019-09-05T12:15:45.823" v="13" actId="14100"/>
          <ac:graphicFrameMkLst>
            <pc:docMk/>
            <pc:sldMk cId="478572801" sldId="267"/>
            <ac:graphicFrameMk id="37" creationId="{00000000-0008-0000-0000-000005000000}"/>
          </ac:graphicFrameMkLst>
        </pc:graphicFrameChg>
      </pc:sldChg>
      <pc:sldChg chg="addSp delSp modSp">
        <pc:chgData name="VIVIANA CARDENAS SALINAS" userId="ddf07099c623a4ff" providerId="LiveId" clId="{1425F19C-2D10-417A-9AEC-DE9C296033F2}" dt="2019-09-05T12:16:03.820" v="17" actId="14100"/>
        <pc:sldMkLst>
          <pc:docMk/>
          <pc:sldMk cId="311350604" sldId="268"/>
        </pc:sldMkLst>
        <pc:graphicFrameChg chg="del">
          <ac:chgData name="VIVIANA CARDENAS SALINAS" userId="ddf07099c623a4ff" providerId="LiveId" clId="{1425F19C-2D10-417A-9AEC-DE9C296033F2}" dt="2019-09-05T12:15:51.380" v="14" actId="478"/>
          <ac:graphicFrameMkLst>
            <pc:docMk/>
            <pc:sldMk cId="311350604" sldId="268"/>
            <ac:graphicFrameMk id="35" creationId="{3FC87D22-2544-445D-AFC7-D6BE6E40A41D}"/>
          </ac:graphicFrameMkLst>
        </pc:graphicFrameChg>
        <pc:graphicFrameChg chg="add mod">
          <ac:chgData name="VIVIANA CARDENAS SALINAS" userId="ddf07099c623a4ff" providerId="LiveId" clId="{1425F19C-2D10-417A-9AEC-DE9C296033F2}" dt="2019-09-05T12:16:03.820" v="17" actId="14100"/>
          <ac:graphicFrameMkLst>
            <pc:docMk/>
            <pc:sldMk cId="311350604" sldId="268"/>
            <ac:graphicFrameMk id="37" creationId="{00000000-0008-0000-0000-000007000000}"/>
          </ac:graphicFrameMkLst>
        </pc:graphicFrameChg>
      </pc:sldChg>
      <pc:sldChg chg="addSp delSp modSp">
        <pc:chgData name="VIVIANA CARDENAS SALINAS" userId="ddf07099c623a4ff" providerId="LiveId" clId="{1425F19C-2D10-417A-9AEC-DE9C296033F2}" dt="2019-09-05T12:16:26.288" v="21" actId="14100"/>
        <pc:sldMkLst>
          <pc:docMk/>
          <pc:sldMk cId="3151917520" sldId="269"/>
        </pc:sldMkLst>
        <pc:graphicFrameChg chg="del">
          <ac:chgData name="VIVIANA CARDENAS SALINAS" userId="ddf07099c623a4ff" providerId="LiveId" clId="{1425F19C-2D10-417A-9AEC-DE9C296033F2}" dt="2019-09-05T12:16:10.209" v="18" actId="478"/>
          <ac:graphicFrameMkLst>
            <pc:docMk/>
            <pc:sldMk cId="3151917520" sldId="269"/>
            <ac:graphicFrameMk id="35" creationId="{56D0FAC1-6808-484F-9029-BDAB4FB761BC}"/>
          </ac:graphicFrameMkLst>
        </pc:graphicFrameChg>
        <pc:graphicFrameChg chg="add mod">
          <ac:chgData name="VIVIANA CARDENAS SALINAS" userId="ddf07099c623a4ff" providerId="LiveId" clId="{1425F19C-2D10-417A-9AEC-DE9C296033F2}" dt="2019-09-05T12:16:26.288" v="21" actId="14100"/>
          <ac:graphicFrameMkLst>
            <pc:docMk/>
            <pc:sldMk cId="3151917520" sldId="269"/>
            <ac:graphicFrameMk id="37" creationId="{00000000-0008-0000-0000-000008000000}"/>
          </ac:graphicFrameMkLst>
        </pc:graphicFrameChg>
      </pc:sldChg>
      <pc:sldChg chg="addSp delSp modSp">
        <pc:chgData name="VIVIANA CARDENAS SALINAS" userId="ddf07099c623a4ff" providerId="LiveId" clId="{1425F19C-2D10-417A-9AEC-DE9C296033F2}" dt="2019-09-05T12:16:43.765" v="25" actId="14100"/>
        <pc:sldMkLst>
          <pc:docMk/>
          <pc:sldMk cId="345999919" sldId="270"/>
        </pc:sldMkLst>
        <pc:graphicFrameChg chg="del">
          <ac:chgData name="VIVIANA CARDENAS SALINAS" userId="ddf07099c623a4ff" providerId="LiveId" clId="{1425F19C-2D10-417A-9AEC-DE9C296033F2}" dt="2019-09-05T12:16:35.747" v="22" actId="478"/>
          <ac:graphicFrameMkLst>
            <pc:docMk/>
            <pc:sldMk cId="345999919" sldId="270"/>
            <ac:graphicFrameMk id="35" creationId="{1859B205-A000-4AB1-BFEC-FDD1DDE8E6B8}"/>
          </ac:graphicFrameMkLst>
        </pc:graphicFrameChg>
        <pc:graphicFrameChg chg="add mod">
          <ac:chgData name="VIVIANA CARDENAS SALINAS" userId="ddf07099c623a4ff" providerId="LiveId" clId="{1425F19C-2D10-417A-9AEC-DE9C296033F2}" dt="2019-09-05T12:16:43.765" v="25" actId="14100"/>
          <ac:graphicFrameMkLst>
            <pc:docMk/>
            <pc:sldMk cId="345999919" sldId="270"/>
            <ac:graphicFrameMk id="37" creationId="{00000000-0008-0000-0000-000009000000}"/>
          </ac:graphicFrameMkLst>
        </pc:graphicFrameChg>
      </pc:sldChg>
      <pc:sldChg chg="addSp delSp modSp">
        <pc:chgData name="VIVIANA CARDENAS SALINAS" userId="ddf07099c623a4ff" providerId="LiveId" clId="{1425F19C-2D10-417A-9AEC-DE9C296033F2}" dt="2019-09-05T12:17:04.022" v="29" actId="14100"/>
        <pc:sldMkLst>
          <pc:docMk/>
          <pc:sldMk cId="3709382003" sldId="271"/>
        </pc:sldMkLst>
        <pc:graphicFrameChg chg="del">
          <ac:chgData name="VIVIANA CARDENAS SALINAS" userId="ddf07099c623a4ff" providerId="LiveId" clId="{1425F19C-2D10-417A-9AEC-DE9C296033F2}" dt="2019-09-05T12:16:48.350" v="26" actId="478"/>
          <ac:graphicFrameMkLst>
            <pc:docMk/>
            <pc:sldMk cId="3709382003" sldId="271"/>
            <ac:graphicFrameMk id="35" creationId="{FA7DE3B2-B9CA-46A1-A620-8C1813C9C517}"/>
          </ac:graphicFrameMkLst>
        </pc:graphicFrameChg>
        <pc:graphicFrameChg chg="add mod">
          <ac:chgData name="VIVIANA CARDENAS SALINAS" userId="ddf07099c623a4ff" providerId="LiveId" clId="{1425F19C-2D10-417A-9AEC-DE9C296033F2}" dt="2019-09-05T12:17:04.022" v="29" actId="14100"/>
          <ac:graphicFrameMkLst>
            <pc:docMk/>
            <pc:sldMk cId="3709382003" sldId="271"/>
            <ac:graphicFrameMk id="37" creationId="{00000000-0008-0000-0000-00000B000000}"/>
          </ac:graphicFrameMkLst>
        </pc:graphicFrameChg>
      </pc:sldChg>
    </pc:docChg>
  </pc:docChgLst>
  <pc:docChgLst>
    <pc:chgData name="VIVIANA CARDENAS SALINAS" userId="ddf07099c623a4ff" providerId="LiveId" clId="{FF444B0F-8112-42C5-9DCC-5BA5D81F07E4}"/>
    <pc:docChg chg="custSel mod delSld modSld">
      <pc:chgData name="VIVIANA CARDENAS SALINAS" userId="ddf07099c623a4ff" providerId="LiveId" clId="{FF444B0F-8112-42C5-9DCC-5BA5D81F07E4}" dt="2020-08-28T03:25:58.130" v="31" actId="47"/>
      <pc:docMkLst>
        <pc:docMk/>
      </pc:docMkLst>
      <pc:sldChg chg="addSp delSp modSp mod">
        <pc:chgData name="VIVIANA CARDENAS SALINAS" userId="ddf07099c623a4ff" providerId="LiveId" clId="{FF444B0F-8112-42C5-9DCC-5BA5D81F07E4}" dt="2020-08-28T03:24:19.804" v="16" actId="1076"/>
        <pc:sldMkLst>
          <pc:docMk/>
          <pc:sldMk cId="1760566624" sldId="265"/>
        </pc:sldMkLst>
        <pc:graphicFrameChg chg="del">
          <ac:chgData name="VIVIANA CARDENAS SALINAS" userId="ddf07099c623a4ff" providerId="LiveId" clId="{FF444B0F-8112-42C5-9DCC-5BA5D81F07E4}" dt="2020-08-28T03:23:11.573" v="0" actId="478"/>
          <ac:graphicFrameMkLst>
            <pc:docMk/>
            <pc:sldMk cId="1760566624" sldId="265"/>
            <ac:graphicFrameMk id="33" creationId="{00000000-0008-0000-0000-000003000000}"/>
          </ac:graphicFrameMkLst>
        </pc:graphicFrameChg>
        <pc:graphicFrameChg chg="add mod">
          <ac:chgData name="VIVIANA CARDENAS SALINAS" userId="ddf07099c623a4ff" providerId="LiveId" clId="{FF444B0F-8112-42C5-9DCC-5BA5D81F07E4}" dt="2020-08-28T03:24:19.804" v="16" actId="1076"/>
          <ac:graphicFrameMkLst>
            <pc:docMk/>
            <pc:sldMk cId="1760566624" sldId="265"/>
            <ac:graphicFrameMk id="35" creationId="{00000000-0008-0000-0000-000003000000}"/>
          </ac:graphicFrameMkLst>
        </pc:graphicFrameChg>
        <pc:graphicFrameChg chg="add mod">
          <ac:chgData name="VIVIANA CARDENAS SALINAS" userId="ddf07099c623a4ff" providerId="LiveId" clId="{FF444B0F-8112-42C5-9DCC-5BA5D81F07E4}" dt="2020-08-28T03:23:56.042" v="6" actId="1076"/>
          <ac:graphicFrameMkLst>
            <pc:docMk/>
            <pc:sldMk cId="1760566624" sldId="265"/>
            <ac:graphicFrameMk id="36" creationId="{00000000-0008-0000-0000-000004000000}"/>
          </ac:graphicFrameMkLst>
        </pc:graphicFrameChg>
        <pc:graphicFrameChg chg="add mod">
          <ac:chgData name="VIVIANA CARDENAS SALINAS" userId="ddf07099c623a4ff" providerId="LiveId" clId="{FF444B0F-8112-42C5-9DCC-5BA5D81F07E4}" dt="2020-08-28T03:24:13.020" v="11" actId="1076"/>
          <ac:graphicFrameMkLst>
            <pc:docMk/>
            <pc:sldMk cId="1760566624" sldId="265"/>
            <ac:graphicFrameMk id="37" creationId="{00000000-0008-0000-0000-000005000000}"/>
          </ac:graphicFrameMkLst>
        </pc:graphicFrameChg>
      </pc:sldChg>
      <pc:sldChg chg="del">
        <pc:chgData name="VIVIANA CARDENAS SALINAS" userId="ddf07099c623a4ff" providerId="LiveId" clId="{FF444B0F-8112-42C5-9DCC-5BA5D81F07E4}" dt="2020-08-28T03:24:23.199" v="17" actId="47"/>
        <pc:sldMkLst>
          <pc:docMk/>
          <pc:sldMk cId="3189527618" sldId="266"/>
        </pc:sldMkLst>
      </pc:sldChg>
      <pc:sldChg chg="del">
        <pc:chgData name="VIVIANA CARDENAS SALINAS" userId="ddf07099c623a4ff" providerId="LiveId" clId="{FF444B0F-8112-42C5-9DCC-5BA5D81F07E4}" dt="2020-08-28T03:24:23.981" v="18" actId="47"/>
        <pc:sldMkLst>
          <pc:docMk/>
          <pc:sldMk cId="478572801" sldId="267"/>
        </pc:sldMkLst>
      </pc:sldChg>
      <pc:sldChg chg="addSp delSp modSp mod">
        <pc:chgData name="VIVIANA CARDENAS SALINAS" userId="ddf07099c623a4ff" providerId="LiveId" clId="{FF444B0F-8112-42C5-9DCC-5BA5D81F07E4}" dt="2020-08-28T03:25:13.437" v="27" actId="1076"/>
        <pc:sldMkLst>
          <pc:docMk/>
          <pc:sldMk cId="311350604" sldId="268"/>
        </pc:sldMkLst>
        <pc:graphicFrameChg chg="del">
          <ac:chgData name="VIVIANA CARDENAS SALINAS" userId="ddf07099c623a4ff" providerId="LiveId" clId="{FF444B0F-8112-42C5-9DCC-5BA5D81F07E4}" dt="2020-08-28T03:24:27.006" v="19" actId="478"/>
          <ac:graphicFrameMkLst>
            <pc:docMk/>
            <pc:sldMk cId="311350604" sldId="268"/>
            <ac:graphicFrameMk id="35" creationId="{00000000-0008-0000-0000-000007000000}"/>
          </ac:graphicFrameMkLst>
        </pc:graphicFrameChg>
        <pc:graphicFrameChg chg="add mod">
          <ac:chgData name="VIVIANA CARDENAS SALINAS" userId="ddf07099c623a4ff" providerId="LiveId" clId="{FF444B0F-8112-42C5-9DCC-5BA5D81F07E4}" dt="2020-08-28T03:24:56.574" v="23" actId="1076"/>
          <ac:graphicFrameMkLst>
            <pc:docMk/>
            <pc:sldMk cId="311350604" sldId="268"/>
            <ac:graphicFrameMk id="37" creationId="{00000000-0008-0000-0000-000007000000}"/>
          </ac:graphicFrameMkLst>
        </pc:graphicFrameChg>
        <pc:graphicFrameChg chg="add mod">
          <ac:chgData name="VIVIANA CARDENAS SALINAS" userId="ddf07099c623a4ff" providerId="LiveId" clId="{FF444B0F-8112-42C5-9DCC-5BA5D81F07E4}" dt="2020-08-28T03:25:06.788" v="25" actId="1076"/>
          <ac:graphicFrameMkLst>
            <pc:docMk/>
            <pc:sldMk cId="311350604" sldId="268"/>
            <ac:graphicFrameMk id="38" creationId="{00000000-0008-0000-0000-000009000000}"/>
          </ac:graphicFrameMkLst>
        </pc:graphicFrameChg>
        <pc:graphicFrameChg chg="add mod">
          <ac:chgData name="VIVIANA CARDENAS SALINAS" userId="ddf07099c623a4ff" providerId="LiveId" clId="{FF444B0F-8112-42C5-9DCC-5BA5D81F07E4}" dt="2020-08-28T03:25:13.437" v="27" actId="1076"/>
          <ac:graphicFrameMkLst>
            <pc:docMk/>
            <pc:sldMk cId="311350604" sldId="268"/>
            <ac:graphicFrameMk id="39" creationId="{00000000-0008-0000-0000-000008000000}"/>
          </ac:graphicFrameMkLst>
        </pc:graphicFrameChg>
      </pc:sldChg>
      <pc:sldChg chg="addSp delSp modSp mod">
        <pc:chgData name="VIVIANA CARDENAS SALINAS" userId="ddf07099c623a4ff" providerId="LiveId" clId="{FF444B0F-8112-42C5-9DCC-5BA5D81F07E4}" dt="2020-08-28T03:25:51.160" v="30" actId="26606"/>
        <pc:sldMkLst>
          <pc:docMk/>
          <pc:sldMk cId="3151917520" sldId="269"/>
        </pc:sldMkLst>
        <pc:spChg chg="del">
          <ac:chgData name="VIVIANA CARDENAS SALINAS" userId="ddf07099c623a4ff" providerId="LiveId" clId="{FF444B0F-8112-42C5-9DCC-5BA5D81F07E4}" dt="2020-08-28T03:25:51.160" v="30" actId="26606"/>
          <ac:spMkLst>
            <pc:docMk/>
            <pc:sldMk cId="3151917520" sldId="269"/>
            <ac:spMk id="23" creationId="{03E8462A-FEBA-4848-81CC-3F8DA3E477BE}"/>
          </ac:spMkLst>
        </pc:spChg>
        <pc:spChg chg="del">
          <ac:chgData name="VIVIANA CARDENAS SALINAS" userId="ddf07099c623a4ff" providerId="LiveId" clId="{FF444B0F-8112-42C5-9DCC-5BA5D81F07E4}" dt="2020-08-28T03:25:51.160" v="30" actId="26606"/>
          <ac:spMkLst>
            <pc:docMk/>
            <pc:sldMk cId="3151917520" sldId="269"/>
            <ac:spMk id="36" creationId="{7941F9B1-B01B-4A84-89D9-B169AEB4E456}"/>
          </ac:spMkLst>
        </pc:spChg>
        <pc:spChg chg="add">
          <ac:chgData name="VIVIANA CARDENAS SALINAS" userId="ddf07099c623a4ff" providerId="LiveId" clId="{FF444B0F-8112-42C5-9DCC-5BA5D81F07E4}" dt="2020-08-28T03:25:51.160" v="30" actId="26606"/>
          <ac:spMkLst>
            <pc:docMk/>
            <pc:sldMk cId="3151917520" sldId="269"/>
            <ac:spMk id="54" creationId="{03E8462A-FEBA-4848-81CC-3F8DA3E477BE}"/>
          </ac:spMkLst>
        </pc:spChg>
        <pc:spChg chg="add">
          <ac:chgData name="VIVIANA CARDENAS SALINAS" userId="ddf07099c623a4ff" providerId="LiveId" clId="{FF444B0F-8112-42C5-9DCC-5BA5D81F07E4}" dt="2020-08-28T03:25:51.160" v="30" actId="26606"/>
          <ac:spMkLst>
            <pc:docMk/>
            <pc:sldMk cId="3151917520" sldId="269"/>
            <ac:spMk id="67" creationId="{7941F9B1-B01B-4A84-89D9-B169AEB4E456}"/>
          </ac:spMkLst>
        </pc:spChg>
        <pc:grpChg chg="del">
          <ac:chgData name="VIVIANA CARDENAS SALINAS" userId="ddf07099c623a4ff" providerId="LiveId" clId="{FF444B0F-8112-42C5-9DCC-5BA5D81F07E4}" dt="2020-08-28T03:25:51.160" v="30" actId="26606"/>
          <ac:grpSpMkLst>
            <pc:docMk/>
            <pc:sldMk cId="3151917520" sldId="269"/>
            <ac:grpSpMk id="11" creationId="{609316A9-990D-4EC3-A671-70EE5C1493A4}"/>
          </ac:grpSpMkLst>
        </pc:grpChg>
        <pc:grpChg chg="del">
          <ac:chgData name="VIVIANA CARDENAS SALINAS" userId="ddf07099c623a4ff" providerId="LiveId" clId="{FF444B0F-8112-42C5-9DCC-5BA5D81F07E4}" dt="2020-08-28T03:25:51.160" v="30" actId="26606"/>
          <ac:grpSpMkLst>
            <pc:docMk/>
            <pc:sldMk cId="3151917520" sldId="269"/>
            <ac:grpSpMk id="25" creationId="{2109F83F-40FE-4DB3-84CC-09FB3340D06D}"/>
          </ac:grpSpMkLst>
        </pc:grpChg>
        <pc:grpChg chg="add">
          <ac:chgData name="VIVIANA CARDENAS SALINAS" userId="ddf07099c623a4ff" providerId="LiveId" clId="{FF444B0F-8112-42C5-9DCC-5BA5D81F07E4}" dt="2020-08-28T03:25:51.160" v="30" actId="26606"/>
          <ac:grpSpMkLst>
            <pc:docMk/>
            <pc:sldMk cId="3151917520" sldId="269"/>
            <ac:grpSpMk id="42" creationId="{609316A9-990D-4EC3-A671-70EE5C1493A4}"/>
          </ac:grpSpMkLst>
        </pc:grpChg>
        <pc:grpChg chg="add">
          <ac:chgData name="VIVIANA CARDENAS SALINAS" userId="ddf07099c623a4ff" providerId="LiveId" clId="{FF444B0F-8112-42C5-9DCC-5BA5D81F07E4}" dt="2020-08-28T03:25:51.160" v="30" actId="26606"/>
          <ac:grpSpMkLst>
            <pc:docMk/>
            <pc:sldMk cId="3151917520" sldId="269"/>
            <ac:grpSpMk id="56" creationId="{2109F83F-40FE-4DB3-84CC-09FB3340D06D}"/>
          </ac:grpSpMkLst>
        </pc:grpChg>
        <pc:graphicFrameChg chg="del">
          <ac:chgData name="VIVIANA CARDENAS SALINAS" userId="ddf07099c623a4ff" providerId="LiveId" clId="{FF444B0F-8112-42C5-9DCC-5BA5D81F07E4}" dt="2020-08-28T03:24:30.166" v="20" actId="478"/>
          <ac:graphicFrameMkLst>
            <pc:docMk/>
            <pc:sldMk cId="3151917520" sldId="269"/>
            <ac:graphicFrameMk id="35" creationId="{00000000-0008-0000-0000-000008000000}"/>
          </ac:graphicFrameMkLst>
        </pc:graphicFrameChg>
        <pc:graphicFrameChg chg="add mod">
          <ac:chgData name="VIVIANA CARDENAS SALINAS" userId="ddf07099c623a4ff" providerId="LiveId" clId="{FF444B0F-8112-42C5-9DCC-5BA5D81F07E4}" dt="2020-08-28T03:25:51.160" v="30" actId="26606"/>
          <ac:graphicFrameMkLst>
            <pc:docMk/>
            <pc:sldMk cId="3151917520" sldId="269"/>
            <ac:graphicFrameMk id="37" creationId="{00000000-0008-0000-0000-00000B000000}"/>
          </ac:graphicFrameMkLst>
        </pc:graphicFrameChg>
      </pc:sldChg>
      <pc:sldChg chg="delSp del mod">
        <pc:chgData name="VIVIANA CARDENAS SALINAS" userId="ddf07099c623a4ff" providerId="LiveId" clId="{FF444B0F-8112-42C5-9DCC-5BA5D81F07E4}" dt="2020-08-28T03:25:58.130" v="31" actId="47"/>
        <pc:sldMkLst>
          <pc:docMk/>
          <pc:sldMk cId="345999919" sldId="270"/>
        </pc:sldMkLst>
        <pc:graphicFrameChg chg="del">
          <ac:chgData name="VIVIANA CARDENAS SALINAS" userId="ddf07099c623a4ff" providerId="LiveId" clId="{FF444B0F-8112-42C5-9DCC-5BA5D81F07E4}" dt="2020-08-28T03:24:33.532" v="21" actId="478"/>
          <ac:graphicFrameMkLst>
            <pc:docMk/>
            <pc:sldMk cId="345999919" sldId="270"/>
            <ac:graphicFrameMk id="35" creationId="{00000000-0008-0000-0000-000009000000}"/>
          </ac:graphicFrameMkLst>
        </pc:graphicFrameChg>
      </pc:sldChg>
      <pc:sldChg chg="del">
        <pc:chgData name="VIVIANA CARDENAS SALINAS" userId="ddf07099c623a4ff" providerId="LiveId" clId="{FF444B0F-8112-42C5-9DCC-5BA5D81F07E4}" dt="2020-08-28T03:25:58.130" v="31" actId="47"/>
        <pc:sldMkLst>
          <pc:docMk/>
          <pc:sldMk cId="3709382003" sldId="271"/>
        </pc:sldMkLst>
      </pc:sldChg>
    </pc:docChg>
  </pc:docChgLst>
  <pc:docChgLst>
    <pc:chgData name="VIVIANA CARDENAS SALINAS" userId="ddf07099c623a4ff" providerId="LiveId" clId="{FF490742-27DC-4DDD-BE76-51AD2F565C78}"/>
    <pc:docChg chg="custSel modSld">
      <pc:chgData name="VIVIANA CARDENAS SALINAS" userId="ddf07099c623a4ff" providerId="LiveId" clId="{FF490742-27DC-4DDD-BE76-51AD2F565C78}" dt="2020-06-25T02:42:56.856" v="28" actId="14100"/>
      <pc:docMkLst>
        <pc:docMk/>
      </pc:docMkLst>
      <pc:sldChg chg="addSp delSp modSp mod">
        <pc:chgData name="VIVIANA CARDENAS SALINAS" userId="ddf07099c623a4ff" providerId="LiveId" clId="{FF490742-27DC-4DDD-BE76-51AD2F565C78}" dt="2020-06-25T02:41:13.597" v="4" actId="14100"/>
        <pc:sldMkLst>
          <pc:docMk/>
          <pc:sldMk cId="1760566624" sldId="265"/>
        </pc:sldMkLst>
        <pc:graphicFrameChg chg="add mod">
          <ac:chgData name="VIVIANA CARDENAS SALINAS" userId="ddf07099c623a4ff" providerId="LiveId" clId="{FF490742-27DC-4DDD-BE76-51AD2F565C78}" dt="2020-06-25T02:41:13.597" v="4" actId="14100"/>
          <ac:graphicFrameMkLst>
            <pc:docMk/>
            <pc:sldMk cId="1760566624" sldId="265"/>
            <ac:graphicFrameMk id="33" creationId="{00000000-0008-0000-0000-000003000000}"/>
          </ac:graphicFrameMkLst>
        </pc:graphicFrameChg>
        <pc:graphicFrameChg chg="del mod">
          <ac:chgData name="VIVIANA CARDENAS SALINAS" userId="ddf07099c623a4ff" providerId="LiveId" clId="{FF490742-27DC-4DDD-BE76-51AD2F565C78}" dt="2020-06-25T02:41:00.004" v="1" actId="478"/>
          <ac:graphicFrameMkLst>
            <pc:docMk/>
            <pc:sldMk cId="1760566624" sldId="265"/>
            <ac:graphicFrameMk id="35" creationId="{00000000-0008-0000-0000-000003000000}"/>
          </ac:graphicFrameMkLst>
        </pc:graphicFrameChg>
      </pc:sldChg>
      <pc:sldChg chg="addSp delSp modSp mod">
        <pc:chgData name="VIVIANA CARDENAS SALINAS" userId="ddf07099c623a4ff" providerId="LiveId" clId="{FF490742-27DC-4DDD-BE76-51AD2F565C78}" dt="2020-06-25T02:41:28.683" v="8" actId="14100"/>
        <pc:sldMkLst>
          <pc:docMk/>
          <pc:sldMk cId="3189527618" sldId="266"/>
        </pc:sldMkLst>
        <pc:graphicFrameChg chg="add mod">
          <ac:chgData name="VIVIANA CARDENAS SALINAS" userId="ddf07099c623a4ff" providerId="LiveId" clId="{FF490742-27DC-4DDD-BE76-51AD2F565C78}" dt="2020-06-25T02:41:28.683" v="8" actId="14100"/>
          <ac:graphicFrameMkLst>
            <pc:docMk/>
            <pc:sldMk cId="3189527618" sldId="266"/>
            <ac:graphicFrameMk id="35" creationId="{00000000-0008-0000-0000-000004000000}"/>
          </ac:graphicFrameMkLst>
        </pc:graphicFrameChg>
        <pc:graphicFrameChg chg="del">
          <ac:chgData name="VIVIANA CARDENAS SALINAS" userId="ddf07099c623a4ff" providerId="LiveId" clId="{FF490742-27DC-4DDD-BE76-51AD2F565C78}" dt="2020-06-25T02:41:16.740" v="5" actId="478"/>
          <ac:graphicFrameMkLst>
            <pc:docMk/>
            <pc:sldMk cId="3189527618" sldId="266"/>
            <ac:graphicFrameMk id="37" creationId="{00000000-0008-0000-0000-000004000000}"/>
          </ac:graphicFrameMkLst>
        </pc:graphicFrameChg>
      </pc:sldChg>
      <pc:sldChg chg="addSp delSp modSp mod">
        <pc:chgData name="VIVIANA CARDENAS SALINAS" userId="ddf07099c623a4ff" providerId="LiveId" clId="{FF490742-27DC-4DDD-BE76-51AD2F565C78}" dt="2020-06-25T02:41:44.481" v="12" actId="14100"/>
        <pc:sldMkLst>
          <pc:docMk/>
          <pc:sldMk cId="478572801" sldId="267"/>
        </pc:sldMkLst>
        <pc:graphicFrameChg chg="add mod">
          <ac:chgData name="VIVIANA CARDENAS SALINAS" userId="ddf07099c623a4ff" providerId="LiveId" clId="{FF490742-27DC-4DDD-BE76-51AD2F565C78}" dt="2020-06-25T02:41:44.481" v="12" actId="14100"/>
          <ac:graphicFrameMkLst>
            <pc:docMk/>
            <pc:sldMk cId="478572801" sldId="267"/>
            <ac:graphicFrameMk id="35" creationId="{00000000-0008-0000-0000-000005000000}"/>
          </ac:graphicFrameMkLst>
        </pc:graphicFrameChg>
        <pc:graphicFrameChg chg="del">
          <ac:chgData name="VIVIANA CARDENAS SALINAS" userId="ddf07099c623a4ff" providerId="LiveId" clId="{FF490742-27DC-4DDD-BE76-51AD2F565C78}" dt="2020-06-25T02:41:31.906" v="9" actId="478"/>
          <ac:graphicFrameMkLst>
            <pc:docMk/>
            <pc:sldMk cId="478572801" sldId="267"/>
            <ac:graphicFrameMk id="37" creationId="{00000000-0008-0000-0000-000005000000}"/>
          </ac:graphicFrameMkLst>
        </pc:graphicFrameChg>
      </pc:sldChg>
      <pc:sldChg chg="addSp delSp modSp mod">
        <pc:chgData name="VIVIANA CARDENAS SALINAS" userId="ddf07099c623a4ff" providerId="LiveId" clId="{FF490742-27DC-4DDD-BE76-51AD2F565C78}" dt="2020-06-25T02:41:59.900" v="16" actId="14100"/>
        <pc:sldMkLst>
          <pc:docMk/>
          <pc:sldMk cId="311350604" sldId="268"/>
        </pc:sldMkLst>
        <pc:graphicFrameChg chg="add mod">
          <ac:chgData name="VIVIANA CARDENAS SALINAS" userId="ddf07099c623a4ff" providerId="LiveId" clId="{FF490742-27DC-4DDD-BE76-51AD2F565C78}" dt="2020-06-25T02:41:59.900" v="16" actId="14100"/>
          <ac:graphicFrameMkLst>
            <pc:docMk/>
            <pc:sldMk cId="311350604" sldId="268"/>
            <ac:graphicFrameMk id="35" creationId="{00000000-0008-0000-0000-000007000000}"/>
          </ac:graphicFrameMkLst>
        </pc:graphicFrameChg>
        <pc:graphicFrameChg chg="del">
          <ac:chgData name="VIVIANA CARDENAS SALINAS" userId="ddf07099c623a4ff" providerId="LiveId" clId="{FF490742-27DC-4DDD-BE76-51AD2F565C78}" dt="2020-06-25T02:41:48.916" v="13" actId="478"/>
          <ac:graphicFrameMkLst>
            <pc:docMk/>
            <pc:sldMk cId="311350604" sldId="268"/>
            <ac:graphicFrameMk id="37" creationId="{00000000-0008-0000-0000-000007000000}"/>
          </ac:graphicFrameMkLst>
        </pc:graphicFrameChg>
      </pc:sldChg>
      <pc:sldChg chg="addSp delSp modSp mod">
        <pc:chgData name="VIVIANA CARDENAS SALINAS" userId="ddf07099c623a4ff" providerId="LiveId" clId="{FF490742-27DC-4DDD-BE76-51AD2F565C78}" dt="2020-06-25T02:42:29.161" v="20" actId="14100"/>
        <pc:sldMkLst>
          <pc:docMk/>
          <pc:sldMk cId="3151917520" sldId="269"/>
        </pc:sldMkLst>
        <pc:graphicFrameChg chg="add mod">
          <ac:chgData name="VIVIANA CARDENAS SALINAS" userId="ddf07099c623a4ff" providerId="LiveId" clId="{FF490742-27DC-4DDD-BE76-51AD2F565C78}" dt="2020-06-25T02:42:29.161" v="20" actId="14100"/>
          <ac:graphicFrameMkLst>
            <pc:docMk/>
            <pc:sldMk cId="3151917520" sldId="269"/>
            <ac:graphicFrameMk id="35" creationId="{00000000-0008-0000-0000-000008000000}"/>
          </ac:graphicFrameMkLst>
        </pc:graphicFrameChg>
        <pc:graphicFrameChg chg="del">
          <ac:chgData name="VIVIANA CARDENAS SALINAS" userId="ddf07099c623a4ff" providerId="LiveId" clId="{FF490742-27DC-4DDD-BE76-51AD2F565C78}" dt="2020-06-25T02:42:15.194" v="17" actId="478"/>
          <ac:graphicFrameMkLst>
            <pc:docMk/>
            <pc:sldMk cId="3151917520" sldId="269"/>
            <ac:graphicFrameMk id="37" creationId="{00000000-0008-0000-0000-000008000000}"/>
          </ac:graphicFrameMkLst>
        </pc:graphicFrameChg>
      </pc:sldChg>
      <pc:sldChg chg="addSp delSp modSp mod">
        <pc:chgData name="VIVIANA CARDENAS SALINAS" userId="ddf07099c623a4ff" providerId="LiveId" clId="{FF490742-27DC-4DDD-BE76-51AD2F565C78}" dt="2020-06-25T02:42:43.453" v="24" actId="14100"/>
        <pc:sldMkLst>
          <pc:docMk/>
          <pc:sldMk cId="345999919" sldId="270"/>
        </pc:sldMkLst>
        <pc:graphicFrameChg chg="add mod">
          <ac:chgData name="VIVIANA CARDENAS SALINAS" userId="ddf07099c623a4ff" providerId="LiveId" clId="{FF490742-27DC-4DDD-BE76-51AD2F565C78}" dt="2020-06-25T02:42:43.453" v="24" actId="14100"/>
          <ac:graphicFrameMkLst>
            <pc:docMk/>
            <pc:sldMk cId="345999919" sldId="270"/>
            <ac:graphicFrameMk id="35" creationId="{00000000-0008-0000-0000-000009000000}"/>
          </ac:graphicFrameMkLst>
        </pc:graphicFrameChg>
        <pc:graphicFrameChg chg="del">
          <ac:chgData name="VIVIANA CARDENAS SALINAS" userId="ddf07099c623a4ff" providerId="LiveId" clId="{FF490742-27DC-4DDD-BE76-51AD2F565C78}" dt="2020-06-25T02:42:33.208" v="21" actId="478"/>
          <ac:graphicFrameMkLst>
            <pc:docMk/>
            <pc:sldMk cId="345999919" sldId="270"/>
            <ac:graphicFrameMk id="37" creationId="{00000000-0008-0000-0000-000009000000}"/>
          </ac:graphicFrameMkLst>
        </pc:graphicFrameChg>
      </pc:sldChg>
      <pc:sldChg chg="addSp delSp modSp mod">
        <pc:chgData name="VIVIANA CARDENAS SALINAS" userId="ddf07099c623a4ff" providerId="LiveId" clId="{FF490742-27DC-4DDD-BE76-51AD2F565C78}" dt="2020-06-25T02:42:56.856" v="28" actId="14100"/>
        <pc:sldMkLst>
          <pc:docMk/>
          <pc:sldMk cId="3709382003" sldId="271"/>
        </pc:sldMkLst>
        <pc:graphicFrameChg chg="add mod">
          <ac:chgData name="VIVIANA CARDENAS SALINAS" userId="ddf07099c623a4ff" providerId="LiveId" clId="{FF490742-27DC-4DDD-BE76-51AD2F565C78}" dt="2020-06-25T02:42:56.856" v="28" actId="14100"/>
          <ac:graphicFrameMkLst>
            <pc:docMk/>
            <pc:sldMk cId="3709382003" sldId="271"/>
            <ac:graphicFrameMk id="35" creationId="{00000000-0008-0000-0000-00000B000000}"/>
          </ac:graphicFrameMkLst>
        </pc:graphicFrameChg>
        <pc:graphicFrameChg chg="del">
          <ac:chgData name="VIVIANA CARDENAS SALINAS" userId="ddf07099c623a4ff" providerId="LiveId" clId="{FF490742-27DC-4DDD-BE76-51AD2F565C78}" dt="2020-06-25T02:42:46.594" v="25" actId="478"/>
          <ac:graphicFrameMkLst>
            <pc:docMk/>
            <pc:sldMk cId="3709382003" sldId="271"/>
            <ac:graphicFrameMk id="37" creationId="{00000000-0008-0000-0000-00000B000000}"/>
          </ac:graphicFrameMkLst>
        </pc:graphicFrameChg>
      </pc:sldChg>
    </pc:docChg>
  </pc:docChgLst>
  <pc:docChgLst>
    <pc:chgData name="VIVIANA CARDENAS SALINAS" userId="ddf07099c623a4ff" providerId="LiveId" clId="{8D187C92-CE4E-4857-B721-7AC085DA71F5}"/>
    <pc:docChg chg="custSel mod modSld">
      <pc:chgData name="VIVIANA CARDENAS SALINAS" userId="ddf07099c623a4ff" providerId="LiveId" clId="{8D187C92-CE4E-4857-B721-7AC085DA71F5}" dt="2018-08-16T18:49:31.545" v="50" actId="255"/>
      <pc:docMkLst>
        <pc:docMk/>
      </pc:docMkLst>
      <pc:sldChg chg="delSp modSp">
        <pc:chgData name="VIVIANA CARDENAS SALINAS" userId="ddf07099c623a4ff" providerId="LiveId" clId="{8D187C92-CE4E-4857-B721-7AC085DA71F5}" dt="2018-08-16T18:30:30.317" v="17" actId="27636"/>
        <pc:sldMkLst>
          <pc:docMk/>
          <pc:sldMk cId="839824724" sldId="256"/>
        </pc:sldMkLst>
        <pc:spChg chg="mod">
          <ac:chgData name="VIVIANA CARDENAS SALINAS" userId="ddf07099c623a4ff" providerId="LiveId" clId="{8D187C92-CE4E-4857-B721-7AC085DA71F5}" dt="2018-08-16T18:30:30.317" v="17" actId="27636"/>
          <ac:spMkLst>
            <pc:docMk/>
            <pc:sldMk cId="839824724" sldId="256"/>
            <ac:spMk id="3" creationId="{1A9AD000-F011-4848-8953-01A5B4F32BD5}"/>
          </ac:spMkLst>
        </pc:spChg>
        <pc:picChg chg="del mod">
          <ac:chgData name="VIVIANA CARDENAS SALINAS" userId="ddf07099c623a4ff" providerId="LiveId" clId="{8D187C92-CE4E-4857-B721-7AC085DA71F5}" dt="2018-08-16T18:27:46.529" v="1" actId="478"/>
          <ac:picMkLst>
            <pc:docMk/>
            <pc:sldMk cId="839824724" sldId="256"/>
            <ac:picMk id="5" creationId="{DB8586B7-60A3-4489-A4D3-92339AFA196E}"/>
          </ac:picMkLst>
        </pc:picChg>
      </pc:sldChg>
      <pc:sldChg chg="delSp modSp">
        <pc:chgData name="VIVIANA CARDENAS SALINAS" userId="ddf07099c623a4ff" providerId="LiveId" clId="{8D187C92-CE4E-4857-B721-7AC085DA71F5}" dt="2018-08-16T18:30:30.401" v="18" actId="27636"/>
        <pc:sldMkLst>
          <pc:docMk/>
          <pc:sldMk cId="610893591" sldId="257"/>
        </pc:sldMkLst>
        <pc:spChg chg="mod">
          <ac:chgData name="VIVIANA CARDENAS SALINAS" userId="ddf07099c623a4ff" providerId="LiveId" clId="{8D187C92-CE4E-4857-B721-7AC085DA71F5}" dt="2018-08-16T18:30:30.401" v="18" actId="27636"/>
          <ac:spMkLst>
            <pc:docMk/>
            <pc:sldMk cId="610893591" sldId="257"/>
            <ac:spMk id="4" creationId="{4B0D5214-A996-4893-B9B3-CFF4B36E6595}"/>
          </ac:spMkLst>
        </pc:spChg>
        <pc:picChg chg="del">
          <ac:chgData name="VIVIANA CARDENAS SALINAS" userId="ddf07099c623a4ff" providerId="LiveId" clId="{8D187C92-CE4E-4857-B721-7AC085DA71F5}" dt="2018-08-16T18:27:49.291" v="2" actId="478"/>
          <ac:picMkLst>
            <pc:docMk/>
            <pc:sldMk cId="610893591" sldId="257"/>
            <ac:picMk id="5" creationId="{DB8586B7-60A3-4489-A4D3-92339AFA196E}"/>
          </ac:picMkLst>
        </pc:picChg>
      </pc:sldChg>
      <pc:sldChg chg="delSp modSp">
        <pc:chgData name="VIVIANA CARDENAS SALINAS" userId="ddf07099c623a4ff" providerId="LiveId" clId="{8D187C92-CE4E-4857-B721-7AC085DA71F5}" dt="2018-08-16T18:30:30.417" v="19" actId="27636"/>
        <pc:sldMkLst>
          <pc:docMk/>
          <pc:sldMk cId="1146814376" sldId="258"/>
        </pc:sldMkLst>
        <pc:spChg chg="mod">
          <ac:chgData name="VIVIANA CARDENAS SALINAS" userId="ddf07099c623a4ff" providerId="LiveId" clId="{8D187C92-CE4E-4857-B721-7AC085DA71F5}" dt="2018-08-16T18:30:30.417" v="19" actId="27636"/>
          <ac:spMkLst>
            <pc:docMk/>
            <pc:sldMk cId="1146814376" sldId="258"/>
            <ac:spMk id="3" creationId="{AB52B433-E4F1-440B-A104-5A3D824D3288}"/>
          </ac:spMkLst>
        </pc:spChg>
        <pc:picChg chg="del">
          <ac:chgData name="VIVIANA CARDENAS SALINAS" userId="ddf07099c623a4ff" providerId="LiveId" clId="{8D187C92-CE4E-4857-B721-7AC085DA71F5}" dt="2018-08-16T18:27:51.519" v="3" actId="478"/>
          <ac:picMkLst>
            <pc:docMk/>
            <pc:sldMk cId="1146814376" sldId="258"/>
            <ac:picMk id="5" creationId="{DB8586B7-60A3-4489-A4D3-92339AFA196E}"/>
          </ac:picMkLst>
        </pc:picChg>
      </pc:sldChg>
      <pc:sldChg chg="delSp">
        <pc:chgData name="VIVIANA CARDENAS SALINAS" userId="ddf07099c623a4ff" providerId="LiveId" clId="{8D187C92-CE4E-4857-B721-7AC085DA71F5}" dt="2018-08-16T18:27:53.523" v="4" actId="478"/>
        <pc:sldMkLst>
          <pc:docMk/>
          <pc:sldMk cId="1755949135" sldId="259"/>
        </pc:sldMkLst>
        <pc:picChg chg="del">
          <ac:chgData name="VIVIANA CARDENAS SALINAS" userId="ddf07099c623a4ff" providerId="LiveId" clId="{8D187C92-CE4E-4857-B721-7AC085DA71F5}" dt="2018-08-16T18:27:53.523" v="4" actId="478"/>
          <ac:picMkLst>
            <pc:docMk/>
            <pc:sldMk cId="1755949135" sldId="259"/>
            <ac:picMk id="5" creationId="{DB8586B7-60A3-4489-A4D3-92339AFA196E}"/>
          </ac:picMkLst>
        </pc:picChg>
      </pc:sldChg>
      <pc:sldChg chg="delSp">
        <pc:chgData name="VIVIANA CARDENAS SALINAS" userId="ddf07099c623a4ff" providerId="LiveId" clId="{8D187C92-CE4E-4857-B721-7AC085DA71F5}" dt="2018-08-16T18:27:55.241" v="5" actId="478"/>
        <pc:sldMkLst>
          <pc:docMk/>
          <pc:sldMk cId="3471832831" sldId="260"/>
        </pc:sldMkLst>
        <pc:picChg chg="del">
          <ac:chgData name="VIVIANA CARDENAS SALINAS" userId="ddf07099c623a4ff" providerId="LiveId" clId="{8D187C92-CE4E-4857-B721-7AC085DA71F5}" dt="2018-08-16T18:27:55.241" v="5" actId="478"/>
          <ac:picMkLst>
            <pc:docMk/>
            <pc:sldMk cId="3471832831" sldId="260"/>
            <ac:picMk id="5" creationId="{DB8586B7-60A3-4489-A4D3-92339AFA196E}"/>
          </ac:picMkLst>
        </pc:picChg>
      </pc:sldChg>
      <pc:sldChg chg="delSp modSp">
        <pc:chgData name="VIVIANA CARDENAS SALINAS" userId="ddf07099c623a4ff" providerId="LiveId" clId="{8D187C92-CE4E-4857-B721-7AC085DA71F5}" dt="2018-08-16T18:30:30.441" v="20" actId="27636"/>
        <pc:sldMkLst>
          <pc:docMk/>
          <pc:sldMk cId="1003844431" sldId="261"/>
        </pc:sldMkLst>
        <pc:spChg chg="mod">
          <ac:chgData name="VIVIANA CARDENAS SALINAS" userId="ddf07099c623a4ff" providerId="LiveId" clId="{8D187C92-CE4E-4857-B721-7AC085DA71F5}" dt="2018-08-16T18:30:30.441" v="20" actId="27636"/>
          <ac:spMkLst>
            <pc:docMk/>
            <pc:sldMk cId="1003844431" sldId="261"/>
            <ac:spMk id="6" creationId="{DDEAE741-EF5B-49C8-B800-12685C42A07C}"/>
          </ac:spMkLst>
        </pc:spChg>
        <pc:picChg chg="del">
          <ac:chgData name="VIVIANA CARDENAS SALINAS" userId="ddf07099c623a4ff" providerId="LiveId" clId="{8D187C92-CE4E-4857-B721-7AC085DA71F5}" dt="2018-08-16T18:27:58.176" v="6" actId="478"/>
          <ac:picMkLst>
            <pc:docMk/>
            <pc:sldMk cId="1003844431" sldId="261"/>
            <ac:picMk id="5" creationId="{DB8586B7-60A3-4489-A4D3-92339AFA196E}"/>
          </ac:picMkLst>
        </pc:picChg>
      </pc:sldChg>
      <pc:sldChg chg="delSp">
        <pc:chgData name="VIVIANA CARDENAS SALINAS" userId="ddf07099c623a4ff" providerId="LiveId" clId="{8D187C92-CE4E-4857-B721-7AC085DA71F5}" dt="2018-08-16T18:28:01.719" v="7" actId="478"/>
        <pc:sldMkLst>
          <pc:docMk/>
          <pc:sldMk cId="622745109" sldId="262"/>
        </pc:sldMkLst>
        <pc:picChg chg="del">
          <ac:chgData name="VIVIANA CARDENAS SALINAS" userId="ddf07099c623a4ff" providerId="LiveId" clId="{8D187C92-CE4E-4857-B721-7AC085DA71F5}" dt="2018-08-16T18:28:01.719" v="7" actId="478"/>
          <ac:picMkLst>
            <pc:docMk/>
            <pc:sldMk cId="622745109" sldId="262"/>
            <ac:picMk id="5" creationId="{DB8586B7-60A3-4489-A4D3-92339AFA196E}"/>
          </ac:picMkLst>
        </pc:picChg>
      </pc:sldChg>
      <pc:sldChg chg="delSp">
        <pc:chgData name="VIVIANA CARDENAS SALINAS" userId="ddf07099c623a4ff" providerId="LiveId" clId="{8D187C92-CE4E-4857-B721-7AC085DA71F5}" dt="2018-08-16T18:28:03.580" v="8" actId="478"/>
        <pc:sldMkLst>
          <pc:docMk/>
          <pc:sldMk cId="3429721450" sldId="263"/>
        </pc:sldMkLst>
        <pc:picChg chg="del">
          <ac:chgData name="VIVIANA CARDENAS SALINAS" userId="ddf07099c623a4ff" providerId="LiveId" clId="{8D187C92-CE4E-4857-B721-7AC085DA71F5}" dt="2018-08-16T18:28:03.580" v="8" actId="478"/>
          <ac:picMkLst>
            <pc:docMk/>
            <pc:sldMk cId="3429721450" sldId="263"/>
            <ac:picMk id="5" creationId="{DB8586B7-60A3-4489-A4D3-92339AFA196E}"/>
          </ac:picMkLst>
        </pc:picChg>
      </pc:sldChg>
      <pc:sldChg chg="delSp">
        <pc:chgData name="VIVIANA CARDENAS SALINAS" userId="ddf07099c623a4ff" providerId="LiveId" clId="{8D187C92-CE4E-4857-B721-7AC085DA71F5}" dt="2018-08-16T18:28:06.320" v="9" actId="478"/>
        <pc:sldMkLst>
          <pc:docMk/>
          <pc:sldMk cId="3151924972" sldId="264"/>
        </pc:sldMkLst>
        <pc:picChg chg="del">
          <ac:chgData name="VIVIANA CARDENAS SALINAS" userId="ddf07099c623a4ff" providerId="LiveId" clId="{8D187C92-CE4E-4857-B721-7AC085DA71F5}" dt="2018-08-16T18:28:06.320" v="9" actId="478"/>
          <ac:picMkLst>
            <pc:docMk/>
            <pc:sldMk cId="3151924972" sldId="264"/>
            <ac:picMk id="5" creationId="{DB8586B7-60A3-4489-A4D3-92339AFA196E}"/>
          </ac:picMkLst>
        </pc:picChg>
      </pc:sldChg>
      <pc:sldChg chg="addSp delSp modSp mod setBg">
        <pc:chgData name="VIVIANA CARDENAS SALINAS" userId="ddf07099c623a4ff" providerId="LiveId" clId="{8D187C92-CE4E-4857-B721-7AC085DA71F5}" dt="2018-08-16T18:47:57.905" v="32" actId="255"/>
        <pc:sldMkLst>
          <pc:docMk/>
          <pc:sldMk cId="1760566624" sldId="265"/>
        </pc:sldMkLst>
        <pc:spChg chg="add">
          <ac:chgData name="VIVIANA CARDENAS SALINAS" userId="ddf07099c623a4ff" providerId="LiveId" clId="{8D187C92-CE4E-4857-B721-7AC085DA71F5}" dt="2018-08-16T18:47:41.927" v="31" actId="26606"/>
          <ac:spMkLst>
            <pc:docMk/>
            <pc:sldMk cId="1760566624" sldId="265"/>
            <ac:spMk id="21" creationId="{03E8462A-FEBA-4848-81CC-3F8DA3E477BE}"/>
          </ac:spMkLst>
        </pc:spChg>
        <pc:spChg chg="add">
          <ac:chgData name="VIVIANA CARDENAS SALINAS" userId="ddf07099c623a4ff" providerId="LiveId" clId="{8D187C92-CE4E-4857-B721-7AC085DA71F5}" dt="2018-08-16T18:47:41.927" v="31" actId="26606"/>
          <ac:spMkLst>
            <pc:docMk/>
            <pc:sldMk cId="1760566624" sldId="265"/>
            <ac:spMk id="34" creationId="{7941F9B1-B01B-4A84-89D9-B169AEB4E456}"/>
          </ac:spMkLst>
        </pc:spChg>
        <pc:grpChg chg="add">
          <ac:chgData name="VIVIANA CARDENAS SALINAS" userId="ddf07099c623a4ff" providerId="LiveId" clId="{8D187C92-CE4E-4857-B721-7AC085DA71F5}" dt="2018-08-16T18:47:41.927" v="31" actId="26606"/>
          <ac:grpSpMkLst>
            <pc:docMk/>
            <pc:sldMk cId="1760566624" sldId="265"/>
            <ac:grpSpMk id="9" creationId="{609316A9-990D-4EC3-A671-70EE5C1493A4}"/>
          </ac:grpSpMkLst>
        </pc:grpChg>
        <pc:grpChg chg="add">
          <ac:chgData name="VIVIANA CARDENAS SALINAS" userId="ddf07099c623a4ff" providerId="LiveId" clId="{8D187C92-CE4E-4857-B721-7AC085DA71F5}" dt="2018-08-16T18:47:41.927" v="31" actId="26606"/>
          <ac:grpSpMkLst>
            <pc:docMk/>
            <pc:sldMk cId="1760566624" sldId="265"/>
            <ac:grpSpMk id="23" creationId="{2109F83F-40FE-4DB3-84CC-09FB3340D06D}"/>
          </ac:grpSpMkLst>
        </pc:grpChg>
        <pc:graphicFrameChg chg="add mod">
          <ac:chgData name="VIVIANA CARDENAS SALINAS" userId="ddf07099c623a4ff" providerId="LiveId" clId="{8D187C92-CE4E-4857-B721-7AC085DA71F5}" dt="2018-08-16T18:47:57.905" v="32" actId="255"/>
          <ac:graphicFrameMkLst>
            <pc:docMk/>
            <pc:sldMk cId="1760566624" sldId="265"/>
            <ac:graphicFrameMk id="4" creationId="{7CCACF79-FD7A-464B-9514-75F4891FDD54}"/>
          </ac:graphicFrameMkLst>
        </pc:graphicFrameChg>
        <pc:graphicFrameChg chg="del">
          <ac:chgData name="VIVIANA CARDENAS SALINAS" userId="ddf07099c623a4ff" providerId="LiveId" clId="{8D187C92-CE4E-4857-B721-7AC085DA71F5}" dt="2018-08-16T18:31:27.422" v="21" actId="478"/>
          <ac:graphicFrameMkLst>
            <pc:docMk/>
            <pc:sldMk cId="1760566624" sldId="265"/>
            <ac:graphicFrameMk id="7" creationId="{172D3CBA-B4E6-4518-AD2E-8ACCAC90D980}"/>
          </ac:graphicFrameMkLst>
        </pc:graphicFrameChg>
        <pc:picChg chg="del">
          <ac:chgData name="VIVIANA CARDENAS SALINAS" userId="ddf07099c623a4ff" providerId="LiveId" clId="{8D187C92-CE4E-4857-B721-7AC085DA71F5}" dt="2018-08-16T18:28:08.926" v="10" actId="478"/>
          <ac:picMkLst>
            <pc:docMk/>
            <pc:sldMk cId="1760566624" sldId="265"/>
            <ac:picMk id="5" creationId="{DB8586B7-60A3-4489-A4D3-92339AFA196E}"/>
          </ac:picMkLst>
        </pc:picChg>
      </pc:sldChg>
      <pc:sldChg chg="addSp delSp modSp mod setBg">
        <pc:chgData name="VIVIANA CARDENAS SALINAS" userId="ddf07099c623a4ff" providerId="LiveId" clId="{8D187C92-CE4E-4857-B721-7AC085DA71F5}" dt="2018-08-16T18:48:12.994" v="35" actId="255"/>
        <pc:sldMkLst>
          <pc:docMk/>
          <pc:sldMk cId="3189527618" sldId="266"/>
        </pc:sldMkLst>
        <pc:spChg chg="add">
          <ac:chgData name="VIVIANA CARDENAS SALINAS" userId="ddf07099c623a4ff" providerId="LiveId" clId="{8D187C92-CE4E-4857-B721-7AC085DA71F5}" dt="2018-08-16T18:48:08.211" v="34" actId="26606"/>
          <ac:spMkLst>
            <pc:docMk/>
            <pc:sldMk cId="3189527618" sldId="266"/>
            <ac:spMk id="23" creationId="{03E8462A-FEBA-4848-81CC-3F8DA3E477BE}"/>
          </ac:spMkLst>
        </pc:spChg>
        <pc:spChg chg="add">
          <ac:chgData name="VIVIANA CARDENAS SALINAS" userId="ddf07099c623a4ff" providerId="LiveId" clId="{8D187C92-CE4E-4857-B721-7AC085DA71F5}" dt="2018-08-16T18:48:08.211" v="34" actId="26606"/>
          <ac:spMkLst>
            <pc:docMk/>
            <pc:sldMk cId="3189527618" sldId="266"/>
            <ac:spMk id="36" creationId="{7941F9B1-B01B-4A84-89D9-B169AEB4E456}"/>
          </ac:spMkLst>
        </pc:spChg>
        <pc:grpChg chg="add">
          <ac:chgData name="VIVIANA CARDENAS SALINAS" userId="ddf07099c623a4ff" providerId="LiveId" clId="{8D187C92-CE4E-4857-B721-7AC085DA71F5}" dt="2018-08-16T18:48:08.211" v="34" actId="26606"/>
          <ac:grpSpMkLst>
            <pc:docMk/>
            <pc:sldMk cId="3189527618" sldId="266"/>
            <ac:grpSpMk id="11" creationId="{609316A9-990D-4EC3-A671-70EE5C1493A4}"/>
          </ac:grpSpMkLst>
        </pc:grpChg>
        <pc:grpChg chg="add">
          <ac:chgData name="VIVIANA CARDENAS SALINAS" userId="ddf07099c623a4ff" providerId="LiveId" clId="{8D187C92-CE4E-4857-B721-7AC085DA71F5}" dt="2018-08-16T18:48:08.211" v="34" actId="26606"/>
          <ac:grpSpMkLst>
            <pc:docMk/>
            <pc:sldMk cId="3189527618" sldId="266"/>
            <ac:grpSpMk id="25" creationId="{2109F83F-40FE-4DB3-84CC-09FB3340D06D}"/>
          </ac:grpSpMkLst>
        </pc:grpChg>
        <pc:graphicFrameChg chg="del">
          <ac:chgData name="VIVIANA CARDENAS SALINAS" userId="ddf07099c623a4ff" providerId="LiveId" clId="{8D187C92-CE4E-4857-B721-7AC085DA71F5}" dt="2018-08-16T18:31:29.156" v="22" actId="478"/>
          <ac:graphicFrameMkLst>
            <pc:docMk/>
            <pc:sldMk cId="3189527618" sldId="266"/>
            <ac:graphicFrameMk id="4" creationId="{BFC66740-D6A8-4D1D-B687-1FA93CC082B5}"/>
          </ac:graphicFrameMkLst>
        </pc:graphicFrameChg>
        <pc:graphicFrameChg chg="add mod">
          <ac:chgData name="VIVIANA CARDENAS SALINAS" userId="ddf07099c623a4ff" providerId="LiveId" clId="{8D187C92-CE4E-4857-B721-7AC085DA71F5}" dt="2018-08-16T18:48:12.994" v="35" actId="255"/>
          <ac:graphicFrameMkLst>
            <pc:docMk/>
            <pc:sldMk cId="3189527618" sldId="266"/>
            <ac:graphicFrameMk id="6" creationId="{BFC66740-D6A8-4D1D-B687-1FA93CC082B5}"/>
          </ac:graphicFrameMkLst>
        </pc:graphicFrameChg>
        <pc:picChg chg="del">
          <ac:chgData name="VIVIANA CARDENAS SALINAS" userId="ddf07099c623a4ff" providerId="LiveId" clId="{8D187C92-CE4E-4857-B721-7AC085DA71F5}" dt="2018-08-16T18:28:11.335" v="11" actId="478"/>
          <ac:picMkLst>
            <pc:docMk/>
            <pc:sldMk cId="3189527618" sldId="266"/>
            <ac:picMk id="5" creationId="{DB8586B7-60A3-4489-A4D3-92339AFA196E}"/>
          </ac:picMkLst>
        </pc:picChg>
      </pc:sldChg>
      <pc:sldChg chg="addSp delSp modSp mod setBg">
        <pc:chgData name="VIVIANA CARDENAS SALINAS" userId="ddf07099c623a4ff" providerId="LiveId" clId="{8D187C92-CE4E-4857-B721-7AC085DA71F5}" dt="2018-08-16T18:48:27.559" v="38" actId="255"/>
        <pc:sldMkLst>
          <pc:docMk/>
          <pc:sldMk cId="478572801" sldId="267"/>
        </pc:sldMkLst>
        <pc:spChg chg="add">
          <ac:chgData name="VIVIANA CARDENAS SALINAS" userId="ddf07099c623a4ff" providerId="LiveId" clId="{8D187C92-CE4E-4857-B721-7AC085DA71F5}" dt="2018-08-16T18:48:22.553" v="37" actId="26606"/>
          <ac:spMkLst>
            <pc:docMk/>
            <pc:sldMk cId="478572801" sldId="267"/>
            <ac:spMk id="23" creationId="{03E8462A-FEBA-4848-81CC-3F8DA3E477BE}"/>
          </ac:spMkLst>
        </pc:spChg>
        <pc:spChg chg="add">
          <ac:chgData name="VIVIANA CARDENAS SALINAS" userId="ddf07099c623a4ff" providerId="LiveId" clId="{8D187C92-CE4E-4857-B721-7AC085DA71F5}" dt="2018-08-16T18:48:22.553" v="37" actId="26606"/>
          <ac:spMkLst>
            <pc:docMk/>
            <pc:sldMk cId="478572801" sldId="267"/>
            <ac:spMk id="36" creationId="{7941F9B1-B01B-4A84-89D9-B169AEB4E456}"/>
          </ac:spMkLst>
        </pc:spChg>
        <pc:grpChg chg="add">
          <ac:chgData name="VIVIANA CARDENAS SALINAS" userId="ddf07099c623a4ff" providerId="LiveId" clId="{8D187C92-CE4E-4857-B721-7AC085DA71F5}" dt="2018-08-16T18:48:22.553" v="37" actId="26606"/>
          <ac:grpSpMkLst>
            <pc:docMk/>
            <pc:sldMk cId="478572801" sldId="267"/>
            <ac:grpSpMk id="11" creationId="{609316A9-990D-4EC3-A671-70EE5C1493A4}"/>
          </ac:grpSpMkLst>
        </pc:grpChg>
        <pc:grpChg chg="add">
          <ac:chgData name="VIVIANA CARDENAS SALINAS" userId="ddf07099c623a4ff" providerId="LiveId" clId="{8D187C92-CE4E-4857-B721-7AC085DA71F5}" dt="2018-08-16T18:48:22.553" v="37" actId="26606"/>
          <ac:grpSpMkLst>
            <pc:docMk/>
            <pc:sldMk cId="478572801" sldId="267"/>
            <ac:grpSpMk id="25" creationId="{2109F83F-40FE-4DB3-84CC-09FB3340D06D}"/>
          </ac:grpSpMkLst>
        </pc:grpChg>
        <pc:graphicFrameChg chg="del">
          <ac:chgData name="VIVIANA CARDENAS SALINAS" userId="ddf07099c623a4ff" providerId="LiveId" clId="{8D187C92-CE4E-4857-B721-7AC085DA71F5}" dt="2018-08-16T18:31:31.833" v="23" actId="478"/>
          <ac:graphicFrameMkLst>
            <pc:docMk/>
            <pc:sldMk cId="478572801" sldId="267"/>
            <ac:graphicFrameMk id="4" creationId="{39D97680-F51C-4EE6-AEEB-9FDA7D4DE8EB}"/>
          </ac:graphicFrameMkLst>
        </pc:graphicFrameChg>
        <pc:graphicFrameChg chg="add mod">
          <ac:chgData name="VIVIANA CARDENAS SALINAS" userId="ddf07099c623a4ff" providerId="LiveId" clId="{8D187C92-CE4E-4857-B721-7AC085DA71F5}" dt="2018-08-16T18:48:27.559" v="38" actId="255"/>
          <ac:graphicFrameMkLst>
            <pc:docMk/>
            <pc:sldMk cId="478572801" sldId="267"/>
            <ac:graphicFrameMk id="6" creationId="{39D97680-F51C-4EE6-AEEB-9FDA7D4DE8EB}"/>
          </ac:graphicFrameMkLst>
        </pc:graphicFrameChg>
        <pc:picChg chg="del">
          <ac:chgData name="VIVIANA CARDENAS SALINAS" userId="ddf07099c623a4ff" providerId="LiveId" clId="{8D187C92-CE4E-4857-B721-7AC085DA71F5}" dt="2018-08-16T18:28:12.978" v="12" actId="478"/>
          <ac:picMkLst>
            <pc:docMk/>
            <pc:sldMk cId="478572801" sldId="267"/>
            <ac:picMk id="5" creationId="{DB8586B7-60A3-4489-A4D3-92339AFA196E}"/>
          </ac:picMkLst>
        </pc:picChg>
      </pc:sldChg>
      <pc:sldChg chg="addSp delSp modSp mod setBg">
        <pc:chgData name="VIVIANA CARDENAS SALINAS" userId="ddf07099c623a4ff" providerId="LiveId" clId="{8D187C92-CE4E-4857-B721-7AC085DA71F5}" dt="2018-08-16T18:48:45.530" v="41" actId="255"/>
        <pc:sldMkLst>
          <pc:docMk/>
          <pc:sldMk cId="311350604" sldId="268"/>
        </pc:sldMkLst>
        <pc:spChg chg="add">
          <ac:chgData name="VIVIANA CARDENAS SALINAS" userId="ddf07099c623a4ff" providerId="LiveId" clId="{8D187C92-CE4E-4857-B721-7AC085DA71F5}" dt="2018-08-16T18:48:39.389" v="40" actId="26606"/>
          <ac:spMkLst>
            <pc:docMk/>
            <pc:sldMk cId="311350604" sldId="268"/>
            <ac:spMk id="23" creationId="{03E8462A-FEBA-4848-81CC-3F8DA3E477BE}"/>
          </ac:spMkLst>
        </pc:spChg>
        <pc:spChg chg="add">
          <ac:chgData name="VIVIANA CARDENAS SALINAS" userId="ddf07099c623a4ff" providerId="LiveId" clId="{8D187C92-CE4E-4857-B721-7AC085DA71F5}" dt="2018-08-16T18:48:39.389" v="40" actId="26606"/>
          <ac:spMkLst>
            <pc:docMk/>
            <pc:sldMk cId="311350604" sldId="268"/>
            <ac:spMk id="36" creationId="{7941F9B1-B01B-4A84-89D9-B169AEB4E456}"/>
          </ac:spMkLst>
        </pc:spChg>
        <pc:grpChg chg="add">
          <ac:chgData name="VIVIANA CARDENAS SALINAS" userId="ddf07099c623a4ff" providerId="LiveId" clId="{8D187C92-CE4E-4857-B721-7AC085DA71F5}" dt="2018-08-16T18:48:39.389" v="40" actId="26606"/>
          <ac:grpSpMkLst>
            <pc:docMk/>
            <pc:sldMk cId="311350604" sldId="268"/>
            <ac:grpSpMk id="11" creationId="{609316A9-990D-4EC3-A671-70EE5C1493A4}"/>
          </ac:grpSpMkLst>
        </pc:grpChg>
        <pc:grpChg chg="add">
          <ac:chgData name="VIVIANA CARDENAS SALINAS" userId="ddf07099c623a4ff" providerId="LiveId" clId="{8D187C92-CE4E-4857-B721-7AC085DA71F5}" dt="2018-08-16T18:48:39.389" v="40" actId="26606"/>
          <ac:grpSpMkLst>
            <pc:docMk/>
            <pc:sldMk cId="311350604" sldId="268"/>
            <ac:grpSpMk id="25" creationId="{2109F83F-40FE-4DB3-84CC-09FB3340D06D}"/>
          </ac:grpSpMkLst>
        </pc:grpChg>
        <pc:graphicFrameChg chg="del">
          <ac:chgData name="VIVIANA CARDENAS SALINAS" userId="ddf07099c623a4ff" providerId="LiveId" clId="{8D187C92-CE4E-4857-B721-7AC085DA71F5}" dt="2018-08-16T18:31:36.183" v="24" actId="478"/>
          <ac:graphicFrameMkLst>
            <pc:docMk/>
            <pc:sldMk cId="311350604" sldId="268"/>
            <ac:graphicFrameMk id="4" creationId="{3FC87D22-2544-445D-AFC7-D6BE6E40A41D}"/>
          </ac:graphicFrameMkLst>
        </pc:graphicFrameChg>
        <pc:graphicFrameChg chg="add mod">
          <ac:chgData name="VIVIANA CARDENAS SALINAS" userId="ddf07099c623a4ff" providerId="LiveId" clId="{8D187C92-CE4E-4857-B721-7AC085DA71F5}" dt="2018-08-16T18:48:45.530" v="41" actId="255"/>
          <ac:graphicFrameMkLst>
            <pc:docMk/>
            <pc:sldMk cId="311350604" sldId="268"/>
            <ac:graphicFrameMk id="6" creationId="{3FC87D22-2544-445D-AFC7-D6BE6E40A41D}"/>
          </ac:graphicFrameMkLst>
        </pc:graphicFrameChg>
        <pc:picChg chg="del">
          <ac:chgData name="VIVIANA CARDENAS SALINAS" userId="ddf07099c623a4ff" providerId="LiveId" clId="{8D187C92-CE4E-4857-B721-7AC085DA71F5}" dt="2018-08-16T18:28:14.616" v="13" actId="478"/>
          <ac:picMkLst>
            <pc:docMk/>
            <pc:sldMk cId="311350604" sldId="268"/>
            <ac:picMk id="5" creationId="{DB8586B7-60A3-4489-A4D3-92339AFA196E}"/>
          </ac:picMkLst>
        </pc:picChg>
      </pc:sldChg>
      <pc:sldChg chg="addSp delSp modSp mod setBg">
        <pc:chgData name="VIVIANA CARDENAS SALINAS" userId="ddf07099c623a4ff" providerId="LiveId" clId="{8D187C92-CE4E-4857-B721-7AC085DA71F5}" dt="2018-08-16T18:49:01.953" v="44" actId="255"/>
        <pc:sldMkLst>
          <pc:docMk/>
          <pc:sldMk cId="3151917520" sldId="269"/>
        </pc:sldMkLst>
        <pc:spChg chg="add">
          <ac:chgData name="VIVIANA CARDENAS SALINAS" userId="ddf07099c623a4ff" providerId="LiveId" clId="{8D187C92-CE4E-4857-B721-7AC085DA71F5}" dt="2018-08-16T18:48:57.412" v="43" actId="26606"/>
          <ac:spMkLst>
            <pc:docMk/>
            <pc:sldMk cId="3151917520" sldId="269"/>
            <ac:spMk id="23" creationId="{03E8462A-FEBA-4848-81CC-3F8DA3E477BE}"/>
          </ac:spMkLst>
        </pc:spChg>
        <pc:spChg chg="add">
          <ac:chgData name="VIVIANA CARDENAS SALINAS" userId="ddf07099c623a4ff" providerId="LiveId" clId="{8D187C92-CE4E-4857-B721-7AC085DA71F5}" dt="2018-08-16T18:48:57.412" v="43" actId="26606"/>
          <ac:spMkLst>
            <pc:docMk/>
            <pc:sldMk cId="3151917520" sldId="269"/>
            <ac:spMk id="36" creationId="{7941F9B1-B01B-4A84-89D9-B169AEB4E456}"/>
          </ac:spMkLst>
        </pc:spChg>
        <pc:grpChg chg="add">
          <ac:chgData name="VIVIANA CARDENAS SALINAS" userId="ddf07099c623a4ff" providerId="LiveId" clId="{8D187C92-CE4E-4857-B721-7AC085DA71F5}" dt="2018-08-16T18:48:57.412" v="43" actId="26606"/>
          <ac:grpSpMkLst>
            <pc:docMk/>
            <pc:sldMk cId="3151917520" sldId="269"/>
            <ac:grpSpMk id="11" creationId="{609316A9-990D-4EC3-A671-70EE5C1493A4}"/>
          </ac:grpSpMkLst>
        </pc:grpChg>
        <pc:grpChg chg="add">
          <ac:chgData name="VIVIANA CARDENAS SALINAS" userId="ddf07099c623a4ff" providerId="LiveId" clId="{8D187C92-CE4E-4857-B721-7AC085DA71F5}" dt="2018-08-16T18:48:57.412" v="43" actId="26606"/>
          <ac:grpSpMkLst>
            <pc:docMk/>
            <pc:sldMk cId="3151917520" sldId="269"/>
            <ac:grpSpMk id="25" creationId="{2109F83F-40FE-4DB3-84CC-09FB3340D06D}"/>
          </ac:grpSpMkLst>
        </pc:grpChg>
        <pc:graphicFrameChg chg="del mod">
          <ac:chgData name="VIVIANA CARDENAS SALINAS" userId="ddf07099c623a4ff" providerId="LiveId" clId="{8D187C92-CE4E-4857-B721-7AC085DA71F5}" dt="2018-08-16T18:31:39.207" v="26" actId="478"/>
          <ac:graphicFrameMkLst>
            <pc:docMk/>
            <pc:sldMk cId="3151917520" sldId="269"/>
            <ac:graphicFrameMk id="4" creationId="{1859B205-A000-4AB1-BFEC-FDD1DDE8E6B8}"/>
          </ac:graphicFrameMkLst>
        </pc:graphicFrameChg>
        <pc:graphicFrameChg chg="add mod">
          <ac:chgData name="VIVIANA CARDENAS SALINAS" userId="ddf07099c623a4ff" providerId="LiveId" clId="{8D187C92-CE4E-4857-B721-7AC085DA71F5}" dt="2018-08-16T18:49:01.953" v="44" actId="255"/>
          <ac:graphicFrameMkLst>
            <pc:docMk/>
            <pc:sldMk cId="3151917520" sldId="269"/>
            <ac:graphicFrameMk id="6" creationId="{56D0FAC1-6808-484F-9029-BDAB4FB761BC}"/>
          </ac:graphicFrameMkLst>
        </pc:graphicFrameChg>
        <pc:picChg chg="del">
          <ac:chgData name="VIVIANA CARDENAS SALINAS" userId="ddf07099c623a4ff" providerId="LiveId" clId="{8D187C92-CE4E-4857-B721-7AC085DA71F5}" dt="2018-08-16T18:28:16.709" v="14" actId="478"/>
          <ac:picMkLst>
            <pc:docMk/>
            <pc:sldMk cId="3151917520" sldId="269"/>
            <ac:picMk id="5" creationId="{DB8586B7-60A3-4489-A4D3-92339AFA196E}"/>
          </ac:picMkLst>
        </pc:picChg>
      </pc:sldChg>
      <pc:sldChg chg="addSp delSp modSp mod setBg">
        <pc:chgData name="VIVIANA CARDENAS SALINAS" userId="ddf07099c623a4ff" providerId="LiveId" clId="{8D187C92-CE4E-4857-B721-7AC085DA71F5}" dt="2018-08-16T18:49:18.962" v="47" actId="255"/>
        <pc:sldMkLst>
          <pc:docMk/>
          <pc:sldMk cId="345999919" sldId="270"/>
        </pc:sldMkLst>
        <pc:spChg chg="add">
          <ac:chgData name="VIVIANA CARDENAS SALINAS" userId="ddf07099c623a4ff" providerId="LiveId" clId="{8D187C92-CE4E-4857-B721-7AC085DA71F5}" dt="2018-08-16T18:49:12.970" v="46" actId="26606"/>
          <ac:spMkLst>
            <pc:docMk/>
            <pc:sldMk cId="345999919" sldId="270"/>
            <ac:spMk id="23" creationId="{03E8462A-FEBA-4848-81CC-3F8DA3E477BE}"/>
          </ac:spMkLst>
        </pc:spChg>
        <pc:spChg chg="add">
          <ac:chgData name="VIVIANA CARDENAS SALINAS" userId="ddf07099c623a4ff" providerId="LiveId" clId="{8D187C92-CE4E-4857-B721-7AC085DA71F5}" dt="2018-08-16T18:49:12.970" v="46" actId="26606"/>
          <ac:spMkLst>
            <pc:docMk/>
            <pc:sldMk cId="345999919" sldId="270"/>
            <ac:spMk id="36" creationId="{7941F9B1-B01B-4A84-89D9-B169AEB4E456}"/>
          </ac:spMkLst>
        </pc:spChg>
        <pc:grpChg chg="add">
          <ac:chgData name="VIVIANA CARDENAS SALINAS" userId="ddf07099c623a4ff" providerId="LiveId" clId="{8D187C92-CE4E-4857-B721-7AC085DA71F5}" dt="2018-08-16T18:49:12.970" v="46" actId="26606"/>
          <ac:grpSpMkLst>
            <pc:docMk/>
            <pc:sldMk cId="345999919" sldId="270"/>
            <ac:grpSpMk id="11" creationId="{609316A9-990D-4EC3-A671-70EE5C1493A4}"/>
          </ac:grpSpMkLst>
        </pc:grpChg>
        <pc:grpChg chg="add">
          <ac:chgData name="VIVIANA CARDENAS SALINAS" userId="ddf07099c623a4ff" providerId="LiveId" clId="{8D187C92-CE4E-4857-B721-7AC085DA71F5}" dt="2018-08-16T18:49:12.970" v="46" actId="26606"/>
          <ac:grpSpMkLst>
            <pc:docMk/>
            <pc:sldMk cId="345999919" sldId="270"/>
            <ac:grpSpMk id="25" creationId="{2109F83F-40FE-4DB3-84CC-09FB3340D06D}"/>
          </ac:grpSpMkLst>
        </pc:grpChg>
        <pc:graphicFrameChg chg="del">
          <ac:chgData name="VIVIANA CARDENAS SALINAS" userId="ddf07099c623a4ff" providerId="LiveId" clId="{8D187C92-CE4E-4857-B721-7AC085DA71F5}" dt="2018-08-16T18:31:41.331" v="27" actId="478"/>
          <ac:graphicFrameMkLst>
            <pc:docMk/>
            <pc:sldMk cId="345999919" sldId="270"/>
            <ac:graphicFrameMk id="4" creationId="{56D0FAC1-6808-484F-9029-BDAB4FB761BC}"/>
          </ac:graphicFrameMkLst>
        </pc:graphicFrameChg>
        <pc:graphicFrameChg chg="add mod">
          <ac:chgData name="VIVIANA CARDENAS SALINAS" userId="ddf07099c623a4ff" providerId="LiveId" clId="{8D187C92-CE4E-4857-B721-7AC085DA71F5}" dt="2018-08-16T18:49:18.962" v="47" actId="255"/>
          <ac:graphicFrameMkLst>
            <pc:docMk/>
            <pc:sldMk cId="345999919" sldId="270"/>
            <ac:graphicFrameMk id="6" creationId="{1859B205-A000-4AB1-BFEC-FDD1DDE8E6B8}"/>
          </ac:graphicFrameMkLst>
        </pc:graphicFrameChg>
        <pc:picChg chg="del">
          <ac:chgData name="VIVIANA CARDENAS SALINAS" userId="ddf07099c623a4ff" providerId="LiveId" clId="{8D187C92-CE4E-4857-B721-7AC085DA71F5}" dt="2018-08-16T18:28:19.362" v="15" actId="478"/>
          <ac:picMkLst>
            <pc:docMk/>
            <pc:sldMk cId="345999919" sldId="270"/>
            <ac:picMk id="5" creationId="{DB8586B7-60A3-4489-A4D3-92339AFA196E}"/>
          </ac:picMkLst>
        </pc:picChg>
      </pc:sldChg>
      <pc:sldChg chg="addSp delSp modSp mod setBg">
        <pc:chgData name="VIVIANA CARDENAS SALINAS" userId="ddf07099c623a4ff" providerId="LiveId" clId="{8D187C92-CE4E-4857-B721-7AC085DA71F5}" dt="2018-08-16T18:49:31.545" v="50" actId="255"/>
        <pc:sldMkLst>
          <pc:docMk/>
          <pc:sldMk cId="3709382003" sldId="271"/>
        </pc:sldMkLst>
        <pc:spChg chg="add">
          <ac:chgData name="VIVIANA CARDENAS SALINAS" userId="ddf07099c623a4ff" providerId="LiveId" clId="{8D187C92-CE4E-4857-B721-7AC085DA71F5}" dt="2018-08-16T18:49:27.997" v="49" actId="26606"/>
          <ac:spMkLst>
            <pc:docMk/>
            <pc:sldMk cId="3709382003" sldId="271"/>
            <ac:spMk id="23" creationId="{03E8462A-FEBA-4848-81CC-3F8DA3E477BE}"/>
          </ac:spMkLst>
        </pc:spChg>
        <pc:spChg chg="add">
          <ac:chgData name="VIVIANA CARDENAS SALINAS" userId="ddf07099c623a4ff" providerId="LiveId" clId="{8D187C92-CE4E-4857-B721-7AC085DA71F5}" dt="2018-08-16T18:49:27.997" v="49" actId="26606"/>
          <ac:spMkLst>
            <pc:docMk/>
            <pc:sldMk cId="3709382003" sldId="271"/>
            <ac:spMk id="36" creationId="{7941F9B1-B01B-4A84-89D9-B169AEB4E456}"/>
          </ac:spMkLst>
        </pc:spChg>
        <pc:grpChg chg="add">
          <ac:chgData name="VIVIANA CARDENAS SALINAS" userId="ddf07099c623a4ff" providerId="LiveId" clId="{8D187C92-CE4E-4857-B721-7AC085DA71F5}" dt="2018-08-16T18:49:27.997" v="49" actId="26606"/>
          <ac:grpSpMkLst>
            <pc:docMk/>
            <pc:sldMk cId="3709382003" sldId="271"/>
            <ac:grpSpMk id="11" creationId="{609316A9-990D-4EC3-A671-70EE5C1493A4}"/>
          </ac:grpSpMkLst>
        </pc:grpChg>
        <pc:grpChg chg="add">
          <ac:chgData name="VIVIANA CARDENAS SALINAS" userId="ddf07099c623a4ff" providerId="LiveId" clId="{8D187C92-CE4E-4857-B721-7AC085DA71F5}" dt="2018-08-16T18:49:27.997" v="49" actId="26606"/>
          <ac:grpSpMkLst>
            <pc:docMk/>
            <pc:sldMk cId="3709382003" sldId="271"/>
            <ac:grpSpMk id="25" creationId="{2109F83F-40FE-4DB3-84CC-09FB3340D06D}"/>
          </ac:grpSpMkLst>
        </pc:grpChg>
        <pc:graphicFrameChg chg="del">
          <ac:chgData name="VIVIANA CARDENAS SALINAS" userId="ddf07099c623a4ff" providerId="LiveId" clId="{8D187C92-CE4E-4857-B721-7AC085DA71F5}" dt="2018-08-16T18:31:43.520" v="28" actId="478"/>
          <ac:graphicFrameMkLst>
            <pc:docMk/>
            <pc:sldMk cId="3709382003" sldId="271"/>
            <ac:graphicFrameMk id="4" creationId="{FA7DE3B2-B9CA-46A1-A620-8C1813C9C517}"/>
          </ac:graphicFrameMkLst>
        </pc:graphicFrameChg>
        <pc:graphicFrameChg chg="add mod">
          <ac:chgData name="VIVIANA CARDENAS SALINAS" userId="ddf07099c623a4ff" providerId="LiveId" clId="{8D187C92-CE4E-4857-B721-7AC085DA71F5}" dt="2018-08-16T18:49:31.545" v="50" actId="255"/>
          <ac:graphicFrameMkLst>
            <pc:docMk/>
            <pc:sldMk cId="3709382003" sldId="271"/>
            <ac:graphicFrameMk id="6" creationId="{FA7DE3B2-B9CA-46A1-A620-8C1813C9C517}"/>
          </ac:graphicFrameMkLst>
        </pc:graphicFrameChg>
        <pc:picChg chg="del">
          <ac:chgData name="VIVIANA CARDENAS SALINAS" userId="ddf07099c623a4ff" providerId="LiveId" clId="{8D187C92-CE4E-4857-B721-7AC085DA71F5}" dt="2018-08-16T18:28:21.141" v="16" actId="478"/>
          <ac:picMkLst>
            <pc:docMk/>
            <pc:sldMk cId="3709382003" sldId="271"/>
            <ac:picMk id="5" creationId="{DB8586B7-60A3-4489-A4D3-92339AFA196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SISTEMAS%20DE%20INFORMACION/RESOLUCION%20256/GRAFICAS%2025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SISTEMAS%20DE%20INFORMACION/RESOLUCION%20256/GRAFICAS%2025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SISTEMAS%20DE%20INFORMACION/RESOLUCION%20256/GRAFICAS%2025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SISTEMAS%20DE%20INFORMACION/RESOLUCION%20256/GRAFICAS%2025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SISTEMAS%20DE%20INFORMACION/RESOLUCION%20256/GRAFICAS%2025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SISTEMAS%20DE%20INFORMACION/RESOLUCION%20256/GRAFICAS%2025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SISTEMAS%20DE%20INFORMACION/RESOLUCION%20256/GRAFICAS%2025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/>
              <a:t>Índice de caídas de pacientes hospitalizados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'[GRAFICAS 256.xlsx]Hoja1'!$A$2</c:f>
              <c:strCache>
                <c:ptCount val="1"/>
                <c:pt idx="0">
                  <c:v>Índice de caídas de pacientes hospitalizados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'[GRAFICAS 256.xlsx]Hoja1'!$B$1:$K$1</c:f>
              <c:strCache>
                <c:ptCount val="2"/>
                <c:pt idx="0">
                  <c:v>I TRI 2020</c:v>
                </c:pt>
                <c:pt idx="1">
                  <c:v>II TRI 2020</c:v>
                </c:pt>
              </c:strCache>
            </c:strRef>
          </c:cat>
          <c:val>
            <c:numRef>
              <c:f>'[GRAFICAS 256.xlsx]Hoja1'!$B$2:$K$2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6-4250-98F4-475256FC7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715664"/>
        <c:axId val="206716320"/>
        <c:axId val="0"/>
      </c:bar3DChart>
      <c:catAx>
        <c:axId val="206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6716320"/>
        <c:crosses val="autoZero"/>
        <c:auto val="1"/>
        <c:lblAlgn val="ctr"/>
        <c:lblOffset val="100"/>
        <c:noMultiLvlLbl val="0"/>
      </c:catAx>
      <c:valAx>
        <c:axId val="2067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67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'[GRAFICAS 256.xlsx]Hoja1'!$A$3</c:f>
              <c:strCache>
                <c:ptCount val="1"/>
                <c:pt idx="0">
                  <c:v>Proporción de reingresos a urgencias antes de 72 horas por la misma causa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256.xlsx]Hoja1'!$B$1:$K$1</c:f>
              <c:strCache>
                <c:ptCount val="2"/>
                <c:pt idx="0">
                  <c:v>I TRI 2020</c:v>
                </c:pt>
                <c:pt idx="1">
                  <c:v>II TRI 2020</c:v>
                </c:pt>
              </c:strCache>
            </c:strRef>
          </c:cat>
          <c:val>
            <c:numRef>
              <c:f>'[GRAFICAS 256.xlsx]Hoja1'!$B$3:$K$3</c:f>
              <c:numCache>
                <c:formatCode>0.0%</c:formatCode>
                <c:ptCount val="2"/>
                <c:pt idx="0">
                  <c:v>2.0491803278688523E-2</c:v>
                </c:pt>
                <c:pt idx="1">
                  <c:v>2.9333333333333333E-2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E-44A5-85AC-08AD6B3C3D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'[GRAFICAS 256.xlsx]Hoja1'!$A$4</c:f>
              <c:strCache>
                <c:ptCount val="1"/>
                <c:pt idx="0">
                  <c:v>Proporción de reingresos a hospitalización antes de 15 días por la misma causa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256.xlsx]Hoja1'!$B$1:$K$1</c:f>
              <c:strCache>
                <c:ptCount val="2"/>
                <c:pt idx="0">
                  <c:v>I TRI 2020</c:v>
                </c:pt>
                <c:pt idx="1">
                  <c:v>II TRI 2020</c:v>
                </c:pt>
              </c:strCache>
            </c:strRef>
          </c:cat>
          <c:val>
            <c:numRef>
              <c:f>'[GRAFICAS 256.xlsx]Hoja1'!$B$4:$K$4</c:f>
              <c:numCache>
                <c:formatCode>0.0%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B-4447-88E8-F7610C6841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'[GRAFICAS 256.xlsx]Hoja1'!$A$5</c:f>
              <c:strCache>
                <c:ptCount val="1"/>
                <c:pt idx="0">
                  <c:v>Oportunidad en la asignación de citas de medicina general de primera vez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256.xlsx]Hoja1'!$B$1:$K$1</c:f>
              <c:strCache>
                <c:ptCount val="2"/>
                <c:pt idx="0">
                  <c:v>I TRI 2020</c:v>
                </c:pt>
                <c:pt idx="1">
                  <c:v>II TRI 2020</c:v>
                </c:pt>
              </c:strCache>
            </c:strRef>
          </c:cat>
          <c:val>
            <c:numRef>
              <c:f>'[GRAFICAS 256.xlsx]Hoja1'!$B$5:$K$5</c:f>
              <c:numCache>
                <c:formatCode>0.00</c:formatCode>
                <c:ptCount val="2"/>
                <c:pt idx="0">
                  <c:v>2.9178885630498534</c:v>
                </c:pt>
                <c:pt idx="1">
                  <c:v>1.4751773049645389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4-41B4-BBDC-E968037035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'[GRAFICAS 256.xlsx]Hoja1'!$A$6</c:f>
              <c:strCache>
                <c:ptCount val="1"/>
                <c:pt idx="0">
                  <c:v>Oportunidad en la asignación de citas odontológicas de primera vez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256.xlsx]Hoja1'!$B$1:$K$1</c:f>
              <c:strCache>
                <c:ptCount val="2"/>
                <c:pt idx="0">
                  <c:v>I TRI 2020</c:v>
                </c:pt>
                <c:pt idx="1">
                  <c:v>II TRI 2020</c:v>
                </c:pt>
              </c:strCache>
            </c:strRef>
          </c:cat>
          <c:val>
            <c:numRef>
              <c:f>'[GRAFICAS 256.xlsx]Hoja1'!$B$6:$K$6</c:f>
              <c:numCache>
                <c:formatCode>0.00</c:formatCode>
                <c:ptCount val="2"/>
                <c:pt idx="0">
                  <c:v>1.0807017543859649</c:v>
                </c:pt>
                <c:pt idx="1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F-44AA-887F-D58458E5A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'[GRAFICAS 256.xlsx]Hoja1'!$A$7</c:f>
              <c:strCache>
                <c:ptCount val="1"/>
                <c:pt idx="0">
                  <c:v>Oportunidad en la atención de urgencias triage 2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256.xlsx]Hoja1'!$B$1:$K$1</c:f>
              <c:strCache>
                <c:ptCount val="2"/>
                <c:pt idx="0">
                  <c:v>I TRI 2020</c:v>
                </c:pt>
                <c:pt idx="1">
                  <c:v>II TRI 2020</c:v>
                </c:pt>
              </c:strCache>
            </c:strRef>
          </c:cat>
          <c:val>
            <c:numRef>
              <c:f>'[GRAFICAS 256.xlsx]Hoja1'!$B$7:$K$7</c:f>
              <c:numCache>
                <c:formatCode>0.00</c:formatCode>
                <c:ptCount val="2"/>
                <c:pt idx="0">
                  <c:v>17.046391752577321</c:v>
                </c:pt>
                <c:pt idx="1">
                  <c:v>14.325396825396826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0-4F4C-90D6-7670D03808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'[GRAFICAS 256.xlsx]Hoja1'!$A$8</c:f>
              <c:strCache>
                <c:ptCount val="1"/>
                <c:pt idx="0">
                  <c:v>Satisfacción global del usuario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256.xlsx]Hoja1'!$B$1:$K$1</c:f>
              <c:strCache>
                <c:ptCount val="2"/>
                <c:pt idx="0">
                  <c:v>I TRI 2020</c:v>
                </c:pt>
                <c:pt idx="1">
                  <c:v>II TRI 2020</c:v>
                </c:pt>
              </c:strCache>
            </c:strRef>
          </c:cat>
          <c:val>
            <c:numRef>
              <c:f>'[GRAFICAS 256.xlsx]Hoja1'!$B$8:$K$8</c:f>
              <c:numCache>
                <c:formatCode>0.0%</c:formatCode>
                <c:ptCount val="2"/>
                <c:pt idx="0">
                  <c:v>0.9555555555555556</c:v>
                </c:pt>
                <c:pt idx="1">
                  <c:v>0.989247311827957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C-4EAC-A8B5-97A08266FF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08B16-93E6-4458-A177-2FE8719DB82A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59960EC-8E98-4607-BA2B-444B898ECC64}">
      <dgm:prSet phldrT="[Texto]"/>
      <dgm:spPr/>
      <dgm:t>
        <a:bodyPr/>
        <a:lstStyle/>
        <a:p>
          <a:r>
            <a:rPr lang="es-CO" dirty="0"/>
            <a:t>EFECTIVIDAD</a:t>
          </a:r>
        </a:p>
        <a:p>
          <a:r>
            <a:rPr lang="es-CO" dirty="0"/>
            <a:t>25</a:t>
          </a:r>
        </a:p>
      </dgm:t>
    </dgm:pt>
    <dgm:pt modelId="{57C50F57-7B37-4691-BA6E-2687D42A45CA}" type="parTrans" cxnId="{58DB856B-FA0F-406F-A794-1554DC7D9317}">
      <dgm:prSet/>
      <dgm:spPr/>
      <dgm:t>
        <a:bodyPr/>
        <a:lstStyle/>
        <a:p>
          <a:endParaRPr lang="es-CO"/>
        </a:p>
      </dgm:t>
    </dgm:pt>
    <dgm:pt modelId="{558DFFE8-7D1E-471C-A9C3-7614FC867721}" type="sibTrans" cxnId="{58DB856B-FA0F-406F-A794-1554DC7D9317}">
      <dgm:prSet/>
      <dgm:spPr/>
      <dgm:t>
        <a:bodyPr/>
        <a:lstStyle/>
        <a:p>
          <a:endParaRPr lang="es-CO"/>
        </a:p>
      </dgm:t>
    </dgm:pt>
    <dgm:pt modelId="{92EA12AA-D734-4F9E-827D-78D662B32C0E}">
      <dgm:prSet phldrT="[Texto]"/>
      <dgm:spPr/>
      <dgm:t>
        <a:bodyPr/>
        <a:lstStyle/>
        <a:p>
          <a:r>
            <a:rPr lang="es-CO" dirty="0"/>
            <a:t>SEGURIDAD</a:t>
          </a:r>
        </a:p>
        <a:p>
          <a:r>
            <a:rPr lang="es-CO" dirty="0"/>
            <a:t>15</a:t>
          </a:r>
        </a:p>
      </dgm:t>
    </dgm:pt>
    <dgm:pt modelId="{3390AE88-D314-490C-B653-748BE8CE10EA}" type="parTrans" cxnId="{5265D408-FA30-4384-B81C-EA68A51326AB}">
      <dgm:prSet/>
      <dgm:spPr/>
      <dgm:t>
        <a:bodyPr/>
        <a:lstStyle/>
        <a:p>
          <a:endParaRPr lang="es-CO"/>
        </a:p>
      </dgm:t>
    </dgm:pt>
    <dgm:pt modelId="{E0DDD66D-17BB-4486-825C-459E3C0979C9}" type="sibTrans" cxnId="{5265D408-FA30-4384-B81C-EA68A51326AB}">
      <dgm:prSet/>
      <dgm:spPr/>
      <dgm:t>
        <a:bodyPr/>
        <a:lstStyle/>
        <a:p>
          <a:endParaRPr lang="es-CO"/>
        </a:p>
      </dgm:t>
    </dgm:pt>
    <dgm:pt modelId="{8D192435-B3E3-41AC-A53E-BD6E88E4DAA7}">
      <dgm:prSet phldrT="[Texto]"/>
      <dgm:spPr/>
      <dgm:t>
        <a:bodyPr/>
        <a:lstStyle/>
        <a:p>
          <a:r>
            <a:rPr lang="es-CO" dirty="0"/>
            <a:t>EXPERIENCIA</a:t>
          </a:r>
        </a:p>
        <a:p>
          <a:r>
            <a:rPr lang="es-CO" dirty="0"/>
            <a:t>15</a:t>
          </a:r>
        </a:p>
      </dgm:t>
    </dgm:pt>
    <dgm:pt modelId="{635AD781-FA91-42E7-ABAE-98FEE3A0869E}" type="parTrans" cxnId="{72698F0B-E22A-4BAD-B656-F3EB9D8BF8CD}">
      <dgm:prSet/>
      <dgm:spPr/>
      <dgm:t>
        <a:bodyPr/>
        <a:lstStyle/>
        <a:p>
          <a:endParaRPr lang="es-CO"/>
        </a:p>
      </dgm:t>
    </dgm:pt>
    <dgm:pt modelId="{23988D66-6B06-48B7-BA51-5C116FC93ABA}" type="sibTrans" cxnId="{72698F0B-E22A-4BAD-B656-F3EB9D8BF8CD}">
      <dgm:prSet/>
      <dgm:spPr/>
      <dgm:t>
        <a:bodyPr/>
        <a:lstStyle/>
        <a:p>
          <a:endParaRPr lang="es-CO"/>
        </a:p>
      </dgm:t>
    </dgm:pt>
    <dgm:pt modelId="{D9D5EF8F-D1F4-4612-87AF-85A2BA6C0B7D}" type="pres">
      <dgm:prSet presAssocID="{33908B16-93E6-4458-A177-2FE8719DB82A}" presName="cycle" presStyleCnt="0">
        <dgm:presLayoutVars>
          <dgm:dir/>
          <dgm:resizeHandles val="exact"/>
        </dgm:presLayoutVars>
      </dgm:prSet>
      <dgm:spPr/>
    </dgm:pt>
    <dgm:pt modelId="{8AD28346-F4B3-4F07-AC8F-4BD40DFA7E28}" type="pres">
      <dgm:prSet presAssocID="{759960EC-8E98-4607-BA2B-444B898ECC64}" presName="node" presStyleLbl="node1" presStyleIdx="0" presStyleCnt="3">
        <dgm:presLayoutVars>
          <dgm:bulletEnabled val="1"/>
        </dgm:presLayoutVars>
      </dgm:prSet>
      <dgm:spPr/>
    </dgm:pt>
    <dgm:pt modelId="{33455AB0-46CC-4ADA-A1BD-510B54C76245}" type="pres">
      <dgm:prSet presAssocID="{558DFFE8-7D1E-471C-A9C3-7614FC867721}" presName="sibTrans" presStyleLbl="sibTrans2D1" presStyleIdx="0" presStyleCnt="3"/>
      <dgm:spPr/>
    </dgm:pt>
    <dgm:pt modelId="{9440779E-DA12-476D-BD21-7CE8332A9862}" type="pres">
      <dgm:prSet presAssocID="{558DFFE8-7D1E-471C-A9C3-7614FC867721}" presName="connectorText" presStyleLbl="sibTrans2D1" presStyleIdx="0" presStyleCnt="3"/>
      <dgm:spPr/>
    </dgm:pt>
    <dgm:pt modelId="{74A75B07-F512-4839-A69F-45224E0308AD}" type="pres">
      <dgm:prSet presAssocID="{92EA12AA-D734-4F9E-827D-78D662B32C0E}" presName="node" presStyleLbl="node1" presStyleIdx="1" presStyleCnt="3">
        <dgm:presLayoutVars>
          <dgm:bulletEnabled val="1"/>
        </dgm:presLayoutVars>
      </dgm:prSet>
      <dgm:spPr/>
    </dgm:pt>
    <dgm:pt modelId="{5CA976D5-D8A5-48AC-A16B-95714208E363}" type="pres">
      <dgm:prSet presAssocID="{E0DDD66D-17BB-4486-825C-459E3C0979C9}" presName="sibTrans" presStyleLbl="sibTrans2D1" presStyleIdx="1" presStyleCnt="3"/>
      <dgm:spPr/>
    </dgm:pt>
    <dgm:pt modelId="{39C1B92F-AAED-42E0-B191-05B05652D19A}" type="pres">
      <dgm:prSet presAssocID="{E0DDD66D-17BB-4486-825C-459E3C0979C9}" presName="connectorText" presStyleLbl="sibTrans2D1" presStyleIdx="1" presStyleCnt="3"/>
      <dgm:spPr/>
    </dgm:pt>
    <dgm:pt modelId="{356CCC42-9FAD-49D2-8E4E-8939587CD1F4}" type="pres">
      <dgm:prSet presAssocID="{8D192435-B3E3-41AC-A53E-BD6E88E4DAA7}" presName="node" presStyleLbl="node1" presStyleIdx="2" presStyleCnt="3">
        <dgm:presLayoutVars>
          <dgm:bulletEnabled val="1"/>
        </dgm:presLayoutVars>
      </dgm:prSet>
      <dgm:spPr/>
    </dgm:pt>
    <dgm:pt modelId="{A1E152BD-9A61-4F15-A671-6F09CF7AD70D}" type="pres">
      <dgm:prSet presAssocID="{23988D66-6B06-48B7-BA51-5C116FC93ABA}" presName="sibTrans" presStyleLbl="sibTrans2D1" presStyleIdx="2" presStyleCnt="3"/>
      <dgm:spPr/>
    </dgm:pt>
    <dgm:pt modelId="{6E2549E7-D117-445E-80C8-CA2721176DDB}" type="pres">
      <dgm:prSet presAssocID="{23988D66-6B06-48B7-BA51-5C116FC93ABA}" presName="connectorText" presStyleLbl="sibTrans2D1" presStyleIdx="2" presStyleCnt="3"/>
      <dgm:spPr/>
    </dgm:pt>
  </dgm:ptLst>
  <dgm:cxnLst>
    <dgm:cxn modelId="{0151B407-056B-4D5F-A80E-2C5D95EF3FC0}" type="presOf" srcId="{8D192435-B3E3-41AC-A53E-BD6E88E4DAA7}" destId="{356CCC42-9FAD-49D2-8E4E-8939587CD1F4}" srcOrd="0" destOrd="0" presId="urn:microsoft.com/office/officeart/2005/8/layout/cycle2"/>
    <dgm:cxn modelId="{5265D408-FA30-4384-B81C-EA68A51326AB}" srcId="{33908B16-93E6-4458-A177-2FE8719DB82A}" destId="{92EA12AA-D734-4F9E-827D-78D662B32C0E}" srcOrd="1" destOrd="0" parTransId="{3390AE88-D314-490C-B653-748BE8CE10EA}" sibTransId="{E0DDD66D-17BB-4486-825C-459E3C0979C9}"/>
    <dgm:cxn modelId="{72698F0B-E22A-4BAD-B656-F3EB9D8BF8CD}" srcId="{33908B16-93E6-4458-A177-2FE8719DB82A}" destId="{8D192435-B3E3-41AC-A53E-BD6E88E4DAA7}" srcOrd="2" destOrd="0" parTransId="{635AD781-FA91-42E7-ABAE-98FEE3A0869E}" sibTransId="{23988D66-6B06-48B7-BA51-5C116FC93ABA}"/>
    <dgm:cxn modelId="{CF54081D-FD30-4DBD-8D5A-2E54E2AB36BF}" type="presOf" srcId="{23988D66-6B06-48B7-BA51-5C116FC93ABA}" destId="{6E2549E7-D117-445E-80C8-CA2721176DDB}" srcOrd="1" destOrd="0" presId="urn:microsoft.com/office/officeart/2005/8/layout/cycle2"/>
    <dgm:cxn modelId="{E06F8F3A-EBF9-4883-954C-05EC3CB74F07}" type="presOf" srcId="{92EA12AA-D734-4F9E-827D-78D662B32C0E}" destId="{74A75B07-F512-4839-A69F-45224E0308AD}" srcOrd="0" destOrd="0" presId="urn:microsoft.com/office/officeart/2005/8/layout/cycle2"/>
    <dgm:cxn modelId="{BB7A265E-0C15-47F1-AA0A-484F17407AC2}" type="presOf" srcId="{558DFFE8-7D1E-471C-A9C3-7614FC867721}" destId="{33455AB0-46CC-4ADA-A1BD-510B54C76245}" srcOrd="0" destOrd="0" presId="urn:microsoft.com/office/officeart/2005/8/layout/cycle2"/>
    <dgm:cxn modelId="{9CD8C562-8610-4AFA-880D-DFD7D7200A37}" type="presOf" srcId="{E0DDD66D-17BB-4486-825C-459E3C0979C9}" destId="{39C1B92F-AAED-42E0-B191-05B05652D19A}" srcOrd="1" destOrd="0" presId="urn:microsoft.com/office/officeart/2005/8/layout/cycle2"/>
    <dgm:cxn modelId="{58DB856B-FA0F-406F-A794-1554DC7D9317}" srcId="{33908B16-93E6-4458-A177-2FE8719DB82A}" destId="{759960EC-8E98-4607-BA2B-444B898ECC64}" srcOrd="0" destOrd="0" parTransId="{57C50F57-7B37-4691-BA6E-2687D42A45CA}" sibTransId="{558DFFE8-7D1E-471C-A9C3-7614FC867721}"/>
    <dgm:cxn modelId="{6B20DF89-C9B7-40AB-A53F-34BB72917973}" type="presOf" srcId="{33908B16-93E6-4458-A177-2FE8719DB82A}" destId="{D9D5EF8F-D1F4-4612-87AF-85A2BA6C0B7D}" srcOrd="0" destOrd="0" presId="urn:microsoft.com/office/officeart/2005/8/layout/cycle2"/>
    <dgm:cxn modelId="{6DCA39A2-328C-4153-BCB1-6391CF2E7E39}" type="presOf" srcId="{23988D66-6B06-48B7-BA51-5C116FC93ABA}" destId="{A1E152BD-9A61-4F15-A671-6F09CF7AD70D}" srcOrd="0" destOrd="0" presId="urn:microsoft.com/office/officeart/2005/8/layout/cycle2"/>
    <dgm:cxn modelId="{ECBBF2CF-829C-430D-9173-1C8C16DE6F95}" type="presOf" srcId="{759960EC-8E98-4607-BA2B-444B898ECC64}" destId="{8AD28346-F4B3-4F07-AC8F-4BD40DFA7E28}" srcOrd="0" destOrd="0" presId="urn:microsoft.com/office/officeart/2005/8/layout/cycle2"/>
    <dgm:cxn modelId="{3A8143DF-0EEA-4ED8-81DA-BBC1379C1D02}" type="presOf" srcId="{E0DDD66D-17BB-4486-825C-459E3C0979C9}" destId="{5CA976D5-D8A5-48AC-A16B-95714208E363}" srcOrd="0" destOrd="0" presId="urn:microsoft.com/office/officeart/2005/8/layout/cycle2"/>
    <dgm:cxn modelId="{F84DCFE1-3E77-42EE-B6EB-133FDFDA77D8}" type="presOf" srcId="{558DFFE8-7D1E-471C-A9C3-7614FC867721}" destId="{9440779E-DA12-476D-BD21-7CE8332A9862}" srcOrd="1" destOrd="0" presId="urn:microsoft.com/office/officeart/2005/8/layout/cycle2"/>
    <dgm:cxn modelId="{65C60A13-8F47-4CE2-B0DB-603FB6BB1421}" type="presParOf" srcId="{D9D5EF8F-D1F4-4612-87AF-85A2BA6C0B7D}" destId="{8AD28346-F4B3-4F07-AC8F-4BD40DFA7E28}" srcOrd="0" destOrd="0" presId="urn:microsoft.com/office/officeart/2005/8/layout/cycle2"/>
    <dgm:cxn modelId="{D50431BF-1BC2-4219-9A6F-83730B42A839}" type="presParOf" srcId="{D9D5EF8F-D1F4-4612-87AF-85A2BA6C0B7D}" destId="{33455AB0-46CC-4ADA-A1BD-510B54C76245}" srcOrd="1" destOrd="0" presId="urn:microsoft.com/office/officeart/2005/8/layout/cycle2"/>
    <dgm:cxn modelId="{9F1946E6-58CB-4F6A-BFFE-D794B7E0B86B}" type="presParOf" srcId="{33455AB0-46CC-4ADA-A1BD-510B54C76245}" destId="{9440779E-DA12-476D-BD21-7CE8332A9862}" srcOrd="0" destOrd="0" presId="urn:microsoft.com/office/officeart/2005/8/layout/cycle2"/>
    <dgm:cxn modelId="{B0C6E79F-2867-48CB-A1E3-9D4304E96633}" type="presParOf" srcId="{D9D5EF8F-D1F4-4612-87AF-85A2BA6C0B7D}" destId="{74A75B07-F512-4839-A69F-45224E0308AD}" srcOrd="2" destOrd="0" presId="urn:microsoft.com/office/officeart/2005/8/layout/cycle2"/>
    <dgm:cxn modelId="{B145ECD7-F696-4BA9-9F8C-F2D1BC1A7128}" type="presParOf" srcId="{D9D5EF8F-D1F4-4612-87AF-85A2BA6C0B7D}" destId="{5CA976D5-D8A5-48AC-A16B-95714208E363}" srcOrd="3" destOrd="0" presId="urn:microsoft.com/office/officeart/2005/8/layout/cycle2"/>
    <dgm:cxn modelId="{13920555-5F87-4C20-ACCB-B12397231F69}" type="presParOf" srcId="{5CA976D5-D8A5-48AC-A16B-95714208E363}" destId="{39C1B92F-AAED-42E0-B191-05B05652D19A}" srcOrd="0" destOrd="0" presId="urn:microsoft.com/office/officeart/2005/8/layout/cycle2"/>
    <dgm:cxn modelId="{B40F6D13-5BFC-4A16-9770-EE85F31399BC}" type="presParOf" srcId="{D9D5EF8F-D1F4-4612-87AF-85A2BA6C0B7D}" destId="{356CCC42-9FAD-49D2-8E4E-8939587CD1F4}" srcOrd="4" destOrd="0" presId="urn:microsoft.com/office/officeart/2005/8/layout/cycle2"/>
    <dgm:cxn modelId="{3CA2EE41-184B-4611-9156-8B789226C3D6}" type="presParOf" srcId="{D9D5EF8F-D1F4-4612-87AF-85A2BA6C0B7D}" destId="{A1E152BD-9A61-4F15-A671-6F09CF7AD70D}" srcOrd="5" destOrd="0" presId="urn:microsoft.com/office/officeart/2005/8/layout/cycle2"/>
    <dgm:cxn modelId="{2EA35B92-C5E6-4F0D-9BD2-DA87C9277C22}" type="presParOf" srcId="{A1E152BD-9A61-4F15-A671-6F09CF7AD70D}" destId="{6E2549E7-D117-445E-80C8-CA2721176DDB}" srcOrd="0" destOrd="0" presId="urn:microsoft.com/office/officeart/2005/8/layout/cycle2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28346-F4B3-4F07-AC8F-4BD40DFA7E28}">
      <dsp:nvSpPr>
        <dsp:cNvPr id="0" name=""/>
        <dsp:cNvSpPr/>
      </dsp:nvSpPr>
      <dsp:spPr>
        <a:xfrm>
          <a:off x="1843371" y="11"/>
          <a:ext cx="1549352" cy="15493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EFECTIVIDAD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25</a:t>
          </a:r>
        </a:p>
      </dsp:txBody>
      <dsp:txXfrm>
        <a:off x="2070268" y="226908"/>
        <a:ext cx="1095558" cy="1095558"/>
      </dsp:txXfrm>
    </dsp:sp>
    <dsp:sp modelId="{33455AB0-46CC-4ADA-A1BD-510B54C76245}">
      <dsp:nvSpPr>
        <dsp:cNvPr id="0" name=""/>
        <dsp:cNvSpPr/>
      </dsp:nvSpPr>
      <dsp:spPr>
        <a:xfrm rot="3600000">
          <a:off x="2987854" y="1511394"/>
          <a:ext cx="412963" cy="52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3018826" y="1562329"/>
        <a:ext cx="289074" cy="313744"/>
      </dsp:txXfrm>
    </dsp:sp>
    <dsp:sp modelId="{74A75B07-F512-4839-A69F-45224E0308AD}">
      <dsp:nvSpPr>
        <dsp:cNvPr id="0" name=""/>
        <dsp:cNvSpPr/>
      </dsp:nvSpPr>
      <dsp:spPr>
        <a:xfrm>
          <a:off x="3007635" y="2016575"/>
          <a:ext cx="1549352" cy="1549352"/>
        </a:xfrm>
        <a:prstGeom prst="ellipse">
          <a:avLst/>
        </a:prstGeom>
        <a:gradFill rotWithShape="0">
          <a:gsLst>
            <a:gs pos="0">
              <a:schemeClr val="accent4">
                <a:hueOff val="-831052"/>
                <a:satOff val="-3562"/>
                <a:lumOff val="4706"/>
                <a:alphaOff val="0"/>
                <a:tint val="96000"/>
                <a:lumMod val="100000"/>
              </a:schemeClr>
            </a:gs>
            <a:gs pos="78000">
              <a:schemeClr val="accent4">
                <a:hueOff val="-831052"/>
                <a:satOff val="-3562"/>
                <a:lumOff val="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SEGURIDAD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15</a:t>
          </a:r>
        </a:p>
      </dsp:txBody>
      <dsp:txXfrm>
        <a:off x="3234532" y="2243472"/>
        <a:ext cx="1095558" cy="1095558"/>
      </dsp:txXfrm>
    </dsp:sp>
    <dsp:sp modelId="{5CA976D5-D8A5-48AC-A16B-95714208E363}">
      <dsp:nvSpPr>
        <dsp:cNvPr id="0" name=""/>
        <dsp:cNvSpPr/>
      </dsp:nvSpPr>
      <dsp:spPr>
        <a:xfrm rot="10800000">
          <a:off x="2423253" y="2529798"/>
          <a:ext cx="412963" cy="52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31052"/>
                <a:satOff val="-3562"/>
                <a:lumOff val="4706"/>
                <a:alphaOff val="0"/>
                <a:tint val="96000"/>
                <a:lumMod val="100000"/>
              </a:schemeClr>
            </a:gs>
            <a:gs pos="78000">
              <a:schemeClr val="accent4">
                <a:hueOff val="-831052"/>
                <a:satOff val="-3562"/>
                <a:lumOff val="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2547142" y="2634379"/>
        <a:ext cx="289074" cy="313744"/>
      </dsp:txXfrm>
    </dsp:sp>
    <dsp:sp modelId="{356CCC42-9FAD-49D2-8E4E-8939587CD1F4}">
      <dsp:nvSpPr>
        <dsp:cNvPr id="0" name=""/>
        <dsp:cNvSpPr/>
      </dsp:nvSpPr>
      <dsp:spPr>
        <a:xfrm>
          <a:off x="679107" y="2016575"/>
          <a:ext cx="1549352" cy="1549352"/>
        </a:xfrm>
        <a:prstGeom prst="ellipse">
          <a:avLst/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EXPERIENCIA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15</a:t>
          </a:r>
        </a:p>
      </dsp:txBody>
      <dsp:txXfrm>
        <a:off x="906004" y="2243472"/>
        <a:ext cx="1095558" cy="1095558"/>
      </dsp:txXfrm>
    </dsp:sp>
    <dsp:sp modelId="{A1E152BD-9A61-4F15-A671-6F09CF7AD70D}">
      <dsp:nvSpPr>
        <dsp:cNvPr id="0" name=""/>
        <dsp:cNvSpPr/>
      </dsp:nvSpPr>
      <dsp:spPr>
        <a:xfrm rot="18000000">
          <a:off x="1823590" y="1531638"/>
          <a:ext cx="412963" cy="5229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1854562" y="1689865"/>
        <a:ext cx="289074" cy="3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41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55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02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67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22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0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48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59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871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4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93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0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51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22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83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82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978D-893D-4B23-A0B0-4D657CD66CD2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91D99C-F096-4C45-AFC9-1A9B544EF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8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A9AD000-F011-4848-8953-01A5B4F32BD5}"/>
              </a:ext>
            </a:extLst>
          </p:cNvPr>
          <p:cNvSpPr txBox="1">
            <a:spLocks/>
          </p:cNvSpPr>
          <p:nvPr/>
        </p:nvSpPr>
        <p:spPr>
          <a:xfrm>
            <a:off x="556591" y="467139"/>
            <a:ext cx="9859616" cy="5420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000" b="1" dirty="0"/>
              <a:t>ESE HOSPITAL PADRE CLEMENTE GIRALDO - GRANADA</a:t>
            </a:r>
          </a:p>
          <a:p>
            <a:r>
              <a:rPr lang="es-CO" sz="3000" b="1" dirty="0"/>
              <a:t>RESULTADOS RESOLUCIÓN 256 DE 2016</a:t>
            </a:r>
            <a:br>
              <a:rPr lang="es-CO" sz="3000" b="1" dirty="0"/>
            </a:br>
            <a:r>
              <a:rPr lang="es-CO" sz="3000" b="1" dirty="0"/>
              <a:t>SISTEMA DE INFORMACIÓN PARA LA CALIDAD</a:t>
            </a:r>
            <a:br>
              <a:rPr lang="es-CO" sz="3000" dirty="0"/>
            </a:br>
            <a:endParaRPr lang="es-CO" sz="3000" dirty="0"/>
          </a:p>
          <a:p>
            <a:endParaRPr lang="es-CO" sz="3000" dirty="0"/>
          </a:p>
          <a:p>
            <a:endParaRPr lang="es-CO" sz="3000" dirty="0"/>
          </a:p>
          <a:p>
            <a:r>
              <a:rPr lang="es-CO" sz="3000" dirty="0"/>
              <a:t>.</a:t>
            </a:r>
          </a:p>
          <a:p>
            <a:endParaRPr lang="es-CO" sz="3000" dirty="0"/>
          </a:p>
          <a:p>
            <a:br>
              <a:rPr lang="es-CO" sz="3000" dirty="0"/>
            </a:br>
            <a:br>
              <a:rPr lang="es-CO" sz="3000" dirty="0"/>
            </a:br>
            <a:br>
              <a:rPr lang="es-CO" sz="3000" dirty="0"/>
            </a:br>
            <a:endParaRPr lang="es-CO" sz="3000" dirty="0"/>
          </a:p>
          <a:p>
            <a:r>
              <a:rPr lang="es-CO" sz="1800" dirty="0"/>
              <a:t>Viviana Cárdenas Salinas</a:t>
            </a:r>
            <a:br>
              <a:rPr lang="es-CO" sz="1800" dirty="0"/>
            </a:br>
            <a:r>
              <a:rPr lang="es-CO" sz="1800" dirty="0"/>
              <a:t>Asesora de Sistemas de Información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1670AF-A2C3-4942-9224-A5275959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30" y="2133600"/>
            <a:ext cx="5612681" cy="23468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C70F18-5399-4DA2-A57D-5AA175B97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65043" y="5063591"/>
            <a:ext cx="2504661" cy="120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82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020382"/>
              </p:ext>
            </p:extLst>
          </p:nvPr>
        </p:nvGraphicFramePr>
        <p:xfrm>
          <a:off x="3531927" y="610811"/>
          <a:ext cx="4779044" cy="255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08124"/>
              </p:ext>
            </p:extLst>
          </p:nvPr>
        </p:nvGraphicFramePr>
        <p:xfrm>
          <a:off x="757251" y="3370995"/>
          <a:ext cx="438218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211285"/>
              </p:ext>
            </p:extLst>
          </p:nvPr>
        </p:nvGraphicFramePr>
        <p:xfrm>
          <a:off x="5762181" y="3215786"/>
          <a:ext cx="448491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056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75140"/>
              </p:ext>
            </p:extLst>
          </p:nvPr>
        </p:nvGraphicFramePr>
        <p:xfrm>
          <a:off x="3531960" y="747237"/>
          <a:ext cx="464684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895304"/>
              </p:ext>
            </p:extLst>
          </p:nvPr>
        </p:nvGraphicFramePr>
        <p:xfrm>
          <a:off x="697876" y="3562588"/>
          <a:ext cx="434203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62291"/>
              </p:ext>
            </p:extLst>
          </p:nvPr>
        </p:nvGraphicFramePr>
        <p:xfrm>
          <a:off x="6949665" y="3619500"/>
          <a:ext cx="448491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35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649047"/>
              </p:ext>
            </p:extLst>
          </p:nvPr>
        </p:nvGraphicFramePr>
        <p:xfrm>
          <a:off x="1126310" y="1131994"/>
          <a:ext cx="7003562" cy="459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9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5CD98E-EDE0-4C0D-8650-EB9CF649B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7" t="30151" r="15072" b="25344"/>
          <a:stretch/>
        </p:blipFill>
        <p:spPr>
          <a:xfrm>
            <a:off x="509403" y="2001077"/>
            <a:ext cx="11096444" cy="398299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B0D5214-A996-4893-B9B3-CFF4B36E6595}"/>
              </a:ext>
            </a:extLst>
          </p:cNvPr>
          <p:cNvSpPr txBox="1">
            <a:spLocks/>
          </p:cNvSpPr>
          <p:nvPr/>
        </p:nvSpPr>
        <p:spPr>
          <a:xfrm>
            <a:off x="391415" y="556591"/>
            <a:ext cx="10468843" cy="12954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/>
              <a:t>OBJETO DE LA RES. 256 DE 2016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61089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B52B433-E4F1-440B-A104-5A3D824D3288}"/>
              </a:ext>
            </a:extLst>
          </p:cNvPr>
          <p:cNvSpPr txBox="1">
            <a:spLocks/>
          </p:cNvSpPr>
          <p:nvPr/>
        </p:nvSpPr>
        <p:spPr>
          <a:xfrm>
            <a:off x="481750" y="345576"/>
            <a:ext cx="11228499" cy="12954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/>
              <a:t>NOVEDADES  DE LA RES. 256 DE 2016</a:t>
            </a:r>
            <a:endParaRPr lang="es-CO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4F7249-1817-4EAE-A1B4-3ED5A48F65C9}"/>
              </a:ext>
            </a:extLst>
          </p:cNvPr>
          <p:cNvSpPr txBox="1"/>
          <p:nvPr/>
        </p:nvSpPr>
        <p:spPr>
          <a:xfrm>
            <a:off x="716842" y="1640978"/>
            <a:ext cx="7898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Prestadores de salud, EAPB y 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Direcciones territoriales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Nuevas dimensiones de los indicadores de calidad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Efectividad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Seguridad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Experiencia de la Atención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del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Minimizar auto – reporte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Fuentes de información integradas a 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Sistémico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y acciones de mejoramiento continuo en 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los agentes</a:t>
            </a:r>
          </a:p>
        </p:txBody>
      </p:sp>
    </p:spTree>
    <p:extLst>
      <p:ext uri="{BB962C8B-B14F-4D97-AF65-F5344CB8AC3E}">
        <p14:creationId xmlns:p14="http://schemas.microsoft.com/office/powerpoint/2010/main" val="114681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0DE019-7BDF-4FD9-B74D-D58491A0D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7" t="11656" r="18985" b="19776"/>
          <a:stretch/>
        </p:blipFill>
        <p:spPr>
          <a:xfrm>
            <a:off x="1706231" y="1347262"/>
            <a:ext cx="8779538" cy="523622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4E365C2-5F46-4C03-851D-E8DF44BBD66D}"/>
              </a:ext>
            </a:extLst>
          </p:cNvPr>
          <p:cNvSpPr txBox="1">
            <a:spLocks/>
          </p:cNvSpPr>
          <p:nvPr/>
        </p:nvSpPr>
        <p:spPr>
          <a:xfrm>
            <a:off x="1517069" y="-285765"/>
            <a:ext cx="8727824" cy="1295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/>
              <a:t>Temáticas priorizadas para el monitoreo de la calidad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75594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4C7F63-AE3B-4195-97C4-EADCAF275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7" t="9078" r="25942" b="21735"/>
          <a:stretch/>
        </p:blipFill>
        <p:spPr>
          <a:xfrm>
            <a:off x="2556891" y="1689424"/>
            <a:ext cx="7078217" cy="477337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03EC3AA-BFC8-4AB6-BE11-B9EDFBB2C140}"/>
              </a:ext>
            </a:extLst>
          </p:cNvPr>
          <p:cNvSpPr txBox="1">
            <a:spLocks/>
          </p:cNvSpPr>
          <p:nvPr/>
        </p:nvSpPr>
        <p:spPr>
          <a:xfrm>
            <a:off x="954360" y="0"/>
            <a:ext cx="9469800" cy="1294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/>
              <a:t>Temáticas priorizadas para el monitoreo de la calidad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47183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2732F8F-F9AB-4F02-8C9D-744EE05C4769}"/>
              </a:ext>
            </a:extLst>
          </p:cNvPr>
          <p:cNvSpPr/>
          <p:nvPr/>
        </p:nvSpPr>
        <p:spPr>
          <a:xfrm>
            <a:off x="1602764" y="1489340"/>
            <a:ext cx="4673670" cy="4625009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DEAE741-EF5B-49C8-B800-12685C42A07C}"/>
              </a:ext>
            </a:extLst>
          </p:cNvPr>
          <p:cNvSpPr txBox="1">
            <a:spLocks/>
          </p:cNvSpPr>
          <p:nvPr/>
        </p:nvSpPr>
        <p:spPr>
          <a:xfrm>
            <a:off x="1602764" y="-49290"/>
            <a:ext cx="8336409" cy="12954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/>
              <a:t>Mediciones para prestadores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F53B9F2-4ABB-4313-95AB-B78A5A91E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846947"/>
              </p:ext>
            </p:extLst>
          </p:nvPr>
        </p:nvGraphicFramePr>
        <p:xfrm>
          <a:off x="1292129" y="1621862"/>
          <a:ext cx="5236095" cy="356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B9D05F6A-D6C9-45DA-B645-05186AEA65F6}"/>
              </a:ext>
            </a:extLst>
          </p:cNvPr>
          <p:cNvSpPr/>
          <p:nvPr/>
        </p:nvSpPr>
        <p:spPr>
          <a:xfrm>
            <a:off x="6475216" y="1489340"/>
            <a:ext cx="3023774" cy="11552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Reporte a PISIS</a:t>
            </a:r>
          </a:p>
          <a:p>
            <a:pPr algn="ctr"/>
            <a:r>
              <a:rPr lang="es-CO" dirty="0"/>
              <a:t>23 indicadores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2125255-C6BB-4597-AB12-A1F286B19122}"/>
              </a:ext>
            </a:extLst>
          </p:cNvPr>
          <p:cNvSpPr/>
          <p:nvPr/>
        </p:nvSpPr>
        <p:spPr>
          <a:xfrm>
            <a:off x="6627616" y="4165059"/>
            <a:ext cx="3023774" cy="11552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Fuente integrada en SISPRO</a:t>
            </a:r>
          </a:p>
          <a:p>
            <a:pPr algn="ctr"/>
            <a:r>
              <a:rPr lang="es-CO" dirty="0"/>
              <a:t>32 indicadores</a:t>
            </a:r>
          </a:p>
        </p:txBody>
      </p:sp>
    </p:spTree>
    <p:extLst>
      <p:ext uri="{BB962C8B-B14F-4D97-AF65-F5344CB8AC3E}">
        <p14:creationId xmlns:p14="http://schemas.microsoft.com/office/powerpoint/2010/main" val="100384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E9D6A49-258D-41AA-9D8D-6AF89004373A}"/>
              </a:ext>
            </a:extLst>
          </p:cNvPr>
          <p:cNvSpPr txBox="1">
            <a:spLocks/>
          </p:cNvSpPr>
          <p:nvPr/>
        </p:nvSpPr>
        <p:spPr>
          <a:xfrm>
            <a:off x="1741008" y="130244"/>
            <a:ext cx="8336409" cy="1295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/>
              <a:t>ANEXOS TÉCNICOS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6E657F-A4D4-4C21-B154-24262B6EE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7" t="22483" r="62088" b="16683"/>
          <a:stretch/>
        </p:blipFill>
        <p:spPr>
          <a:xfrm>
            <a:off x="2014954" y="1648773"/>
            <a:ext cx="2332985" cy="41397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EB0867-D6E7-4B95-8404-DE5497FD4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96" t="22903" r="39485" b="17845"/>
          <a:stretch/>
        </p:blipFill>
        <p:spPr>
          <a:xfrm>
            <a:off x="4675772" y="1648773"/>
            <a:ext cx="2388301" cy="41397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8A7A86-3525-4FF2-BCCB-A9252A891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48" t="21967" r="16377" b="17198"/>
          <a:stretch/>
        </p:blipFill>
        <p:spPr>
          <a:xfrm>
            <a:off x="7391906" y="1648773"/>
            <a:ext cx="2332985" cy="41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3D6BF0A-D9D7-4A41-A0AE-895B64F0FE37}"/>
              </a:ext>
            </a:extLst>
          </p:cNvPr>
          <p:cNvSpPr txBox="1">
            <a:spLocks/>
          </p:cNvSpPr>
          <p:nvPr/>
        </p:nvSpPr>
        <p:spPr>
          <a:xfrm>
            <a:off x="391415" y="556591"/>
            <a:ext cx="10764265" cy="12954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/>
              <a:t>Resultados del monitoreo de la calidad en salud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BBDF71-9553-4D35-81F2-73EC9B0BDE4D}"/>
              </a:ext>
            </a:extLst>
          </p:cNvPr>
          <p:cNvSpPr txBox="1"/>
          <p:nvPr/>
        </p:nvSpPr>
        <p:spPr>
          <a:xfrm>
            <a:off x="523678" y="1851993"/>
            <a:ext cx="106320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i="1" dirty="0"/>
              <a:t>…”las entidades a que refiere el artículo segundo de esta resolución, realizarán un </a:t>
            </a:r>
            <a:r>
              <a:rPr lang="es-CO" sz="3800" b="1" i="1" dirty="0"/>
              <a:t>análisis semestral</a:t>
            </a:r>
            <a:r>
              <a:rPr lang="es-CO" sz="3800" i="1" dirty="0"/>
              <a:t>, con el objetivo de optimizar los resultados de los indicadores y buscar estrategias de mejoramiento que impacten favorablemente la gestión institucional, la gestión en red y que a su vez, contribuyan al logro de los resultados en salud del país”</a:t>
            </a:r>
          </a:p>
        </p:txBody>
      </p:sp>
    </p:spTree>
    <p:extLst>
      <p:ext uri="{BB962C8B-B14F-4D97-AF65-F5344CB8AC3E}">
        <p14:creationId xmlns:p14="http://schemas.microsoft.com/office/powerpoint/2010/main" val="342972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72A8F-BFBA-4EBE-96AF-C8ABF9377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8" r="13142"/>
          <a:stretch/>
        </p:blipFill>
        <p:spPr>
          <a:xfrm>
            <a:off x="2462184" y="644806"/>
            <a:ext cx="7267631" cy="55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49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Tahoma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CARDENAS SALINAS</dc:creator>
  <cp:lastModifiedBy>VIVIANA CARDENAS SALINAS</cp:lastModifiedBy>
  <cp:revision>1</cp:revision>
  <dcterms:created xsi:type="dcterms:W3CDTF">2020-08-28T03:25:51Z</dcterms:created>
  <dcterms:modified xsi:type="dcterms:W3CDTF">2020-08-28T03:26:10Z</dcterms:modified>
</cp:coreProperties>
</file>