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58" r:id="rId4"/>
    <p:sldId id="271" r:id="rId5"/>
    <p:sldId id="272" r:id="rId6"/>
    <p:sldId id="273" r:id="rId7"/>
    <p:sldId id="274" r:id="rId8"/>
    <p:sldId id="275" r:id="rId9"/>
    <p:sldId id="264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CCA6-0D7C-4C2D-BFED-0D0792BAC5EA}" type="datetimeFigureOut">
              <a:rPr lang="es-CO" smtClean="0"/>
              <a:t>29/08/2020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0CDF-711E-4AC8-B9F5-24A89CECF0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84475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CCA6-0D7C-4C2D-BFED-0D0792BAC5EA}" type="datetimeFigureOut">
              <a:rPr lang="es-CO" smtClean="0"/>
              <a:t>29/08/2020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0CDF-711E-4AC8-B9F5-24A89CECF0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956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CCA6-0D7C-4C2D-BFED-0D0792BAC5EA}" type="datetimeFigureOut">
              <a:rPr lang="es-CO" smtClean="0"/>
              <a:t>29/08/2020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0CDF-711E-4AC8-B9F5-24A89CECF075}" type="slidenum">
              <a:rPr lang="es-CO" smtClean="0"/>
              <a:t>‹Nº›</a:t>
            </a:fld>
            <a:endParaRPr lang="es-CO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3068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CCA6-0D7C-4C2D-BFED-0D0792BAC5EA}" type="datetimeFigureOut">
              <a:rPr lang="es-CO" smtClean="0"/>
              <a:t>29/08/2020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0CDF-711E-4AC8-B9F5-24A89CECF0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14257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CCA6-0D7C-4C2D-BFED-0D0792BAC5EA}" type="datetimeFigureOut">
              <a:rPr lang="es-CO" smtClean="0"/>
              <a:t>29/08/2020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0CDF-711E-4AC8-B9F5-24A89CECF075}" type="slidenum">
              <a:rPr lang="es-CO" smtClean="0"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4988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CCA6-0D7C-4C2D-BFED-0D0792BAC5EA}" type="datetimeFigureOut">
              <a:rPr lang="es-CO" smtClean="0"/>
              <a:t>29/08/2020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0CDF-711E-4AC8-B9F5-24A89CECF0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1951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CCA6-0D7C-4C2D-BFED-0D0792BAC5EA}" type="datetimeFigureOut">
              <a:rPr lang="es-CO" smtClean="0"/>
              <a:t>29/08/2020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0CDF-711E-4AC8-B9F5-24A89CECF0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72319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CCA6-0D7C-4C2D-BFED-0D0792BAC5EA}" type="datetimeFigureOut">
              <a:rPr lang="es-CO" smtClean="0"/>
              <a:t>29/08/2020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0CDF-711E-4AC8-B9F5-24A89CECF0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8745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CCA6-0D7C-4C2D-BFED-0D0792BAC5EA}" type="datetimeFigureOut">
              <a:rPr lang="es-CO" smtClean="0"/>
              <a:t>29/08/2020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0CDF-711E-4AC8-B9F5-24A89CECF0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5603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CCA6-0D7C-4C2D-BFED-0D0792BAC5EA}" type="datetimeFigureOut">
              <a:rPr lang="es-CO" smtClean="0"/>
              <a:t>29/08/2020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0CDF-711E-4AC8-B9F5-24A89CECF0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22133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CCA6-0D7C-4C2D-BFED-0D0792BAC5EA}" type="datetimeFigureOut">
              <a:rPr lang="es-CO" smtClean="0"/>
              <a:t>29/08/2020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0CDF-711E-4AC8-B9F5-24A89CECF0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6859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CCA6-0D7C-4C2D-BFED-0D0792BAC5EA}" type="datetimeFigureOut">
              <a:rPr lang="es-CO" smtClean="0"/>
              <a:t>29/08/2020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0CDF-711E-4AC8-B9F5-24A89CECF0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32168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CCA6-0D7C-4C2D-BFED-0D0792BAC5EA}" type="datetimeFigureOut">
              <a:rPr lang="es-CO" smtClean="0"/>
              <a:t>29/08/2020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0CDF-711E-4AC8-B9F5-24A89CECF0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150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CCA6-0D7C-4C2D-BFED-0D0792BAC5EA}" type="datetimeFigureOut">
              <a:rPr lang="es-CO" smtClean="0"/>
              <a:t>29/08/2020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0CDF-711E-4AC8-B9F5-24A89CECF0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159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CCA6-0D7C-4C2D-BFED-0D0792BAC5EA}" type="datetimeFigureOut">
              <a:rPr lang="es-CO" smtClean="0"/>
              <a:t>29/08/2020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0CDF-711E-4AC8-B9F5-24A89CECF0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30796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C4CCA6-0D7C-4C2D-BFED-0D0792BAC5EA}" type="datetimeFigureOut">
              <a:rPr lang="es-CO" smtClean="0"/>
              <a:t>29/08/2020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E0CDF-711E-4AC8-B9F5-24A89CECF0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5087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C4CCA6-0D7C-4C2D-BFED-0D0792BAC5EA}" type="datetimeFigureOut">
              <a:rPr lang="es-CO" smtClean="0"/>
              <a:t>29/08/2020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16E0CDF-711E-4AC8-B9F5-24A89CECF07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6271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16660"/>
            <a:ext cx="4562902" cy="2841340"/>
          </a:xfrm>
          <a:prstGeom prst="rect">
            <a:avLst/>
          </a:prstGeom>
        </p:spPr>
      </p:pic>
      <p:pic>
        <p:nvPicPr>
          <p:cNvPr id="1026" name="Picture 2" descr="http://www.granada-antioquia.gov.co/images/stories/hospi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6444" cy="115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2712061" y="1153975"/>
            <a:ext cx="874821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6000" b="1" dirty="0" smtClean="0">
                <a:latin typeface="Arial" pitchFamily="34" charset="0"/>
                <a:cs typeface="Arial" pitchFamily="34" charset="0"/>
              </a:rPr>
              <a:t>ESE HOSPITAL PADRE CLEMENTE GIRALDO</a:t>
            </a:r>
          </a:p>
          <a:p>
            <a:endParaRPr lang="es-MX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490181" y="4314218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800" b="1" dirty="0" smtClean="0"/>
              <a:t>Aleyda Londoño Henao</a:t>
            </a:r>
          </a:p>
          <a:p>
            <a:r>
              <a:rPr lang="es-CO" sz="2800" b="1" dirty="0" smtClean="0"/>
              <a:t>Gerente</a:t>
            </a:r>
          </a:p>
          <a:p>
            <a:r>
              <a:rPr lang="es-CO" sz="2800" b="1" dirty="0" smtClean="0"/>
              <a:t>Agosto 30 de 2020</a:t>
            </a:r>
            <a:endParaRPr lang="es-CO" sz="2800" b="1" dirty="0"/>
          </a:p>
        </p:txBody>
      </p:sp>
    </p:spTree>
    <p:extLst>
      <p:ext uri="{BB962C8B-B14F-4D97-AF65-F5344CB8AC3E}">
        <p14:creationId xmlns:p14="http://schemas.microsoft.com/office/powerpoint/2010/main" val="102032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4360"/>
            <a:ext cx="3330054" cy="2073640"/>
          </a:xfrm>
          <a:prstGeom prst="rect">
            <a:avLst/>
          </a:prstGeom>
        </p:spPr>
      </p:pic>
      <p:pic>
        <p:nvPicPr>
          <p:cNvPr id="1026" name="Picture 2" descr="http://www.granada-antioquia.gov.co/images/stories/hospi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6444" cy="115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2596444" y="0"/>
            <a:ext cx="7856562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s-MX" sz="4800" b="1" dirty="0" smtClean="0">
                <a:latin typeface="Arial" pitchFamily="34" charset="0"/>
                <a:cs typeface="Arial" pitchFamily="34" charset="0"/>
              </a:rPr>
              <a:t>AMBIENTE LABORAL </a:t>
            </a:r>
          </a:p>
          <a:p>
            <a:pPr algn="ctr"/>
            <a:endParaRPr lang="es-MX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298222" y="1353340"/>
            <a:ext cx="10537463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r>
              <a:rPr lang="es-CO" dirty="0"/>
              <a:t> </a:t>
            </a:r>
            <a:endParaRPr lang="es-CO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Dialoguemos (8 integrantes fechas 14, 21 y 28 de agosto)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Crecer en aventura (4 septiembre 2:00 pm  a 4:00 pm)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Línea en conexión orientación apoyo psicosocial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Humanización del servicio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s-CO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Estímulos 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para el empleado</a:t>
            </a:r>
          </a:p>
          <a:p>
            <a:pPr algn="ctr"/>
            <a:endParaRPr lang="es-MX" sz="28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05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4360"/>
            <a:ext cx="3330054" cy="2073640"/>
          </a:xfrm>
          <a:prstGeom prst="rect">
            <a:avLst/>
          </a:prstGeom>
        </p:spPr>
      </p:pic>
      <p:pic>
        <p:nvPicPr>
          <p:cNvPr id="1026" name="Picture 2" descr="http://www.granada-antioquia.gov.co/images/stories/hospi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6444" cy="115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2086379" y="25241"/>
            <a:ext cx="100970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s-C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RESOLUCIÓN 026 DEL 28 FEBRERO DE 2011</a:t>
            </a:r>
          </a:p>
          <a:p>
            <a:pPr algn="ctr"/>
            <a:endParaRPr lang="es-MX" sz="36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864" y="1295127"/>
            <a:ext cx="9942490" cy="3405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753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4360"/>
            <a:ext cx="3330054" cy="2073640"/>
          </a:xfrm>
          <a:prstGeom prst="rect">
            <a:avLst/>
          </a:prstGeom>
        </p:spPr>
      </p:pic>
      <p:pic>
        <p:nvPicPr>
          <p:cNvPr id="1026" name="Picture 2" descr="http://www.granada-antioquia.gov.co/images/stories/hospi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6444" cy="115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2086379" y="25241"/>
            <a:ext cx="100970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s-C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RESOLUCIÓN 026 DEL 28 FEBRERO DE 2011</a:t>
            </a:r>
          </a:p>
          <a:p>
            <a:pPr algn="ctr"/>
            <a:endParaRPr lang="es-MX" sz="36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780" y="927280"/>
            <a:ext cx="8538693" cy="5030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058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4360"/>
            <a:ext cx="3330054" cy="2073640"/>
          </a:xfrm>
          <a:prstGeom prst="rect">
            <a:avLst/>
          </a:prstGeom>
        </p:spPr>
      </p:pic>
      <p:pic>
        <p:nvPicPr>
          <p:cNvPr id="1026" name="Picture 2" descr="http://www.granada-antioquia.gov.co/images/stories/hospi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6444" cy="115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2086379" y="25241"/>
            <a:ext cx="100970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s-C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RESOLUCIÓN 026 DEL 28 FEBRERO DE 2011</a:t>
            </a:r>
          </a:p>
          <a:p>
            <a:pPr algn="ctr"/>
            <a:endParaRPr lang="es-MX" sz="36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732" y="1326524"/>
            <a:ext cx="8478498" cy="5047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05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4360"/>
            <a:ext cx="3330054" cy="2073640"/>
          </a:xfrm>
          <a:prstGeom prst="rect">
            <a:avLst/>
          </a:prstGeom>
        </p:spPr>
      </p:pic>
      <p:pic>
        <p:nvPicPr>
          <p:cNvPr id="1026" name="Picture 2" descr="http://www.granada-antioquia.gov.co/images/stories/hospi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6444" cy="115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2086379" y="25241"/>
            <a:ext cx="100970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s-C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RESOLUCIÓN 026 DEL 28 FEBRERO DE 2011</a:t>
            </a:r>
          </a:p>
          <a:p>
            <a:pPr algn="ctr"/>
            <a:endParaRPr lang="es-MX" sz="36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207" y="1153975"/>
            <a:ext cx="7839052" cy="5566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242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4360"/>
            <a:ext cx="3330054" cy="2073640"/>
          </a:xfrm>
          <a:prstGeom prst="rect">
            <a:avLst/>
          </a:prstGeom>
        </p:spPr>
      </p:pic>
      <p:pic>
        <p:nvPicPr>
          <p:cNvPr id="1026" name="Picture 2" descr="http://www.granada-antioquia.gov.co/images/stories/hospi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6444" cy="115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2086379" y="25241"/>
            <a:ext cx="1009703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s-C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PROYECTO DE INFRAESTRUCTURA</a:t>
            </a:r>
            <a:endParaRPr lang="es-MX" sz="360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691764"/>
              </p:ext>
            </p:extLst>
          </p:nvPr>
        </p:nvGraphicFramePr>
        <p:xfrm>
          <a:off x="601853" y="1691724"/>
          <a:ext cx="8078508" cy="1762125"/>
        </p:xfrm>
        <a:graphic>
          <a:graphicData uri="http://schemas.openxmlformats.org/drawingml/2006/table">
            <a:tbl>
              <a:tblPr/>
              <a:tblGrid>
                <a:gridCol w="8078508">
                  <a:extLst>
                    <a:ext uri="{9D8B030D-6E8A-4147-A177-3AD203B41FA5}">
                      <a16:colId xmlns:a16="http://schemas.microsoft.com/office/drawing/2014/main" val="467705125"/>
                    </a:ext>
                  </a:extLst>
                </a:gridCol>
              </a:tblGrid>
              <a:tr h="1126102">
                <a:tc>
                  <a:txBody>
                    <a:bodyPr/>
                    <a:lstStyle/>
                    <a:p>
                      <a:pPr algn="ctr" fontAlgn="b"/>
                      <a:r>
                        <a:rPr lang="es-CO" sz="2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ESQUEMAS </a:t>
                      </a:r>
                      <a:r>
                        <a:rPr lang="es-CO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ESPECIALES DE ACOMPAÑAMIENTO </a:t>
                      </a:r>
                      <a:r>
                        <a:rPr lang="es-CO" sz="2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PARA</a:t>
                      </a:r>
                      <a:r>
                        <a:rPr lang="es-CO" sz="2800" b="1" i="0" u="none" strike="noStrike" baseline="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es-CO" sz="2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DOTACION DE EQUIPOS </a:t>
                      </a:r>
                      <a:r>
                        <a:rPr lang="es-CO" sz="2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TECNOLOGICOS E </a:t>
                      </a:r>
                      <a:r>
                        <a:rPr lang="es-CO" sz="2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IMPLEMENTOS DE </a:t>
                      </a:r>
                      <a:r>
                        <a:rPr lang="es-CO" sz="2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SALUD</a:t>
                      </a:r>
                      <a:endParaRPr lang="es-CO" sz="2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9815844"/>
                  </a:ext>
                </a:extLst>
              </a:tr>
            </a:tbl>
          </a:graphicData>
        </a:graphic>
      </p:graphicFrame>
      <p:sp>
        <p:nvSpPr>
          <p:cNvPr id="3" name="Rectángulo 2"/>
          <p:cNvSpPr/>
          <p:nvPr/>
        </p:nvSpPr>
        <p:spPr>
          <a:xfrm>
            <a:off x="6238745" y="3867694"/>
            <a:ext cx="5944674" cy="299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CO" sz="4400" dirty="0" smtClean="0">
                <a:solidFill>
                  <a:srgbClr val="201F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GALILEA</a:t>
            </a:r>
          </a:p>
          <a:p>
            <a:pPr marL="285750" indent="-285750" fontAlgn="base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CO" sz="4400" dirty="0" smtClean="0">
                <a:solidFill>
                  <a:srgbClr val="201F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QUIEBRA</a:t>
            </a:r>
          </a:p>
          <a:p>
            <a:pPr marL="285750" indent="-285750" fontAlgn="base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CO" sz="4400" dirty="0" smtClean="0">
                <a:solidFill>
                  <a:srgbClr val="201F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LOS MEDIOS</a:t>
            </a:r>
          </a:p>
          <a:p>
            <a:pPr marL="285750" indent="-285750" fontAlgn="base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CO" sz="4400" dirty="0" smtClean="0">
                <a:solidFill>
                  <a:srgbClr val="201F1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MALPASO</a:t>
            </a:r>
            <a:endParaRPr lang="es-CO" sz="4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13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4360"/>
            <a:ext cx="3330054" cy="2073640"/>
          </a:xfrm>
          <a:prstGeom prst="rect">
            <a:avLst/>
          </a:prstGeom>
        </p:spPr>
      </p:pic>
      <p:pic>
        <p:nvPicPr>
          <p:cNvPr id="1026" name="Picture 2" descr="http://www.granada-antioquia.gov.co/images/stories/hospi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6444" cy="115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2086379" y="25241"/>
            <a:ext cx="1009703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MX" b="1" dirty="0" smtClean="0"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s-CO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SEGUIMIENTO FUNCIONARIO</a:t>
            </a:r>
          </a:p>
          <a:p>
            <a:pPr algn="ctr"/>
            <a:endParaRPr lang="es-MX" sz="36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045" y="1556452"/>
            <a:ext cx="6120642" cy="247683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670998" y="3811012"/>
            <a:ext cx="62677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3200" dirty="0">
                <a:solidFill>
                  <a:srgbClr val="2234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calidad y la humanización de la atención buscan dar respuesta a las necesidades de las personas y contribuir a la finalidad del Sistema General de Seguridad Social en </a:t>
            </a:r>
            <a:r>
              <a:rPr lang="es-CO" sz="3200" dirty="0" smtClean="0">
                <a:solidFill>
                  <a:srgbClr val="2234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r>
              <a:rPr lang="es-CO" sz="3200" dirty="0">
                <a:solidFill>
                  <a:srgbClr val="223453"/>
                </a:solidFill>
                <a:latin typeface="Tahoma" panose="020B0604030504040204" pitchFamily="34" charset="0"/>
              </a:rPr>
              <a:t>.</a:t>
            </a:r>
            <a:endParaRPr lang="es-CO" sz="3200" dirty="0" smtClean="0">
              <a:solidFill>
                <a:srgbClr val="223453"/>
              </a:solidFill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33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4360"/>
            <a:ext cx="3330054" cy="2073640"/>
          </a:xfrm>
          <a:prstGeom prst="rect">
            <a:avLst/>
          </a:prstGeom>
        </p:spPr>
      </p:pic>
      <p:pic>
        <p:nvPicPr>
          <p:cNvPr id="1026" name="Picture 2" descr="http://www.granada-antioquia.gov.co/images/stories/hospi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96444" cy="115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de IMAGEN DE AUTOESTIM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37161" y="257578"/>
            <a:ext cx="8535897" cy="5151549"/>
          </a:xfrm>
          <a:prstGeom prst="rect">
            <a:avLst/>
          </a:prstGeom>
          <a:noFill/>
        </p:spPr>
      </p:pic>
      <p:sp>
        <p:nvSpPr>
          <p:cNvPr id="7" name="9 CuadroTexto"/>
          <p:cNvSpPr txBox="1"/>
          <p:nvPr/>
        </p:nvSpPr>
        <p:spPr>
          <a:xfrm>
            <a:off x="3330054" y="5677240"/>
            <a:ext cx="88619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000" dirty="0" smtClean="0"/>
              <a:t>Dicen que hay que ver para creer, así que párate frente al espejo… mírate y empieza a creer en ti </a:t>
            </a:r>
            <a:endParaRPr lang="es-ES" sz="3000" dirty="0"/>
          </a:p>
        </p:txBody>
      </p:sp>
      <p:sp>
        <p:nvSpPr>
          <p:cNvPr id="3" name="Rectángulo 2"/>
          <p:cNvSpPr/>
          <p:nvPr/>
        </p:nvSpPr>
        <p:spPr>
          <a:xfrm rot="18803414">
            <a:off x="-806599" y="2171633"/>
            <a:ext cx="494325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GRACIAS</a:t>
            </a:r>
            <a:r>
              <a:rPr lang="es-E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endParaRPr lang="es-E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424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235</TotalTime>
  <Words>122</Words>
  <Application>Microsoft Office PowerPoint</Application>
  <PresentationFormat>Panorámica</PresentationFormat>
  <Paragraphs>33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Calibri</vt:lpstr>
      <vt:lpstr>Tahoma</vt:lpstr>
      <vt:lpstr>Times New Roman</vt:lpstr>
      <vt:lpstr>Trebuchet MS</vt:lpstr>
      <vt:lpstr>Wingdings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ESE Granada - Gerencia01</dc:creator>
  <cp:lastModifiedBy>usuario</cp:lastModifiedBy>
  <cp:revision>42</cp:revision>
  <dcterms:created xsi:type="dcterms:W3CDTF">2020-07-31T17:08:53Z</dcterms:created>
  <dcterms:modified xsi:type="dcterms:W3CDTF">2020-08-30T00:18:33Z</dcterms:modified>
</cp:coreProperties>
</file>