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F2E5101-092C-4B74-8AF7-27074D505A4A}" type="datetimeFigureOut">
              <a:rPr lang="es-CO" smtClean="0"/>
              <a:t>28/09/2020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239FC68-2A0B-46E3-9EFC-284498B548EE}" type="slidenum">
              <a:rPr lang="es-CO" smtClean="0"/>
              <a:t>‹Nº›</a:t>
            </a:fld>
            <a:endParaRPr lang="es-CO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85064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5101-092C-4B74-8AF7-27074D505A4A}" type="datetimeFigureOut">
              <a:rPr lang="es-CO" smtClean="0"/>
              <a:t>28/09/2020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FC68-2A0B-46E3-9EFC-284498B548E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6228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5101-092C-4B74-8AF7-27074D505A4A}" type="datetimeFigureOut">
              <a:rPr lang="es-CO" smtClean="0"/>
              <a:t>28/09/2020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FC68-2A0B-46E3-9EFC-284498B548E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144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5101-092C-4B74-8AF7-27074D505A4A}" type="datetimeFigureOut">
              <a:rPr lang="es-CO" smtClean="0"/>
              <a:t>28/09/2020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FC68-2A0B-46E3-9EFC-284498B548E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310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F2E5101-092C-4B74-8AF7-27074D505A4A}" type="datetimeFigureOut">
              <a:rPr lang="es-CO" smtClean="0"/>
              <a:t>28/09/2020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239FC68-2A0B-46E3-9EFC-284498B548EE}" type="slidenum">
              <a:rPr lang="es-CO" smtClean="0"/>
              <a:t>‹Nº›</a:t>
            </a:fld>
            <a:endParaRPr lang="es-CO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830694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5101-092C-4B74-8AF7-27074D505A4A}" type="datetimeFigureOut">
              <a:rPr lang="es-CO" smtClean="0"/>
              <a:t>28/09/2020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FC68-2A0B-46E3-9EFC-284498B548E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39671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5101-092C-4B74-8AF7-27074D505A4A}" type="datetimeFigureOut">
              <a:rPr lang="es-CO" smtClean="0"/>
              <a:t>28/09/2020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FC68-2A0B-46E3-9EFC-284498B548E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25280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5101-092C-4B74-8AF7-27074D505A4A}" type="datetimeFigureOut">
              <a:rPr lang="es-CO" smtClean="0"/>
              <a:t>28/09/2020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FC68-2A0B-46E3-9EFC-284498B548E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2950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5101-092C-4B74-8AF7-27074D505A4A}" type="datetimeFigureOut">
              <a:rPr lang="es-CO" smtClean="0"/>
              <a:t>28/09/2020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9FC68-2A0B-46E3-9EFC-284498B548E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8244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F2E5101-092C-4B74-8AF7-27074D505A4A}" type="datetimeFigureOut">
              <a:rPr lang="es-CO" smtClean="0"/>
              <a:t>28/09/2020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239FC68-2A0B-46E3-9EFC-284498B548EE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13028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F2E5101-092C-4B74-8AF7-27074D505A4A}" type="datetimeFigureOut">
              <a:rPr lang="es-CO" smtClean="0"/>
              <a:t>28/09/2020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239FC68-2A0B-46E3-9EFC-284498B548E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7466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F2E5101-092C-4B74-8AF7-27074D505A4A}" type="datetimeFigureOut">
              <a:rPr lang="es-CO" smtClean="0"/>
              <a:t>28/09/2020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239FC68-2A0B-46E3-9EFC-284498B548EE}" type="slidenum">
              <a:rPr lang="es-CO" smtClean="0"/>
              <a:t>‹Nº›</a:t>
            </a:fld>
            <a:endParaRPr lang="es-CO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8489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71706" y="5203063"/>
            <a:ext cx="10229128" cy="1204711"/>
          </a:xfrm>
        </p:spPr>
        <p:txBody>
          <a:bodyPr/>
          <a:lstStyle/>
          <a:p>
            <a:r>
              <a:rPr lang="es-CO" sz="4800" b="1" dirty="0"/>
              <a:t>Coronavirus (COVID-19): Qué pueden hacer los niños</a:t>
            </a:r>
            <a:br>
              <a:rPr lang="es-CO" sz="4800" b="1" dirty="0"/>
            </a:br>
            <a:endParaRPr lang="es-CO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95603" y="6253228"/>
            <a:ext cx="8045373" cy="742279"/>
          </a:xfrm>
        </p:spPr>
        <p:txBody>
          <a:bodyPr/>
          <a:lstStyle/>
          <a:p>
            <a:r>
              <a:rPr lang="es-CO" dirty="0" err="1" smtClean="0"/>
              <a:t>E.s.e</a:t>
            </a:r>
            <a:r>
              <a:rPr lang="es-CO" dirty="0" smtClean="0"/>
              <a:t> hospital padre clemente </a:t>
            </a:r>
            <a:r>
              <a:rPr lang="es-CO" dirty="0" err="1" smtClean="0"/>
              <a:t>giraldo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659" y="1170301"/>
            <a:ext cx="4123263" cy="3414578"/>
          </a:xfrm>
          <a:prstGeom prst="rect">
            <a:avLst/>
          </a:prstGeom>
        </p:spPr>
      </p:pic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4" t="5708" r="26981" b="80266"/>
          <a:stretch>
            <a:fillRect/>
          </a:stretch>
        </p:blipFill>
        <p:spPr bwMode="auto">
          <a:xfrm>
            <a:off x="283335" y="0"/>
            <a:ext cx="2035953" cy="1056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0567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77436" y="663067"/>
            <a:ext cx="10178322" cy="3496809"/>
          </a:xfrm>
        </p:spPr>
        <p:txBody>
          <a:bodyPr/>
          <a:lstStyle/>
          <a:p>
            <a:r>
              <a:rPr lang="es-CO" dirty="0">
                <a:solidFill>
                  <a:schemeClr val="tx1"/>
                </a:solidFill>
              </a:rPr>
              <a:t>Con todo este debate sobre el coronavirus, tal vez te estés preguntado qué es lo que pueden hacer los niños. </a:t>
            </a:r>
            <a:r>
              <a:rPr lang="es-CO" dirty="0" smtClean="0">
                <a:solidFill>
                  <a:schemeClr val="tx1"/>
                </a:solidFill>
              </a:rPr>
              <a:t> Aquí te presentaremos 4 formas en donde tu como niño puedes aportar a detener el coronavirus. </a:t>
            </a:r>
            <a:endParaRPr lang="es-CO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782" y="2411471"/>
            <a:ext cx="2234485" cy="22344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74" y="2768882"/>
            <a:ext cx="2603108" cy="33679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792" y="4645956"/>
            <a:ext cx="2020528" cy="2080672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4" t="5708" r="26981" b="80266"/>
          <a:stretch>
            <a:fillRect/>
          </a:stretch>
        </p:blipFill>
        <p:spPr bwMode="auto">
          <a:xfrm>
            <a:off x="-10451" y="5846813"/>
            <a:ext cx="2035953" cy="1056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8789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1678" y="180305"/>
            <a:ext cx="10178322" cy="6168980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buNone/>
            </a:pPr>
            <a:r>
              <a:rPr lang="es-CO" b="1" dirty="0" smtClean="0">
                <a:solidFill>
                  <a:srgbClr val="7030A0"/>
                </a:solidFill>
              </a:rPr>
              <a:t>1. Lávate </a:t>
            </a:r>
            <a:r>
              <a:rPr lang="es-CO" b="1" dirty="0">
                <a:solidFill>
                  <a:srgbClr val="7030A0"/>
                </a:solidFill>
              </a:rPr>
              <a:t>las </a:t>
            </a:r>
            <a:r>
              <a:rPr lang="es-CO" b="1" dirty="0" smtClean="0">
                <a:solidFill>
                  <a:srgbClr val="7030A0"/>
                </a:solidFill>
              </a:rPr>
              <a:t>manos</a:t>
            </a:r>
            <a:r>
              <a:rPr lang="es-CO" b="1" dirty="0" smtClean="0">
                <a:solidFill>
                  <a:schemeClr val="tx1"/>
                </a:solidFill>
              </a:rPr>
              <a:t/>
            </a:r>
            <a:br>
              <a:rPr lang="es-CO" b="1" dirty="0" smtClean="0">
                <a:solidFill>
                  <a:schemeClr val="tx1"/>
                </a:solidFill>
              </a:rPr>
            </a:br>
            <a:endParaRPr lang="es-CO" b="1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s-CO" dirty="0" smtClean="0">
                <a:solidFill>
                  <a:schemeClr val="tx1"/>
                </a:solidFill>
              </a:rPr>
              <a:t>Usa </a:t>
            </a:r>
            <a:r>
              <a:rPr lang="es-CO" dirty="0">
                <a:solidFill>
                  <a:schemeClr val="tx1"/>
                </a:solidFill>
              </a:rPr>
              <a:t>agua y jabón. Hazlo durante 20 segundos. Cuenta lentamente hasta </a:t>
            </a:r>
            <a:r>
              <a:rPr lang="es-CO" dirty="0" smtClean="0">
                <a:solidFill>
                  <a:schemeClr val="tx1"/>
                </a:solidFill>
              </a:rPr>
              <a:t>20 o </a:t>
            </a:r>
            <a:r>
              <a:rPr lang="es-CO" dirty="0">
                <a:solidFill>
                  <a:schemeClr val="tx1"/>
                </a:solidFill>
              </a:rPr>
              <a:t>canta dos veces el "Cumpleaños feliz". </a:t>
            </a:r>
            <a:r>
              <a:rPr lang="es-CO" dirty="0" smtClean="0">
                <a:solidFill>
                  <a:schemeClr val="tx1"/>
                </a:solidFill>
              </a:rPr>
              <a:t> Asegúrate </a:t>
            </a:r>
            <a:r>
              <a:rPr lang="es-CO" dirty="0">
                <a:solidFill>
                  <a:schemeClr val="tx1"/>
                </a:solidFill>
              </a:rPr>
              <a:t>de frotarte también el dorso de las manos y entre los dedos. Lava bien los pulgares y también debajo de las uñas</a:t>
            </a:r>
            <a:r>
              <a:rPr lang="es-CO" dirty="0" smtClean="0">
                <a:solidFill>
                  <a:schemeClr val="tx1"/>
                </a:solidFill>
              </a:rPr>
              <a:t>.</a:t>
            </a:r>
          </a:p>
          <a:p>
            <a:pPr marL="0" indent="0" fontAlgn="base">
              <a:buNone/>
            </a:pPr>
            <a:endParaRPr lang="es-CO" b="1" dirty="0" smtClean="0">
              <a:solidFill>
                <a:schemeClr val="tx1"/>
              </a:solidFill>
            </a:endParaRPr>
          </a:p>
          <a:p>
            <a:pPr marL="0" indent="0" fontAlgn="base">
              <a:buNone/>
            </a:pPr>
            <a:r>
              <a:rPr lang="es-CO" b="1" dirty="0" smtClean="0">
                <a:solidFill>
                  <a:srgbClr val="FF66FF"/>
                </a:solidFill>
              </a:rPr>
              <a:t>Momentos para lavarme las manos </a:t>
            </a:r>
            <a:r>
              <a:rPr lang="es-CO" b="1" dirty="0">
                <a:solidFill>
                  <a:srgbClr val="002060"/>
                </a:solidFill>
              </a:rPr>
              <a:t/>
            </a:r>
            <a:br>
              <a:rPr lang="es-CO" b="1" dirty="0">
                <a:solidFill>
                  <a:srgbClr val="002060"/>
                </a:solidFill>
              </a:rPr>
            </a:br>
            <a:endParaRPr lang="es-CO" b="1" dirty="0" smtClean="0">
              <a:solidFill>
                <a:srgbClr val="002060"/>
              </a:solidFill>
            </a:endParaRPr>
          </a:p>
          <a:p>
            <a:pPr fontAlgn="base"/>
            <a:r>
              <a:rPr lang="es-CO" dirty="0">
                <a:solidFill>
                  <a:schemeClr val="tx1"/>
                </a:solidFill>
              </a:rPr>
              <a:t>cuando tengas las manos sucias</a:t>
            </a:r>
          </a:p>
          <a:p>
            <a:pPr fontAlgn="base"/>
            <a:r>
              <a:rPr lang="es-CO" dirty="0">
                <a:solidFill>
                  <a:schemeClr val="tx1"/>
                </a:solidFill>
              </a:rPr>
              <a:t>antes de comer o tocar la comida de cualquier forma (por ejemplo, cuando ayudes a alguien a cocinar)</a:t>
            </a:r>
          </a:p>
          <a:p>
            <a:pPr fontAlgn="base"/>
            <a:r>
              <a:rPr lang="es-CO" dirty="0">
                <a:solidFill>
                  <a:schemeClr val="tx1"/>
                </a:solidFill>
              </a:rPr>
              <a:t>después de ir al baño</a:t>
            </a:r>
          </a:p>
          <a:p>
            <a:pPr fontAlgn="base"/>
            <a:r>
              <a:rPr lang="es-CO" dirty="0">
                <a:solidFill>
                  <a:schemeClr val="tx1"/>
                </a:solidFill>
              </a:rPr>
              <a:t>después de sonarte la nariz o de toser</a:t>
            </a:r>
          </a:p>
          <a:p>
            <a:pPr fontAlgn="base"/>
            <a:r>
              <a:rPr lang="es-CO" dirty="0">
                <a:solidFill>
                  <a:schemeClr val="tx1"/>
                </a:solidFill>
              </a:rPr>
              <a:t>después de tocar mascotas u otros animales</a:t>
            </a:r>
          </a:p>
          <a:p>
            <a:pPr fontAlgn="base"/>
            <a:r>
              <a:rPr lang="es-CO" dirty="0">
                <a:solidFill>
                  <a:schemeClr val="tx1"/>
                </a:solidFill>
              </a:rPr>
              <a:t>después de jugar al aire libre</a:t>
            </a:r>
          </a:p>
          <a:p>
            <a:pPr fontAlgn="base"/>
            <a:r>
              <a:rPr lang="es-CO" dirty="0">
                <a:solidFill>
                  <a:schemeClr val="tx1"/>
                </a:solidFill>
              </a:rPr>
              <a:t>después de visitar a un familiar o a un amigo que esté enfermo</a:t>
            </a:r>
          </a:p>
          <a:p>
            <a:pPr marL="0" indent="0" fontAlgn="base">
              <a:buNone/>
            </a:pPr>
            <a:r>
              <a:rPr lang="es-CO" b="1" dirty="0">
                <a:solidFill>
                  <a:srgbClr val="002060"/>
                </a:solidFill>
              </a:rPr>
              <a:t/>
            </a:r>
            <a:br>
              <a:rPr lang="es-CO" b="1" dirty="0">
                <a:solidFill>
                  <a:srgbClr val="002060"/>
                </a:solidFill>
              </a:rPr>
            </a:br>
            <a:endParaRPr lang="es-CO" b="1" dirty="0" smtClean="0">
              <a:solidFill>
                <a:srgbClr val="002060"/>
              </a:solidFill>
            </a:endParaRPr>
          </a:p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904" y="3529789"/>
            <a:ext cx="2814034" cy="3052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4" t="5708" r="26981" b="80266"/>
          <a:stretch>
            <a:fillRect/>
          </a:stretch>
        </p:blipFill>
        <p:spPr bwMode="auto">
          <a:xfrm>
            <a:off x="0" y="5821251"/>
            <a:ext cx="2035953" cy="1056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5965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6827" y="141669"/>
            <a:ext cx="7016559" cy="6716331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es-CO" b="1" dirty="0" smtClean="0">
                <a:solidFill>
                  <a:srgbClr val="C00000"/>
                </a:solidFill>
              </a:rPr>
              <a:t>2. Cúbrete </a:t>
            </a:r>
            <a:r>
              <a:rPr lang="es-CO" b="1" dirty="0">
                <a:solidFill>
                  <a:srgbClr val="C00000"/>
                </a:solidFill>
              </a:rPr>
              <a:t>bien al estornudar o al </a:t>
            </a:r>
            <a:r>
              <a:rPr lang="es-CO" b="1" dirty="0" smtClean="0">
                <a:solidFill>
                  <a:srgbClr val="C00000"/>
                </a:solidFill>
              </a:rPr>
              <a:t>toser</a:t>
            </a:r>
          </a:p>
          <a:p>
            <a:pPr marL="0" indent="0" algn="just" fontAlgn="base">
              <a:buNone/>
            </a:pPr>
            <a:r>
              <a:rPr lang="es-CO" dirty="0" smtClean="0">
                <a:solidFill>
                  <a:schemeClr val="tx1"/>
                </a:solidFill>
              </a:rPr>
              <a:t>Estornuda</a:t>
            </a:r>
            <a:r>
              <a:rPr lang="es-CO" dirty="0">
                <a:solidFill>
                  <a:schemeClr val="tx1"/>
                </a:solidFill>
              </a:rPr>
              <a:t> o tose en el codo, en vez de hacerlo en la mano. Pero lávate las manos después de estornudar. ¡Siempre es divertido arrastrar los gérmenes con agua y jabón</a:t>
            </a:r>
            <a:r>
              <a:rPr lang="es-CO" dirty="0" smtClean="0">
                <a:solidFill>
                  <a:schemeClr val="tx1"/>
                </a:solidFill>
              </a:rPr>
              <a:t>!</a:t>
            </a:r>
            <a:br>
              <a:rPr lang="es-CO" dirty="0" smtClean="0">
                <a:solidFill>
                  <a:schemeClr val="tx1"/>
                </a:solidFill>
              </a:rPr>
            </a:br>
            <a:endParaRPr lang="es-CO" dirty="0">
              <a:solidFill>
                <a:schemeClr val="tx1"/>
              </a:solidFill>
            </a:endParaRPr>
          </a:p>
          <a:p>
            <a:pPr marL="0" indent="0" algn="just" fontAlgn="base">
              <a:buNone/>
            </a:pPr>
            <a:r>
              <a:rPr lang="es-CO" b="1" dirty="0" smtClean="0">
                <a:solidFill>
                  <a:srgbClr val="00B0F0"/>
                </a:solidFill>
              </a:rPr>
              <a:t>3. Solo </a:t>
            </a:r>
            <a:r>
              <a:rPr lang="es-CO" b="1" dirty="0">
                <a:solidFill>
                  <a:srgbClr val="00B0F0"/>
                </a:solidFill>
              </a:rPr>
              <a:t>haz las actividades que sus padres y las autoridades locales dicen que son </a:t>
            </a:r>
            <a:r>
              <a:rPr lang="es-CO" b="1" dirty="0" smtClean="0">
                <a:solidFill>
                  <a:srgbClr val="00B0F0"/>
                </a:solidFill>
              </a:rPr>
              <a:t>seguras</a:t>
            </a:r>
          </a:p>
          <a:p>
            <a:pPr marL="0" indent="0" algn="just" fontAlgn="base">
              <a:buNone/>
            </a:pPr>
            <a:r>
              <a:rPr lang="es-CO" dirty="0" smtClean="0">
                <a:solidFill>
                  <a:schemeClr val="tx1"/>
                </a:solidFill>
              </a:rPr>
              <a:t>Esto </a:t>
            </a:r>
            <a:r>
              <a:rPr lang="es-CO" dirty="0">
                <a:solidFill>
                  <a:schemeClr val="tx1"/>
                </a:solidFill>
              </a:rPr>
              <a:t>puede ayudar a frenar la propagación de gérmenes. Usa una máscara y mantén tu distancia</a:t>
            </a:r>
            <a:r>
              <a:rPr lang="es-CO" dirty="0" smtClean="0">
                <a:solidFill>
                  <a:schemeClr val="tx1"/>
                </a:solidFill>
              </a:rPr>
              <a:t>.</a:t>
            </a:r>
          </a:p>
          <a:p>
            <a:pPr marL="0" indent="0" algn="just" fontAlgn="base">
              <a:buNone/>
            </a:pPr>
            <a:endParaRPr lang="es-CO" dirty="0">
              <a:solidFill>
                <a:schemeClr val="tx1"/>
              </a:solidFill>
            </a:endParaRPr>
          </a:p>
          <a:p>
            <a:pPr marL="0" indent="0" algn="just" fontAlgn="base">
              <a:buNone/>
            </a:pPr>
            <a:r>
              <a:rPr lang="es-CO" b="1" dirty="0" smtClean="0">
                <a:solidFill>
                  <a:srgbClr val="00B050"/>
                </a:solidFill>
              </a:rPr>
              <a:t>4. Usa </a:t>
            </a:r>
            <a:r>
              <a:rPr lang="es-CO" b="1" dirty="0">
                <a:solidFill>
                  <a:srgbClr val="00B050"/>
                </a:solidFill>
              </a:rPr>
              <a:t>una mascarilla o una cubierta de tela cuando </a:t>
            </a:r>
            <a:r>
              <a:rPr lang="es-CO" b="1" dirty="0" smtClean="0">
                <a:solidFill>
                  <a:srgbClr val="00B050"/>
                </a:solidFill>
              </a:rPr>
              <a:t>salgas</a:t>
            </a:r>
          </a:p>
          <a:p>
            <a:pPr marL="0" indent="0" algn="just" fontAlgn="base">
              <a:buNone/>
            </a:pPr>
            <a:r>
              <a:rPr lang="es-CO" dirty="0" smtClean="0">
                <a:solidFill>
                  <a:schemeClr val="tx1"/>
                </a:solidFill>
              </a:rPr>
              <a:t>Los </a:t>
            </a:r>
            <a:r>
              <a:rPr lang="es-CO" dirty="0">
                <a:solidFill>
                  <a:schemeClr val="tx1"/>
                </a:solidFill>
              </a:rPr>
              <a:t>niños menores de 2 años no deben cubrirse la cara. Pero todos los demás deberían hacerlo porque esto ayuda a prevenir la propagación del virus. También es importante mantenerse a una distancia mínima de 6 pies (2 metros) con respecto a las personas con las que no vives cuando estés fuera.</a:t>
            </a:r>
          </a:p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386" y="143812"/>
            <a:ext cx="3928056" cy="3488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413" y="3631841"/>
            <a:ext cx="1860997" cy="221463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0704" y="3631841"/>
            <a:ext cx="1855543" cy="2214638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4" t="5708" r="26981" b="80266"/>
          <a:stretch>
            <a:fillRect/>
          </a:stretch>
        </p:blipFill>
        <p:spPr bwMode="auto">
          <a:xfrm>
            <a:off x="0" y="6091707"/>
            <a:ext cx="2035953" cy="810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5468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67456" y="0"/>
            <a:ext cx="6645501" cy="1492132"/>
          </a:xfrm>
        </p:spPr>
        <p:txBody>
          <a:bodyPr>
            <a:normAutofit fontScale="90000"/>
          </a:bodyPr>
          <a:lstStyle/>
          <a:p>
            <a:r>
              <a:rPr lang="es-CO" dirty="0"/>
              <a:t>He aquí otras cosas que los niños pueden </a:t>
            </a:r>
            <a:r>
              <a:rPr lang="es-CO" dirty="0" smtClean="0"/>
              <a:t>hacer…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67457" y="1918952"/>
            <a:ext cx="6645501" cy="4939048"/>
          </a:xfrm>
        </p:spPr>
        <p:txBody>
          <a:bodyPr>
            <a:normAutofit fontScale="92500" lnSpcReduction="20000"/>
          </a:bodyPr>
          <a:lstStyle/>
          <a:p>
            <a:pPr marL="0" indent="0" algn="just" fontAlgn="base">
              <a:buNone/>
            </a:pPr>
            <a:r>
              <a:rPr lang="es-CO" b="1" dirty="0" smtClean="0">
                <a:solidFill>
                  <a:srgbClr val="92D050"/>
                </a:solidFill>
              </a:rPr>
              <a:t>1. Presta </a:t>
            </a:r>
            <a:r>
              <a:rPr lang="es-CO" b="1" dirty="0">
                <a:solidFill>
                  <a:srgbClr val="92D050"/>
                </a:solidFill>
              </a:rPr>
              <a:t>atención a tus sentimientos.</a:t>
            </a:r>
            <a:r>
              <a:rPr lang="es-CO" dirty="0">
                <a:solidFill>
                  <a:schemeClr val="tx1"/>
                </a:solidFill>
              </a:rPr>
              <a:t> </a:t>
            </a:r>
            <a:endParaRPr lang="es-CO" dirty="0" smtClean="0">
              <a:solidFill>
                <a:schemeClr val="tx1"/>
              </a:solidFill>
            </a:endParaRPr>
          </a:p>
          <a:p>
            <a:pPr marL="0" indent="0" algn="just" fontAlgn="base">
              <a:buNone/>
            </a:pPr>
            <a:r>
              <a:rPr lang="es-CO" dirty="0" smtClean="0">
                <a:solidFill>
                  <a:schemeClr val="tx1"/>
                </a:solidFill>
              </a:rPr>
              <a:t>Echar </a:t>
            </a:r>
            <a:r>
              <a:rPr lang="es-CO" dirty="0">
                <a:solidFill>
                  <a:schemeClr val="tx1"/>
                </a:solidFill>
              </a:rPr>
              <a:t>de menos muchas cosas, como estar con tus </a:t>
            </a:r>
            <a:r>
              <a:rPr lang="es-CO" dirty="0" smtClean="0">
                <a:solidFill>
                  <a:schemeClr val="tx1"/>
                </a:solidFill>
              </a:rPr>
              <a:t>amigos y </a:t>
            </a:r>
            <a:r>
              <a:rPr lang="es-CO" dirty="0">
                <a:solidFill>
                  <a:schemeClr val="tx1"/>
                </a:solidFill>
              </a:rPr>
              <a:t>el deporte pueden hacer que estés triste. Pero no durarán para siempre. Ahora, te puedes encontrar mejor si sigues en contacto con la gente que añoras. Habla con ella por </a:t>
            </a:r>
            <a:r>
              <a:rPr lang="es-CO" dirty="0" smtClean="0">
                <a:solidFill>
                  <a:schemeClr val="tx1"/>
                </a:solidFill>
              </a:rPr>
              <a:t>teléfono. </a:t>
            </a:r>
            <a:r>
              <a:rPr lang="es-CO" dirty="0">
                <a:solidFill>
                  <a:schemeClr val="tx1"/>
                </a:solidFill>
              </a:rPr>
              <a:t>Haz dibujos que muestren cómo te encuentras. </a:t>
            </a:r>
            <a:endParaRPr lang="es-CO" dirty="0" smtClean="0">
              <a:solidFill>
                <a:schemeClr val="tx1"/>
              </a:solidFill>
            </a:endParaRPr>
          </a:p>
          <a:p>
            <a:pPr marL="0" indent="0" algn="just" fontAlgn="base">
              <a:buNone/>
            </a:pPr>
            <a:r>
              <a:rPr lang="es-CO" b="1" dirty="0" smtClean="0">
                <a:solidFill>
                  <a:srgbClr val="FF0000"/>
                </a:solidFill>
              </a:rPr>
              <a:t>2. Haz </a:t>
            </a:r>
            <a:r>
              <a:rPr lang="es-CO" b="1" dirty="0">
                <a:solidFill>
                  <a:srgbClr val="FF0000"/>
                </a:solidFill>
              </a:rPr>
              <a:t>cosas con las que disfrutes.</a:t>
            </a:r>
            <a:r>
              <a:rPr lang="es-CO" dirty="0">
                <a:solidFill>
                  <a:srgbClr val="FFFF66"/>
                </a:solidFill>
              </a:rPr>
              <a:t> </a:t>
            </a:r>
            <a:endParaRPr lang="es-CO" dirty="0" smtClean="0">
              <a:solidFill>
                <a:srgbClr val="FFFF66"/>
              </a:solidFill>
            </a:endParaRPr>
          </a:p>
          <a:p>
            <a:pPr marL="0" indent="0" algn="just" fontAlgn="base">
              <a:buNone/>
            </a:pPr>
            <a:r>
              <a:rPr lang="es-CO" dirty="0" smtClean="0">
                <a:solidFill>
                  <a:schemeClr val="tx1"/>
                </a:solidFill>
              </a:rPr>
              <a:t>Intenta </a:t>
            </a:r>
            <a:r>
              <a:rPr lang="es-CO" dirty="0">
                <a:solidFill>
                  <a:schemeClr val="tx1"/>
                </a:solidFill>
              </a:rPr>
              <a:t>divertirte pasando más tiempo con las personas con las que vives.</a:t>
            </a:r>
          </a:p>
          <a:p>
            <a:pPr marL="0" indent="0" algn="just" fontAlgn="base">
              <a:buNone/>
            </a:pPr>
            <a:r>
              <a:rPr lang="es-CO" dirty="0">
                <a:solidFill>
                  <a:schemeClr val="tx1"/>
                </a:solidFill>
              </a:rPr>
              <a:t>Cuando estés dentro de casa, puedes jugar a juegos de mesa, leer, hacer rompecabezas, dibujar, hacer manualidades o escribir un relato. </a:t>
            </a:r>
          </a:p>
          <a:p>
            <a:pPr marL="0" indent="0" algn="just" fontAlgn="base">
              <a:buNone/>
            </a:pPr>
            <a:r>
              <a:rPr lang="es-CO" b="1" dirty="0" smtClean="0">
                <a:solidFill>
                  <a:srgbClr val="FFC000"/>
                </a:solidFill>
              </a:rPr>
              <a:t>3. Sé </a:t>
            </a:r>
            <a:r>
              <a:rPr lang="es-CO" b="1" dirty="0">
                <a:solidFill>
                  <a:srgbClr val="FFC000"/>
                </a:solidFill>
              </a:rPr>
              <a:t>amable y ayuda.</a:t>
            </a:r>
            <a:r>
              <a:rPr lang="es-CO" dirty="0">
                <a:solidFill>
                  <a:srgbClr val="FFC000"/>
                </a:solidFill>
              </a:rPr>
              <a:t> </a:t>
            </a:r>
            <a:endParaRPr lang="es-CO" dirty="0" smtClean="0">
              <a:solidFill>
                <a:srgbClr val="FFC000"/>
              </a:solidFill>
            </a:endParaRPr>
          </a:p>
          <a:p>
            <a:pPr marL="0" indent="0" algn="just" fontAlgn="base">
              <a:buNone/>
            </a:pPr>
            <a:r>
              <a:rPr lang="es-CO" dirty="0" smtClean="0">
                <a:solidFill>
                  <a:schemeClr val="tx1"/>
                </a:solidFill>
              </a:rPr>
              <a:t>Todos </a:t>
            </a:r>
            <a:r>
              <a:rPr lang="es-CO" dirty="0">
                <a:solidFill>
                  <a:schemeClr val="tx1"/>
                </a:solidFill>
              </a:rPr>
              <a:t>los cambios que está causando el coronavirus pueden hacer que los niños y los adultos se estresen. Los niños pueden ayudar haciendo pequeñas cosas que pueden marcar la diferencia.</a:t>
            </a:r>
          </a:p>
          <a:p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63" y="0"/>
            <a:ext cx="446789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4" t="5708" r="26981" b="80266"/>
          <a:stretch>
            <a:fillRect/>
          </a:stretch>
        </p:blipFill>
        <p:spPr bwMode="auto">
          <a:xfrm>
            <a:off x="-20419" y="5801932"/>
            <a:ext cx="2035953" cy="1056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9003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Aquí te danos otras ideas para ayudar en casa…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54709" y="3696238"/>
            <a:ext cx="10178322" cy="316176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es-CO" dirty="0"/>
          </a:p>
          <a:p>
            <a:pPr marL="457200" indent="-457200" fontAlgn="base">
              <a:buFont typeface="+mj-lt"/>
              <a:buAutoNum type="arabicPeriod"/>
            </a:pPr>
            <a:r>
              <a:rPr lang="es-CO" dirty="0" smtClean="0">
                <a:solidFill>
                  <a:schemeClr val="tx1"/>
                </a:solidFill>
              </a:rPr>
              <a:t>Si </a:t>
            </a:r>
            <a:r>
              <a:rPr lang="es-CO" dirty="0">
                <a:solidFill>
                  <a:schemeClr val="tx1"/>
                </a:solidFill>
              </a:rPr>
              <a:t>tienes un hermano pequeño, ayuda a cuidar de él. Haz que se lo pase bien. Léele y juega con </a:t>
            </a:r>
            <a:r>
              <a:rPr lang="es-CO" dirty="0" smtClean="0">
                <a:solidFill>
                  <a:schemeClr val="tx1"/>
                </a:solidFill>
              </a:rPr>
              <a:t>él.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s-CO" dirty="0" smtClean="0">
                <a:solidFill>
                  <a:schemeClr val="tx1"/>
                </a:solidFill>
              </a:rPr>
              <a:t>Recoge </a:t>
            </a:r>
            <a:r>
              <a:rPr lang="es-CO" dirty="0">
                <a:solidFill>
                  <a:schemeClr val="tx1"/>
                </a:solidFill>
              </a:rPr>
              <a:t>tus </a:t>
            </a:r>
            <a:r>
              <a:rPr lang="es-CO" dirty="0" smtClean="0">
                <a:solidFill>
                  <a:schemeClr val="tx1"/>
                </a:solidFill>
              </a:rPr>
              <a:t>cosas, haz la cama, los </a:t>
            </a:r>
            <a:r>
              <a:rPr lang="es-CO" dirty="0">
                <a:solidFill>
                  <a:schemeClr val="tx1"/>
                </a:solidFill>
              </a:rPr>
              <a:t>deberes </a:t>
            </a:r>
            <a:r>
              <a:rPr lang="es-CO" dirty="0" smtClean="0">
                <a:solidFill>
                  <a:schemeClr val="tx1"/>
                </a:solidFill>
              </a:rPr>
              <a:t>del colegio o escuela, pide ayuda cuando la necesites con tus tareas. </a:t>
            </a:r>
            <a:r>
              <a:rPr lang="es-CO" dirty="0">
                <a:solidFill>
                  <a:schemeClr val="tx1"/>
                </a:solidFill>
              </a:rPr>
              <a:t>Sé amable y usa palabras agradables. </a:t>
            </a:r>
            <a:r>
              <a:rPr lang="es-CO" dirty="0" smtClean="0">
                <a:solidFill>
                  <a:schemeClr val="tx1"/>
                </a:solidFill>
              </a:rPr>
              <a:t>Báñate sin </a:t>
            </a:r>
            <a:r>
              <a:rPr lang="es-CO" dirty="0">
                <a:solidFill>
                  <a:schemeClr val="tx1"/>
                </a:solidFill>
              </a:rPr>
              <a:t>desordenarlo </a:t>
            </a:r>
            <a:r>
              <a:rPr lang="es-CO" dirty="0" smtClean="0">
                <a:solidFill>
                  <a:schemeClr val="tx1"/>
                </a:solidFill>
              </a:rPr>
              <a:t>todo, comparte y ofrécete </a:t>
            </a:r>
            <a:r>
              <a:rPr lang="es-CO" dirty="0">
                <a:solidFill>
                  <a:schemeClr val="tx1"/>
                </a:solidFill>
              </a:rPr>
              <a:t>a ayudar en las comidas y en la limpieza de la </a:t>
            </a:r>
            <a:r>
              <a:rPr lang="es-CO" dirty="0" smtClean="0">
                <a:solidFill>
                  <a:schemeClr val="tx1"/>
                </a:solidFill>
              </a:rPr>
              <a:t>casa.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s-CO" dirty="0" smtClean="0">
                <a:solidFill>
                  <a:schemeClr val="tx1"/>
                </a:solidFill>
              </a:rPr>
              <a:t>Demuestra a tu familia que la quieres y ayuda </a:t>
            </a:r>
            <a:r>
              <a:rPr lang="es-CO" dirty="0">
                <a:solidFill>
                  <a:schemeClr val="tx1"/>
                </a:solidFill>
              </a:rPr>
              <a:t>a cuidar de tu </a:t>
            </a:r>
            <a:r>
              <a:rPr lang="es-CO" dirty="0" smtClean="0">
                <a:solidFill>
                  <a:schemeClr val="tx1"/>
                </a:solidFill>
              </a:rPr>
              <a:t>mascota si tienen en casa.</a:t>
            </a:r>
          </a:p>
          <a:p>
            <a:pPr marL="0" indent="0" fontAlgn="base">
              <a:buNone/>
            </a:pP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709" y="1159099"/>
            <a:ext cx="9965821" cy="3631842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4" t="5708" r="26981" b="80266"/>
          <a:stretch>
            <a:fillRect/>
          </a:stretch>
        </p:blipFill>
        <p:spPr bwMode="auto">
          <a:xfrm>
            <a:off x="1" y="5950038"/>
            <a:ext cx="1455312" cy="9079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228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3037" y="5360070"/>
            <a:ext cx="10927724" cy="1492132"/>
          </a:xfrm>
        </p:spPr>
        <p:txBody>
          <a:bodyPr/>
          <a:lstStyle/>
          <a:p>
            <a:r>
              <a:rPr lang="es-CO" i="1" dirty="0" smtClean="0"/>
              <a:t>Descubre el héroe que hay dentro de ti…</a:t>
            </a:r>
            <a:endParaRPr lang="es-CO" i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82" y="-630587"/>
            <a:ext cx="7438623" cy="6736723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04" t="5708" r="26981" b="80266"/>
          <a:stretch>
            <a:fillRect/>
          </a:stretch>
        </p:blipFill>
        <p:spPr bwMode="auto">
          <a:xfrm>
            <a:off x="0" y="0"/>
            <a:ext cx="2035953" cy="1056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3886492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78</TotalTime>
  <Words>108</Words>
  <Application>Microsoft Office PowerPoint</Application>
  <PresentationFormat>Panorámica</PresentationFormat>
  <Paragraphs>36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Gill Sans MT</vt:lpstr>
      <vt:lpstr>Impact</vt:lpstr>
      <vt:lpstr>Badge</vt:lpstr>
      <vt:lpstr>Coronavirus (COVID-19): Qué pueden hacer los niños </vt:lpstr>
      <vt:lpstr>Presentación de PowerPoint</vt:lpstr>
      <vt:lpstr>Presentación de PowerPoint</vt:lpstr>
      <vt:lpstr>Presentación de PowerPoint</vt:lpstr>
      <vt:lpstr>He aquí otras cosas que los niños pueden hacer…</vt:lpstr>
      <vt:lpstr>Aquí te danos otras ideas para ayudar en casa…</vt:lpstr>
      <vt:lpstr>Descubre el héroe que hay dentro de ti…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Coronavirus (COVID-19): Qué pueden hacer los niños</dc:title>
  <dc:creator>USUARIO - Jefe Enfermeria01</dc:creator>
  <cp:lastModifiedBy>USUARIO - Jefe Enfermeria01</cp:lastModifiedBy>
  <cp:revision>8</cp:revision>
  <dcterms:created xsi:type="dcterms:W3CDTF">2020-09-28T13:58:33Z</dcterms:created>
  <dcterms:modified xsi:type="dcterms:W3CDTF">2020-09-28T15:17:52Z</dcterms:modified>
</cp:coreProperties>
</file>